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 id="2147483673" r:id="rId2"/>
    <p:sldMasterId id="2147483685" r:id="rId3"/>
    <p:sldMasterId id="2147483697" r:id="rId4"/>
  </p:sldMasterIdLst>
  <p:notesMasterIdLst>
    <p:notesMasterId r:id="rId48"/>
  </p:notesMasterIdLst>
  <p:handoutMasterIdLst>
    <p:handoutMasterId r:id="rId49"/>
  </p:handoutMasterIdLst>
  <p:sldIdLst>
    <p:sldId id="257" r:id="rId5"/>
    <p:sldId id="388" r:id="rId6"/>
    <p:sldId id="389" r:id="rId7"/>
    <p:sldId id="390" r:id="rId8"/>
    <p:sldId id="324" r:id="rId9"/>
    <p:sldId id="326" r:id="rId10"/>
    <p:sldId id="327" r:id="rId11"/>
    <p:sldId id="328" r:id="rId12"/>
    <p:sldId id="325" r:id="rId13"/>
    <p:sldId id="331" r:id="rId14"/>
    <p:sldId id="332" r:id="rId15"/>
    <p:sldId id="333" r:id="rId16"/>
    <p:sldId id="334" r:id="rId17"/>
    <p:sldId id="266" r:id="rId18"/>
    <p:sldId id="269" r:id="rId19"/>
    <p:sldId id="313" r:id="rId20"/>
    <p:sldId id="272" r:id="rId21"/>
    <p:sldId id="335" r:id="rId22"/>
    <p:sldId id="337" r:id="rId23"/>
    <p:sldId id="338" r:id="rId24"/>
    <p:sldId id="339" r:id="rId25"/>
    <p:sldId id="340" r:id="rId26"/>
    <p:sldId id="341" r:id="rId27"/>
    <p:sldId id="386" r:id="rId28"/>
    <p:sldId id="274" r:id="rId29"/>
    <p:sldId id="366" r:id="rId30"/>
    <p:sldId id="367" r:id="rId31"/>
    <p:sldId id="368" r:id="rId32"/>
    <p:sldId id="369" r:id="rId33"/>
    <p:sldId id="372" r:id="rId34"/>
    <p:sldId id="370" r:id="rId35"/>
    <p:sldId id="373" r:id="rId36"/>
    <p:sldId id="374" r:id="rId37"/>
    <p:sldId id="376" r:id="rId38"/>
    <p:sldId id="377" r:id="rId39"/>
    <p:sldId id="378" r:id="rId40"/>
    <p:sldId id="379" r:id="rId41"/>
    <p:sldId id="380" r:id="rId42"/>
    <p:sldId id="381" r:id="rId43"/>
    <p:sldId id="382" r:id="rId44"/>
    <p:sldId id="383" r:id="rId45"/>
    <p:sldId id="384" r:id="rId46"/>
    <p:sldId id="385" r:id="rId47"/>
  </p:sldIdLst>
  <p:sldSz cx="12192000" cy="6858000"/>
  <p:notesSz cx="10020300" cy="6888163"/>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8502" autoAdjust="0"/>
  </p:normalViewPr>
  <p:slideViewPr>
    <p:cSldViewPr snapToGrid="0">
      <p:cViewPr varScale="1">
        <p:scale>
          <a:sx n="92" d="100"/>
          <a:sy n="92" d="100"/>
        </p:scale>
        <p:origin x="498"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6FB987-C2EB-4CEF-B541-E5614AA5CFEF}"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s-EC"/>
        </a:p>
      </dgm:t>
    </dgm:pt>
    <dgm:pt modelId="{B8450282-1FF5-4246-940D-4FBCF8C5C882}">
      <dgm:prSet phldrT="[Texto]" custT="1"/>
      <dgm:spPr/>
      <dgm:t>
        <a:bodyPr/>
        <a:lstStyle/>
        <a:p>
          <a:r>
            <a:rPr lang="es-ES" sz="2800" dirty="0" smtClean="0">
              <a:solidFill>
                <a:schemeClr val="bg1">
                  <a:lumMod val="75000"/>
                </a:schemeClr>
              </a:solidFill>
            </a:rPr>
            <a:t>El maíz es un alimento básico de países en desarrollo.</a:t>
          </a:r>
          <a:endParaRPr lang="es-EC" sz="2800" dirty="0">
            <a:solidFill>
              <a:schemeClr val="bg1">
                <a:lumMod val="75000"/>
              </a:schemeClr>
            </a:solidFill>
          </a:endParaRPr>
        </a:p>
      </dgm:t>
    </dgm:pt>
    <dgm:pt modelId="{FD12C9C5-39AC-4924-AE95-A477D7C0DB8E}" type="parTrans" cxnId="{AAB4DB40-595C-4C03-AE06-0C9811BF1A7F}">
      <dgm:prSet/>
      <dgm:spPr/>
      <dgm:t>
        <a:bodyPr/>
        <a:lstStyle/>
        <a:p>
          <a:endParaRPr lang="es-EC">
            <a:solidFill>
              <a:schemeClr val="tx1"/>
            </a:solidFill>
          </a:endParaRPr>
        </a:p>
      </dgm:t>
    </dgm:pt>
    <dgm:pt modelId="{378DA008-9541-4C9D-A025-B0CC51311247}" type="sibTrans" cxnId="{AAB4DB40-595C-4C03-AE06-0C9811BF1A7F}">
      <dgm:prSet/>
      <dgm:spPr/>
      <dgm:t>
        <a:bodyPr/>
        <a:lstStyle/>
        <a:p>
          <a:endParaRPr lang="es-EC">
            <a:solidFill>
              <a:schemeClr val="tx1"/>
            </a:solidFill>
          </a:endParaRPr>
        </a:p>
      </dgm:t>
    </dgm:pt>
    <dgm:pt modelId="{CE208821-9763-4B37-A015-AFC6BDC46A1D}">
      <dgm:prSet phldrT="[Texto]" custT="1"/>
      <dgm:spPr/>
      <dgm:t>
        <a:bodyPr/>
        <a:lstStyle/>
        <a:p>
          <a:r>
            <a:rPr lang="es-ES" sz="2800" dirty="0" smtClean="0">
              <a:solidFill>
                <a:schemeClr val="tx1"/>
              </a:solidFill>
            </a:rPr>
            <a:t>Sémola, el pan de maíz, maíz cocinado y productos con copos de maíz</a:t>
          </a:r>
          <a:endParaRPr lang="es-EC" sz="2800" dirty="0">
            <a:solidFill>
              <a:schemeClr val="tx1"/>
            </a:solidFill>
          </a:endParaRPr>
        </a:p>
      </dgm:t>
    </dgm:pt>
    <dgm:pt modelId="{9D75541C-6377-443A-9E67-D86511435715}" type="parTrans" cxnId="{FB889D18-0090-4811-A8D7-4CFC3838FFC7}">
      <dgm:prSet/>
      <dgm:spPr/>
      <dgm:t>
        <a:bodyPr/>
        <a:lstStyle/>
        <a:p>
          <a:endParaRPr lang="es-EC">
            <a:solidFill>
              <a:schemeClr val="tx1"/>
            </a:solidFill>
          </a:endParaRPr>
        </a:p>
      </dgm:t>
    </dgm:pt>
    <dgm:pt modelId="{515DD024-83FD-4085-BC85-6CF9E3D356C5}" type="sibTrans" cxnId="{FB889D18-0090-4811-A8D7-4CFC3838FFC7}">
      <dgm:prSet/>
      <dgm:spPr/>
      <dgm:t>
        <a:bodyPr/>
        <a:lstStyle/>
        <a:p>
          <a:endParaRPr lang="es-EC">
            <a:solidFill>
              <a:schemeClr val="tx1"/>
            </a:solidFill>
          </a:endParaRPr>
        </a:p>
      </dgm:t>
    </dgm:pt>
    <dgm:pt modelId="{C4C27844-1AEF-47C1-8C0B-F039EC61E7B8}">
      <dgm:prSet phldrT="[Texto]" custT="1"/>
      <dgm:spPr/>
      <dgm:t>
        <a:bodyPr/>
        <a:lstStyle/>
        <a:p>
          <a:r>
            <a:rPr lang="es-ES" sz="2400" dirty="0" smtClean="0">
              <a:solidFill>
                <a:schemeClr val="bg1"/>
              </a:solidFill>
            </a:rPr>
            <a:t>Colombia y Venezuela, descascara el maíz, se </a:t>
          </a:r>
          <a:r>
            <a:rPr lang="es-ES" sz="2400" dirty="0" err="1" smtClean="0">
              <a:solidFill>
                <a:schemeClr val="bg1"/>
              </a:solidFill>
            </a:rPr>
            <a:t>degermina</a:t>
          </a:r>
          <a:r>
            <a:rPr lang="es-ES" sz="2400" dirty="0" smtClean="0">
              <a:solidFill>
                <a:schemeClr val="bg1"/>
              </a:solidFill>
            </a:rPr>
            <a:t> y se </a:t>
          </a:r>
          <a:r>
            <a:rPr lang="es-ES" sz="2400" dirty="0" err="1" smtClean="0">
              <a:solidFill>
                <a:schemeClr val="bg1"/>
              </a:solidFill>
            </a:rPr>
            <a:t>precuece</a:t>
          </a:r>
          <a:r>
            <a:rPr lang="es-ES" sz="2400" dirty="0" smtClean="0">
              <a:solidFill>
                <a:schemeClr val="bg1"/>
              </a:solidFill>
            </a:rPr>
            <a:t> para elaborar arepas </a:t>
          </a:r>
          <a:endParaRPr lang="es-EC" sz="2400" dirty="0">
            <a:solidFill>
              <a:schemeClr val="bg1"/>
            </a:solidFill>
          </a:endParaRPr>
        </a:p>
      </dgm:t>
    </dgm:pt>
    <dgm:pt modelId="{C089D7CC-C8A4-4547-A28D-9127E63B83B6}" type="parTrans" cxnId="{7F4E1B00-0037-4DC4-B4E0-169BD4E500A9}">
      <dgm:prSet/>
      <dgm:spPr/>
      <dgm:t>
        <a:bodyPr/>
        <a:lstStyle/>
        <a:p>
          <a:endParaRPr lang="es-EC">
            <a:solidFill>
              <a:schemeClr val="tx1"/>
            </a:solidFill>
          </a:endParaRPr>
        </a:p>
      </dgm:t>
    </dgm:pt>
    <dgm:pt modelId="{6FA0F94B-A04B-4AB6-97C4-704E8ADCF4E2}" type="sibTrans" cxnId="{7F4E1B00-0037-4DC4-B4E0-169BD4E500A9}">
      <dgm:prSet/>
      <dgm:spPr/>
      <dgm:t>
        <a:bodyPr/>
        <a:lstStyle/>
        <a:p>
          <a:endParaRPr lang="es-EC">
            <a:solidFill>
              <a:schemeClr val="tx1"/>
            </a:solidFill>
          </a:endParaRPr>
        </a:p>
      </dgm:t>
    </dgm:pt>
    <dgm:pt modelId="{7274BCCC-19A3-4FB8-A63F-29DDBA9FB99D}">
      <dgm:prSet phldrT="[Texto]" custT="1"/>
      <dgm:spPr/>
      <dgm:t>
        <a:bodyPr/>
        <a:lstStyle/>
        <a:p>
          <a:r>
            <a:rPr lang="es-ES" sz="2400" dirty="0" smtClean="0">
              <a:solidFill>
                <a:schemeClr val="bg1"/>
              </a:solidFill>
            </a:rPr>
            <a:t>Egipto se realiza </a:t>
          </a:r>
          <a:r>
            <a:rPr lang="es-ES" sz="2400" i="1" dirty="0" err="1" smtClean="0">
              <a:solidFill>
                <a:schemeClr val="bg1"/>
              </a:solidFill>
            </a:rPr>
            <a:t>aish</a:t>
          </a:r>
          <a:r>
            <a:rPr lang="es-ES" sz="2400" i="1" dirty="0" smtClean="0">
              <a:solidFill>
                <a:schemeClr val="bg1"/>
              </a:solidFill>
            </a:rPr>
            <a:t> </a:t>
          </a:r>
          <a:r>
            <a:rPr lang="es-ES" sz="2400" i="1" dirty="0" err="1" smtClean="0">
              <a:solidFill>
                <a:schemeClr val="bg1"/>
              </a:solidFill>
            </a:rPr>
            <a:t>merahra</a:t>
          </a:r>
          <a:r>
            <a:rPr lang="es-ES" sz="2400" i="1" dirty="0" smtClean="0">
              <a:solidFill>
                <a:schemeClr val="bg1"/>
              </a:solidFill>
            </a:rPr>
            <a:t> </a:t>
          </a:r>
          <a:r>
            <a:rPr lang="es-ES" sz="2400" dirty="0" smtClean="0">
              <a:solidFill>
                <a:schemeClr val="bg1"/>
              </a:solidFill>
            </a:rPr>
            <a:t>es un pan plano que se fermenta mediante levadura de masa agria.</a:t>
          </a:r>
          <a:endParaRPr lang="es-EC" sz="2400" dirty="0">
            <a:solidFill>
              <a:schemeClr val="bg1"/>
            </a:solidFill>
          </a:endParaRPr>
        </a:p>
      </dgm:t>
    </dgm:pt>
    <dgm:pt modelId="{EDB6E96D-3008-4FC2-8D21-CAED65CDA4DF}" type="parTrans" cxnId="{DEC1CEA2-D09D-49C2-B535-1EF0A828B141}">
      <dgm:prSet/>
      <dgm:spPr/>
      <dgm:t>
        <a:bodyPr/>
        <a:lstStyle/>
        <a:p>
          <a:endParaRPr lang="es-EC">
            <a:solidFill>
              <a:schemeClr val="tx1"/>
            </a:solidFill>
          </a:endParaRPr>
        </a:p>
      </dgm:t>
    </dgm:pt>
    <dgm:pt modelId="{89E8C451-F35D-43B8-AF69-1BDC92FC8535}" type="sibTrans" cxnId="{DEC1CEA2-D09D-49C2-B535-1EF0A828B141}">
      <dgm:prSet/>
      <dgm:spPr/>
      <dgm:t>
        <a:bodyPr/>
        <a:lstStyle/>
        <a:p>
          <a:endParaRPr lang="es-EC">
            <a:solidFill>
              <a:schemeClr val="tx1"/>
            </a:solidFill>
          </a:endParaRPr>
        </a:p>
      </dgm:t>
    </dgm:pt>
    <dgm:pt modelId="{6405E2A0-F3A3-454F-9D8A-4B4970A36BE3}">
      <dgm:prSet/>
      <dgm:spPr/>
      <dgm:t>
        <a:bodyPr/>
        <a:lstStyle/>
        <a:p>
          <a:r>
            <a:rPr lang="es-ES" dirty="0" smtClean="0">
              <a:solidFill>
                <a:schemeClr val="tx1"/>
              </a:solidFill>
            </a:rPr>
            <a:t>Benín se obtiene malta a partir de la germinación de los granos durante cinco días. </a:t>
          </a:r>
          <a:endParaRPr lang="es-EC" dirty="0">
            <a:solidFill>
              <a:schemeClr val="tx1"/>
            </a:solidFill>
          </a:endParaRPr>
        </a:p>
      </dgm:t>
    </dgm:pt>
    <dgm:pt modelId="{0D41E9ED-20D7-4CDB-81C7-B318EA81CB7C}" type="parTrans" cxnId="{54DDCC9A-B240-4FC5-ABAB-8D1B189432CC}">
      <dgm:prSet/>
      <dgm:spPr/>
      <dgm:t>
        <a:bodyPr/>
        <a:lstStyle/>
        <a:p>
          <a:endParaRPr lang="es-EC"/>
        </a:p>
      </dgm:t>
    </dgm:pt>
    <dgm:pt modelId="{A846C672-8A76-40C4-BDEC-116B273E9E1D}" type="sibTrans" cxnId="{54DDCC9A-B240-4FC5-ABAB-8D1B189432CC}">
      <dgm:prSet/>
      <dgm:spPr/>
      <dgm:t>
        <a:bodyPr/>
        <a:lstStyle/>
        <a:p>
          <a:endParaRPr lang="es-EC"/>
        </a:p>
      </dgm:t>
    </dgm:pt>
    <dgm:pt modelId="{F6E05303-B4C8-4FAD-9B00-C817EA1C73BC}" type="pres">
      <dgm:prSet presAssocID="{9C6FB987-C2EB-4CEF-B541-E5614AA5CFEF}" presName="diagram" presStyleCnt="0">
        <dgm:presLayoutVars>
          <dgm:dir/>
          <dgm:resizeHandles val="exact"/>
        </dgm:presLayoutVars>
      </dgm:prSet>
      <dgm:spPr/>
      <dgm:t>
        <a:bodyPr/>
        <a:lstStyle/>
        <a:p>
          <a:endParaRPr lang="es-EC"/>
        </a:p>
      </dgm:t>
    </dgm:pt>
    <dgm:pt modelId="{808C41F0-13C7-48DC-B726-E0549708EFDB}" type="pres">
      <dgm:prSet presAssocID="{B8450282-1FF5-4246-940D-4FBCF8C5C882}" presName="node" presStyleLbl="node1" presStyleIdx="0" presStyleCnt="5">
        <dgm:presLayoutVars>
          <dgm:bulletEnabled val="1"/>
        </dgm:presLayoutVars>
      </dgm:prSet>
      <dgm:spPr/>
      <dgm:t>
        <a:bodyPr/>
        <a:lstStyle/>
        <a:p>
          <a:endParaRPr lang="es-EC"/>
        </a:p>
      </dgm:t>
    </dgm:pt>
    <dgm:pt modelId="{A1762CFC-8C46-4ABA-8F72-B8F88C9A31B1}" type="pres">
      <dgm:prSet presAssocID="{378DA008-9541-4C9D-A025-B0CC51311247}" presName="sibTrans" presStyleCnt="0"/>
      <dgm:spPr/>
    </dgm:pt>
    <dgm:pt modelId="{ABAA8E5F-E0D0-49AD-8AD0-3C271ED8A97D}" type="pres">
      <dgm:prSet presAssocID="{CE208821-9763-4B37-A015-AFC6BDC46A1D}" presName="node" presStyleLbl="node1" presStyleIdx="1" presStyleCnt="5">
        <dgm:presLayoutVars>
          <dgm:bulletEnabled val="1"/>
        </dgm:presLayoutVars>
      </dgm:prSet>
      <dgm:spPr/>
      <dgm:t>
        <a:bodyPr/>
        <a:lstStyle/>
        <a:p>
          <a:endParaRPr lang="es-EC"/>
        </a:p>
      </dgm:t>
    </dgm:pt>
    <dgm:pt modelId="{3956E142-514C-4B05-8D22-0896640BCD86}" type="pres">
      <dgm:prSet presAssocID="{515DD024-83FD-4085-BC85-6CF9E3D356C5}" presName="sibTrans" presStyleCnt="0"/>
      <dgm:spPr/>
    </dgm:pt>
    <dgm:pt modelId="{938EB154-DA5C-4EEA-92E1-C6A672F6F088}" type="pres">
      <dgm:prSet presAssocID="{C4C27844-1AEF-47C1-8C0B-F039EC61E7B8}" presName="node" presStyleLbl="node1" presStyleIdx="2" presStyleCnt="5">
        <dgm:presLayoutVars>
          <dgm:bulletEnabled val="1"/>
        </dgm:presLayoutVars>
      </dgm:prSet>
      <dgm:spPr/>
      <dgm:t>
        <a:bodyPr/>
        <a:lstStyle/>
        <a:p>
          <a:endParaRPr lang="es-EC"/>
        </a:p>
      </dgm:t>
    </dgm:pt>
    <dgm:pt modelId="{E779F31C-7A8B-4ED9-ACF9-F9B2BD94A141}" type="pres">
      <dgm:prSet presAssocID="{6FA0F94B-A04B-4AB6-97C4-704E8ADCF4E2}" presName="sibTrans" presStyleCnt="0"/>
      <dgm:spPr/>
    </dgm:pt>
    <dgm:pt modelId="{0908B0E2-217E-49E7-8E1E-935D475F8218}" type="pres">
      <dgm:prSet presAssocID="{7274BCCC-19A3-4FB8-A63F-29DDBA9FB99D}" presName="node" presStyleLbl="node1" presStyleIdx="3" presStyleCnt="5">
        <dgm:presLayoutVars>
          <dgm:bulletEnabled val="1"/>
        </dgm:presLayoutVars>
      </dgm:prSet>
      <dgm:spPr/>
      <dgm:t>
        <a:bodyPr/>
        <a:lstStyle/>
        <a:p>
          <a:endParaRPr lang="es-EC"/>
        </a:p>
      </dgm:t>
    </dgm:pt>
    <dgm:pt modelId="{010DDEFF-9661-491A-BBDE-8DA2BA73F426}" type="pres">
      <dgm:prSet presAssocID="{89E8C451-F35D-43B8-AF69-1BDC92FC8535}" presName="sibTrans" presStyleCnt="0"/>
      <dgm:spPr/>
    </dgm:pt>
    <dgm:pt modelId="{3256E760-3E27-4B1A-B405-0FE641BC97FF}" type="pres">
      <dgm:prSet presAssocID="{6405E2A0-F3A3-454F-9D8A-4B4970A36BE3}" presName="node" presStyleLbl="node1" presStyleIdx="4" presStyleCnt="5">
        <dgm:presLayoutVars>
          <dgm:bulletEnabled val="1"/>
        </dgm:presLayoutVars>
      </dgm:prSet>
      <dgm:spPr/>
      <dgm:t>
        <a:bodyPr/>
        <a:lstStyle/>
        <a:p>
          <a:endParaRPr lang="es-EC"/>
        </a:p>
      </dgm:t>
    </dgm:pt>
  </dgm:ptLst>
  <dgm:cxnLst>
    <dgm:cxn modelId="{1F1BC529-CFF7-491E-899C-7E4C70EC21F7}" type="presOf" srcId="{9C6FB987-C2EB-4CEF-B541-E5614AA5CFEF}" destId="{F6E05303-B4C8-4FAD-9B00-C817EA1C73BC}" srcOrd="0" destOrd="0" presId="urn:microsoft.com/office/officeart/2005/8/layout/default"/>
    <dgm:cxn modelId="{FB889D18-0090-4811-A8D7-4CFC3838FFC7}" srcId="{9C6FB987-C2EB-4CEF-B541-E5614AA5CFEF}" destId="{CE208821-9763-4B37-A015-AFC6BDC46A1D}" srcOrd="1" destOrd="0" parTransId="{9D75541C-6377-443A-9E67-D86511435715}" sibTransId="{515DD024-83FD-4085-BC85-6CF9E3D356C5}"/>
    <dgm:cxn modelId="{7F4E1B00-0037-4DC4-B4E0-169BD4E500A9}" srcId="{9C6FB987-C2EB-4CEF-B541-E5614AA5CFEF}" destId="{C4C27844-1AEF-47C1-8C0B-F039EC61E7B8}" srcOrd="2" destOrd="0" parTransId="{C089D7CC-C8A4-4547-A28D-9127E63B83B6}" sibTransId="{6FA0F94B-A04B-4AB6-97C4-704E8ADCF4E2}"/>
    <dgm:cxn modelId="{D8F36A0A-B1D4-42F2-B6FB-58D2B59B1F76}" type="presOf" srcId="{B8450282-1FF5-4246-940D-4FBCF8C5C882}" destId="{808C41F0-13C7-48DC-B726-E0549708EFDB}" srcOrd="0" destOrd="0" presId="urn:microsoft.com/office/officeart/2005/8/layout/default"/>
    <dgm:cxn modelId="{DEC1CEA2-D09D-49C2-B535-1EF0A828B141}" srcId="{9C6FB987-C2EB-4CEF-B541-E5614AA5CFEF}" destId="{7274BCCC-19A3-4FB8-A63F-29DDBA9FB99D}" srcOrd="3" destOrd="0" parTransId="{EDB6E96D-3008-4FC2-8D21-CAED65CDA4DF}" sibTransId="{89E8C451-F35D-43B8-AF69-1BDC92FC8535}"/>
    <dgm:cxn modelId="{54DDCC9A-B240-4FC5-ABAB-8D1B189432CC}" srcId="{9C6FB987-C2EB-4CEF-B541-E5614AA5CFEF}" destId="{6405E2A0-F3A3-454F-9D8A-4B4970A36BE3}" srcOrd="4" destOrd="0" parTransId="{0D41E9ED-20D7-4CDB-81C7-B318EA81CB7C}" sibTransId="{A846C672-8A76-40C4-BDEC-116B273E9E1D}"/>
    <dgm:cxn modelId="{AB105258-4730-45CB-944A-BE529509CDA9}" type="presOf" srcId="{6405E2A0-F3A3-454F-9D8A-4B4970A36BE3}" destId="{3256E760-3E27-4B1A-B405-0FE641BC97FF}" srcOrd="0" destOrd="0" presId="urn:microsoft.com/office/officeart/2005/8/layout/default"/>
    <dgm:cxn modelId="{617E8BB4-BABB-4FDD-9FF5-EB37B25BBD06}" type="presOf" srcId="{CE208821-9763-4B37-A015-AFC6BDC46A1D}" destId="{ABAA8E5F-E0D0-49AD-8AD0-3C271ED8A97D}" srcOrd="0" destOrd="0" presId="urn:microsoft.com/office/officeart/2005/8/layout/default"/>
    <dgm:cxn modelId="{418D99E1-870C-4C07-B38C-5FC3BFB22B96}" type="presOf" srcId="{7274BCCC-19A3-4FB8-A63F-29DDBA9FB99D}" destId="{0908B0E2-217E-49E7-8E1E-935D475F8218}" srcOrd="0" destOrd="0" presId="urn:microsoft.com/office/officeart/2005/8/layout/default"/>
    <dgm:cxn modelId="{78DA1D3F-24CE-48D2-A4FF-65D27B35DA40}" type="presOf" srcId="{C4C27844-1AEF-47C1-8C0B-F039EC61E7B8}" destId="{938EB154-DA5C-4EEA-92E1-C6A672F6F088}" srcOrd="0" destOrd="0" presId="urn:microsoft.com/office/officeart/2005/8/layout/default"/>
    <dgm:cxn modelId="{AAB4DB40-595C-4C03-AE06-0C9811BF1A7F}" srcId="{9C6FB987-C2EB-4CEF-B541-E5614AA5CFEF}" destId="{B8450282-1FF5-4246-940D-4FBCF8C5C882}" srcOrd="0" destOrd="0" parTransId="{FD12C9C5-39AC-4924-AE95-A477D7C0DB8E}" sibTransId="{378DA008-9541-4C9D-A025-B0CC51311247}"/>
    <dgm:cxn modelId="{E4D1CEFD-5546-47C9-B283-32E15D800CD4}" type="presParOf" srcId="{F6E05303-B4C8-4FAD-9B00-C817EA1C73BC}" destId="{808C41F0-13C7-48DC-B726-E0549708EFDB}" srcOrd="0" destOrd="0" presId="urn:microsoft.com/office/officeart/2005/8/layout/default"/>
    <dgm:cxn modelId="{737F3452-9165-446E-AE90-E393B31AEC77}" type="presParOf" srcId="{F6E05303-B4C8-4FAD-9B00-C817EA1C73BC}" destId="{A1762CFC-8C46-4ABA-8F72-B8F88C9A31B1}" srcOrd="1" destOrd="0" presId="urn:microsoft.com/office/officeart/2005/8/layout/default"/>
    <dgm:cxn modelId="{B4FE5C9F-0D38-4744-B169-5330AFCAD89E}" type="presParOf" srcId="{F6E05303-B4C8-4FAD-9B00-C817EA1C73BC}" destId="{ABAA8E5F-E0D0-49AD-8AD0-3C271ED8A97D}" srcOrd="2" destOrd="0" presId="urn:microsoft.com/office/officeart/2005/8/layout/default"/>
    <dgm:cxn modelId="{9741CE8B-04DB-46DA-962E-2597E69DA0D9}" type="presParOf" srcId="{F6E05303-B4C8-4FAD-9B00-C817EA1C73BC}" destId="{3956E142-514C-4B05-8D22-0896640BCD86}" srcOrd="3" destOrd="0" presId="urn:microsoft.com/office/officeart/2005/8/layout/default"/>
    <dgm:cxn modelId="{ECB6BA38-FF50-425A-8049-4A9087E00096}" type="presParOf" srcId="{F6E05303-B4C8-4FAD-9B00-C817EA1C73BC}" destId="{938EB154-DA5C-4EEA-92E1-C6A672F6F088}" srcOrd="4" destOrd="0" presId="urn:microsoft.com/office/officeart/2005/8/layout/default"/>
    <dgm:cxn modelId="{0D8F535D-38AB-4F81-8EB9-9A36FC94DCA3}" type="presParOf" srcId="{F6E05303-B4C8-4FAD-9B00-C817EA1C73BC}" destId="{E779F31C-7A8B-4ED9-ACF9-F9B2BD94A141}" srcOrd="5" destOrd="0" presId="urn:microsoft.com/office/officeart/2005/8/layout/default"/>
    <dgm:cxn modelId="{734AB977-D65A-4DA3-9952-24DD028115E7}" type="presParOf" srcId="{F6E05303-B4C8-4FAD-9B00-C817EA1C73BC}" destId="{0908B0E2-217E-49E7-8E1E-935D475F8218}" srcOrd="6" destOrd="0" presId="urn:microsoft.com/office/officeart/2005/8/layout/default"/>
    <dgm:cxn modelId="{92CA4367-4C75-45EE-9BB4-95436A8DAFCE}" type="presParOf" srcId="{F6E05303-B4C8-4FAD-9B00-C817EA1C73BC}" destId="{010DDEFF-9661-491A-BBDE-8DA2BA73F426}" srcOrd="7" destOrd="0" presId="urn:microsoft.com/office/officeart/2005/8/layout/default"/>
    <dgm:cxn modelId="{13599D01-F31A-48E0-848D-D749BC4F8AEE}" type="presParOf" srcId="{F6E05303-B4C8-4FAD-9B00-C817EA1C73BC}" destId="{3256E760-3E27-4B1A-B405-0FE641BC97FF}"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A82093-C7EE-4FAD-8A47-6A456CBD52CD}" type="doc">
      <dgm:prSet loTypeId="urn:microsoft.com/office/officeart/2005/8/layout/venn3" loCatId="relationship" qsTypeId="urn:microsoft.com/office/officeart/2005/8/quickstyle/simple2" qsCatId="simple" csTypeId="urn:microsoft.com/office/officeart/2005/8/colors/colorful5" csCatId="colorful" phldr="1"/>
      <dgm:spPr/>
      <dgm:t>
        <a:bodyPr/>
        <a:lstStyle/>
        <a:p>
          <a:endParaRPr lang="es-EC"/>
        </a:p>
      </dgm:t>
    </dgm:pt>
    <dgm:pt modelId="{A097B75A-53ED-4FC6-8B32-42F436C84EC2}">
      <dgm:prSet phldrT="[Texto]" custT="1"/>
      <dgm:spPr/>
      <dgm:t>
        <a:bodyPr/>
        <a:lstStyle/>
        <a:p>
          <a:pPr algn="ctr"/>
          <a:r>
            <a:rPr lang="es-ES" sz="1600" dirty="0" smtClean="0"/>
            <a:t>Es la capacidad de la planta para proveer asimilados a los frutos</a:t>
          </a:r>
          <a:endParaRPr lang="es-EC" sz="1600" dirty="0"/>
        </a:p>
      </dgm:t>
    </dgm:pt>
    <dgm:pt modelId="{28008B08-17CA-4B03-9B34-D88AA884A810}" type="parTrans" cxnId="{E7F1370D-BA4E-4741-96A4-C44DA2828F0F}">
      <dgm:prSet/>
      <dgm:spPr/>
      <dgm:t>
        <a:bodyPr/>
        <a:lstStyle/>
        <a:p>
          <a:endParaRPr lang="es-EC"/>
        </a:p>
      </dgm:t>
    </dgm:pt>
    <dgm:pt modelId="{701DEAD3-0D2F-49B4-80A7-733485CFAAF9}" type="sibTrans" cxnId="{E7F1370D-BA4E-4741-96A4-C44DA2828F0F}">
      <dgm:prSet/>
      <dgm:spPr/>
      <dgm:t>
        <a:bodyPr/>
        <a:lstStyle/>
        <a:p>
          <a:endParaRPr lang="es-EC"/>
        </a:p>
      </dgm:t>
    </dgm:pt>
    <dgm:pt modelId="{D59ACE05-A167-4E28-B688-BFE84988E96D}">
      <dgm:prSet phldrT="[Texto]" custT="1"/>
      <dgm:spPr/>
      <dgm:t>
        <a:bodyPr/>
        <a:lstStyle/>
        <a:p>
          <a:r>
            <a:rPr lang="es-ES" sz="1600" dirty="0" smtClean="0"/>
            <a:t>Se refiere a los tejidos de la planta que son productores netos asimilados</a:t>
          </a:r>
        </a:p>
      </dgm:t>
    </dgm:pt>
    <dgm:pt modelId="{E52D0120-B359-4854-9741-AFE8906080A3}" type="parTrans" cxnId="{10E524FD-5C94-424B-8C3C-A1880B8BC888}">
      <dgm:prSet/>
      <dgm:spPr/>
      <dgm:t>
        <a:bodyPr/>
        <a:lstStyle/>
        <a:p>
          <a:endParaRPr lang="es-EC"/>
        </a:p>
      </dgm:t>
    </dgm:pt>
    <dgm:pt modelId="{59B75E84-DDBB-4A4E-9D40-062FE2F4E7AC}" type="sibTrans" cxnId="{10E524FD-5C94-424B-8C3C-A1880B8BC888}">
      <dgm:prSet/>
      <dgm:spPr/>
      <dgm:t>
        <a:bodyPr/>
        <a:lstStyle/>
        <a:p>
          <a:endParaRPr lang="es-EC"/>
        </a:p>
      </dgm:t>
    </dgm:pt>
    <dgm:pt modelId="{4D3B408E-55AA-4644-A8AC-E9BF40E0C668}">
      <dgm:prSet phldrT="[Texto]" custT="1"/>
      <dgm:spPr/>
      <dgm:t>
        <a:bodyPr/>
        <a:lstStyle/>
        <a:p>
          <a:r>
            <a:rPr lang="es-ES" sz="1600" dirty="0" smtClean="0"/>
            <a:t>Son tejidos verdes fotosintéticos que son los exportadores</a:t>
          </a:r>
          <a:endParaRPr lang="es-EC" sz="1600" dirty="0"/>
        </a:p>
      </dgm:t>
    </dgm:pt>
    <dgm:pt modelId="{6FAD384A-8FF0-46A7-B1D4-6F66A48B7D78}" type="parTrans" cxnId="{CCB8AE68-02C4-4B81-85DE-0BFA3F7CDF71}">
      <dgm:prSet/>
      <dgm:spPr/>
      <dgm:t>
        <a:bodyPr/>
        <a:lstStyle/>
        <a:p>
          <a:endParaRPr lang="es-EC"/>
        </a:p>
      </dgm:t>
    </dgm:pt>
    <dgm:pt modelId="{79107745-9FCB-402B-8B86-4F3F8F9A6D65}" type="sibTrans" cxnId="{CCB8AE68-02C4-4B81-85DE-0BFA3F7CDF71}">
      <dgm:prSet/>
      <dgm:spPr/>
      <dgm:t>
        <a:bodyPr/>
        <a:lstStyle/>
        <a:p>
          <a:endParaRPr lang="es-EC"/>
        </a:p>
      </dgm:t>
    </dgm:pt>
    <dgm:pt modelId="{23DE945A-913E-4AE8-B3C0-A3C2DC853AEA}">
      <dgm:prSet phldrT="[Texto]" custT="1"/>
      <dgm:spPr/>
      <dgm:t>
        <a:bodyPr/>
        <a:lstStyle/>
        <a:p>
          <a:r>
            <a:rPr lang="es-ES" sz="1600" dirty="0" smtClean="0"/>
            <a:t>Son importadores de los netos asimilados</a:t>
          </a:r>
          <a:endParaRPr lang="es-EC" sz="1600" dirty="0"/>
        </a:p>
      </dgm:t>
    </dgm:pt>
    <dgm:pt modelId="{B95C5CDD-E72A-4E6D-97FE-A02F190F398E}" type="parTrans" cxnId="{10F8C012-01C0-45BD-8DF0-E40A21196C6E}">
      <dgm:prSet/>
      <dgm:spPr/>
      <dgm:t>
        <a:bodyPr/>
        <a:lstStyle/>
        <a:p>
          <a:endParaRPr lang="es-EC"/>
        </a:p>
      </dgm:t>
    </dgm:pt>
    <dgm:pt modelId="{AC4A4E83-C1FA-499B-A2F7-013AAF8311A6}" type="sibTrans" cxnId="{10F8C012-01C0-45BD-8DF0-E40A21196C6E}">
      <dgm:prSet/>
      <dgm:spPr/>
      <dgm:t>
        <a:bodyPr/>
        <a:lstStyle/>
        <a:p>
          <a:endParaRPr lang="es-EC"/>
        </a:p>
      </dgm:t>
    </dgm:pt>
    <dgm:pt modelId="{591F032D-CB31-4179-8658-1DABFFDB5A0D}">
      <dgm:prSet/>
      <dgm:spPr/>
      <dgm:t>
        <a:bodyPr/>
        <a:lstStyle/>
        <a:p>
          <a:r>
            <a:rPr lang="es-ES" b="0" dirty="0" smtClean="0"/>
            <a:t>Son los órganos que crecen rápidamente</a:t>
          </a:r>
          <a:endParaRPr lang="es-EC" b="0" dirty="0"/>
        </a:p>
      </dgm:t>
    </dgm:pt>
    <dgm:pt modelId="{638197A1-04BB-46FE-9CDB-2BA57D765B32}" type="parTrans" cxnId="{C60831E5-5B9F-4E2A-ACA1-FD0FE1F0E1E7}">
      <dgm:prSet/>
      <dgm:spPr/>
      <dgm:t>
        <a:bodyPr/>
        <a:lstStyle/>
        <a:p>
          <a:endParaRPr lang="es-EC"/>
        </a:p>
      </dgm:t>
    </dgm:pt>
    <dgm:pt modelId="{AC307E6A-CC7B-498B-848E-94083CDF9339}" type="sibTrans" cxnId="{C60831E5-5B9F-4E2A-ACA1-FD0FE1F0E1E7}">
      <dgm:prSet/>
      <dgm:spPr/>
      <dgm:t>
        <a:bodyPr/>
        <a:lstStyle/>
        <a:p>
          <a:endParaRPr lang="es-EC"/>
        </a:p>
      </dgm:t>
    </dgm:pt>
    <dgm:pt modelId="{5C58FCB6-BEFB-4375-85D3-4A1CCA961B38}" type="pres">
      <dgm:prSet presAssocID="{CCA82093-C7EE-4FAD-8A47-6A456CBD52CD}" presName="Name0" presStyleCnt="0">
        <dgm:presLayoutVars>
          <dgm:dir/>
          <dgm:resizeHandles val="exact"/>
        </dgm:presLayoutVars>
      </dgm:prSet>
      <dgm:spPr/>
      <dgm:t>
        <a:bodyPr/>
        <a:lstStyle/>
        <a:p>
          <a:endParaRPr lang="es-EC"/>
        </a:p>
      </dgm:t>
    </dgm:pt>
    <dgm:pt modelId="{0C89786E-565A-4DC7-97ED-54DFAF6143CE}" type="pres">
      <dgm:prSet presAssocID="{A097B75A-53ED-4FC6-8B32-42F436C84EC2}" presName="Name5" presStyleLbl="vennNode1" presStyleIdx="0" presStyleCnt="5">
        <dgm:presLayoutVars>
          <dgm:bulletEnabled val="1"/>
        </dgm:presLayoutVars>
      </dgm:prSet>
      <dgm:spPr/>
      <dgm:t>
        <a:bodyPr/>
        <a:lstStyle/>
        <a:p>
          <a:endParaRPr lang="es-EC"/>
        </a:p>
      </dgm:t>
    </dgm:pt>
    <dgm:pt modelId="{9AA2A7F4-46DB-4D03-A357-890E6B635C5A}" type="pres">
      <dgm:prSet presAssocID="{701DEAD3-0D2F-49B4-80A7-733485CFAAF9}" presName="space" presStyleCnt="0"/>
      <dgm:spPr/>
    </dgm:pt>
    <dgm:pt modelId="{EE067F23-B336-4E10-9E91-A362C4DBEAAD}" type="pres">
      <dgm:prSet presAssocID="{D59ACE05-A167-4E28-B688-BFE84988E96D}" presName="Name5" presStyleLbl="vennNode1" presStyleIdx="1" presStyleCnt="5">
        <dgm:presLayoutVars>
          <dgm:bulletEnabled val="1"/>
        </dgm:presLayoutVars>
      </dgm:prSet>
      <dgm:spPr/>
      <dgm:t>
        <a:bodyPr/>
        <a:lstStyle/>
        <a:p>
          <a:endParaRPr lang="es-EC"/>
        </a:p>
      </dgm:t>
    </dgm:pt>
    <dgm:pt modelId="{8BC42DFA-BC58-434B-8A4F-79EFC452F32E}" type="pres">
      <dgm:prSet presAssocID="{59B75E84-DDBB-4A4E-9D40-062FE2F4E7AC}" presName="space" presStyleCnt="0"/>
      <dgm:spPr/>
    </dgm:pt>
    <dgm:pt modelId="{FFC74270-C806-4E37-BFAF-8A6CAC629188}" type="pres">
      <dgm:prSet presAssocID="{4D3B408E-55AA-4644-A8AC-E9BF40E0C668}" presName="Name5" presStyleLbl="vennNode1" presStyleIdx="2" presStyleCnt="5" custLinFactNeighborX="-2550" custLinFactNeighborY="-3449">
        <dgm:presLayoutVars>
          <dgm:bulletEnabled val="1"/>
        </dgm:presLayoutVars>
      </dgm:prSet>
      <dgm:spPr/>
      <dgm:t>
        <a:bodyPr/>
        <a:lstStyle/>
        <a:p>
          <a:endParaRPr lang="es-EC"/>
        </a:p>
      </dgm:t>
    </dgm:pt>
    <dgm:pt modelId="{2F184CFC-E5CD-4F11-9976-B0BF1AEEC365}" type="pres">
      <dgm:prSet presAssocID="{79107745-9FCB-402B-8B86-4F3F8F9A6D65}" presName="space" presStyleCnt="0"/>
      <dgm:spPr/>
    </dgm:pt>
    <dgm:pt modelId="{1471E150-6AE3-4A6D-B04A-50F667208A58}" type="pres">
      <dgm:prSet presAssocID="{23DE945A-913E-4AE8-B3C0-A3C2DC853AEA}" presName="Name5" presStyleLbl="vennNode1" presStyleIdx="3" presStyleCnt="5">
        <dgm:presLayoutVars>
          <dgm:bulletEnabled val="1"/>
        </dgm:presLayoutVars>
      </dgm:prSet>
      <dgm:spPr/>
      <dgm:t>
        <a:bodyPr/>
        <a:lstStyle/>
        <a:p>
          <a:endParaRPr lang="es-EC"/>
        </a:p>
      </dgm:t>
    </dgm:pt>
    <dgm:pt modelId="{E6C809ED-22C9-4F0C-8300-57424CC47F61}" type="pres">
      <dgm:prSet presAssocID="{AC4A4E83-C1FA-499B-A2F7-013AAF8311A6}" presName="space" presStyleCnt="0"/>
      <dgm:spPr/>
    </dgm:pt>
    <dgm:pt modelId="{7EE325D6-4D07-46D5-8340-5221B6FD1A04}" type="pres">
      <dgm:prSet presAssocID="{591F032D-CB31-4179-8658-1DABFFDB5A0D}" presName="Name5" presStyleLbl="vennNode1" presStyleIdx="4" presStyleCnt="5">
        <dgm:presLayoutVars>
          <dgm:bulletEnabled val="1"/>
        </dgm:presLayoutVars>
      </dgm:prSet>
      <dgm:spPr/>
      <dgm:t>
        <a:bodyPr/>
        <a:lstStyle/>
        <a:p>
          <a:endParaRPr lang="es-EC"/>
        </a:p>
      </dgm:t>
    </dgm:pt>
  </dgm:ptLst>
  <dgm:cxnLst>
    <dgm:cxn modelId="{B885A1E6-9D41-446D-B083-6D30D14AD691}" type="presOf" srcId="{23DE945A-913E-4AE8-B3C0-A3C2DC853AEA}" destId="{1471E150-6AE3-4A6D-B04A-50F667208A58}" srcOrd="0" destOrd="0" presId="urn:microsoft.com/office/officeart/2005/8/layout/venn3"/>
    <dgm:cxn modelId="{760D7E21-0D9F-43CE-AD07-B74D7BBD9F44}" type="presOf" srcId="{D59ACE05-A167-4E28-B688-BFE84988E96D}" destId="{EE067F23-B336-4E10-9E91-A362C4DBEAAD}" srcOrd="0" destOrd="0" presId="urn:microsoft.com/office/officeart/2005/8/layout/venn3"/>
    <dgm:cxn modelId="{E7F1370D-BA4E-4741-96A4-C44DA2828F0F}" srcId="{CCA82093-C7EE-4FAD-8A47-6A456CBD52CD}" destId="{A097B75A-53ED-4FC6-8B32-42F436C84EC2}" srcOrd="0" destOrd="0" parTransId="{28008B08-17CA-4B03-9B34-D88AA884A810}" sibTransId="{701DEAD3-0D2F-49B4-80A7-733485CFAAF9}"/>
    <dgm:cxn modelId="{AD2C7EDF-4509-4C06-898E-2E3178546C95}" type="presOf" srcId="{A097B75A-53ED-4FC6-8B32-42F436C84EC2}" destId="{0C89786E-565A-4DC7-97ED-54DFAF6143CE}" srcOrd="0" destOrd="0" presId="urn:microsoft.com/office/officeart/2005/8/layout/venn3"/>
    <dgm:cxn modelId="{CCB8AE68-02C4-4B81-85DE-0BFA3F7CDF71}" srcId="{CCA82093-C7EE-4FAD-8A47-6A456CBD52CD}" destId="{4D3B408E-55AA-4644-A8AC-E9BF40E0C668}" srcOrd="2" destOrd="0" parTransId="{6FAD384A-8FF0-46A7-B1D4-6F66A48B7D78}" sibTransId="{79107745-9FCB-402B-8B86-4F3F8F9A6D65}"/>
    <dgm:cxn modelId="{10E524FD-5C94-424B-8C3C-A1880B8BC888}" srcId="{CCA82093-C7EE-4FAD-8A47-6A456CBD52CD}" destId="{D59ACE05-A167-4E28-B688-BFE84988E96D}" srcOrd="1" destOrd="0" parTransId="{E52D0120-B359-4854-9741-AFE8906080A3}" sibTransId="{59B75E84-DDBB-4A4E-9D40-062FE2F4E7AC}"/>
    <dgm:cxn modelId="{10F8C012-01C0-45BD-8DF0-E40A21196C6E}" srcId="{CCA82093-C7EE-4FAD-8A47-6A456CBD52CD}" destId="{23DE945A-913E-4AE8-B3C0-A3C2DC853AEA}" srcOrd="3" destOrd="0" parTransId="{B95C5CDD-E72A-4E6D-97FE-A02F190F398E}" sibTransId="{AC4A4E83-C1FA-499B-A2F7-013AAF8311A6}"/>
    <dgm:cxn modelId="{28D2A385-220D-4E7C-99CF-84C015807C93}" type="presOf" srcId="{591F032D-CB31-4179-8658-1DABFFDB5A0D}" destId="{7EE325D6-4D07-46D5-8340-5221B6FD1A04}" srcOrd="0" destOrd="0" presId="urn:microsoft.com/office/officeart/2005/8/layout/venn3"/>
    <dgm:cxn modelId="{B3EE9F3D-D270-4FCE-A5FB-72594D86600A}" type="presOf" srcId="{4D3B408E-55AA-4644-A8AC-E9BF40E0C668}" destId="{FFC74270-C806-4E37-BFAF-8A6CAC629188}" srcOrd="0" destOrd="0" presId="urn:microsoft.com/office/officeart/2005/8/layout/venn3"/>
    <dgm:cxn modelId="{C60831E5-5B9F-4E2A-ACA1-FD0FE1F0E1E7}" srcId="{CCA82093-C7EE-4FAD-8A47-6A456CBD52CD}" destId="{591F032D-CB31-4179-8658-1DABFFDB5A0D}" srcOrd="4" destOrd="0" parTransId="{638197A1-04BB-46FE-9CDB-2BA57D765B32}" sibTransId="{AC307E6A-CC7B-498B-848E-94083CDF9339}"/>
    <dgm:cxn modelId="{57790129-454B-40BD-976E-3AE4BCB4258E}" type="presOf" srcId="{CCA82093-C7EE-4FAD-8A47-6A456CBD52CD}" destId="{5C58FCB6-BEFB-4375-85D3-4A1CCA961B38}" srcOrd="0" destOrd="0" presId="urn:microsoft.com/office/officeart/2005/8/layout/venn3"/>
    <dgm:cxn modelId="{04C2EB5A-023D-403F-8678-03AC50C7D462}" type="presParOf" srcId="{5C58FCB6-BEFB-4375-85D3-4A1CCA961B38}" destId="{0C89786E-565A-4DC7-97ED-54DFAF6143CE}" srcOrd="0" destOrd="0" presId="urn:microsoft.com/office/officeart/2005/8/layout/venn3"/>
    <dgm:cxn modelId="{854C4B28-57EB-4B91-8A89-FE25335EB0CB}" type="presParOf" srcId="{5C58FCB6-BEFB-4375-85D3-4A1CCA961B38}" destId="{9AA2A7F4-46DB-4D03-A357-890E6B635C5A}" srcOrd="1" destOrd="0" presId="urn:microsoft.com/office/officeart/2005/8/layout/venn3"/>
    <dgm:cxn modelId="{2EB9EB1B-ACBF-4E90-92FE-9B05285032FD}" type="presParOf" srcId="{5C58FCB6-BEFB-4375-85D3-4A1CCA961B38}" destId="{EE067F23-B336-4E10-9E91-A362C4DBEAAD}" srcOrd="2" destOrd="0" presId="urn:microsoft.com/office/officeart/2005/8/layout/venn3"/>
    <dgm:cxn modelId="{0AA4C873-6462-487B-B866-FDF1316911BB}" type="presParOf" srcId="{5C58FCB6-BEFB-4375-85D3-4A1CCA961B38}" destId="{8BC42DFA-BC58-434B-8A4F-79EFC452F32E}" srcOrd="3" destOrd="0" presId="urn:microsoft.com/office/officeart/2005/8/layout/venn3"/>
    <dgm:cxn modelId="{B9400344-934C-4283-BEAB-8FB3B5EA3228}" type="presParOf" srcId="{5C58FCB6-BEFB-4375-85D3-4A1CCA961B38}" destId="{FFC74270-C806-4E37-BFAF-8A6CAC629188}" srcOrd="4" destOrd="0" presId="urn:microsoft.com/office/officeart/2005/8/layout/venn3"/>
    <dgm:cxn modelId="{50DC5275-8BB7-45BB-A73A-C8A662A0DCB3}" type="presParOf" srcId="{5C58FCB6-BEFB-4375-85D3-4A1CCA961B38}" destId="{2F184CFC-E5CD-4F11-9976-B0BF1AEEC365}" srcOrd="5" destOrd="0" presId="urn:microsoft.com/office/officeart/2005/8/layout/venn3"/>
    <dgm:cxn modelId="{9FCFAF56-A6EA-4727-B0AC-9C210E503201}" type="presParOf" srcId="{5C58FCB6-BEFB-4375-85D3-4A1CCA961B38}" destId="{1471E150-6AE3-4A6D-B04A-50F667208A58}" srcOrd="6" destOrd="0" presId="urn:microsoft.com/office/officeart/2005/8/layout/venn3"/>
    <dgm:cxn modelId="{37C279C9-98EB-47CA-B475-06BC2C61A863}" type="presParOf" srcId="{5C58FCB6-BEFB-4375-85D3-4A1CCA961B38}" destId="{E6C809ED-22C9-4F0C-8300-57424CC47F61}" srcOrd="7" destOrd="0" presId="urn:microsoft.com/office/officeart/2005/8/layout/venn3"/>
    <dgm:cxn modelId="{86816DA1-30D6-41E4-AF46-A83A1D8374EF}" type="presParOf" srcId="{5C58FCB6-BEFB-4375-85D3-4A1CCA961B38}" destId="{7EE325D6-4D07-46D5-8340-5221B6FD1A04}"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92D2826-E743-4A98-B3B0-D0C1726DFE5F}" type="doc">
      <dgm:prSet loTypeId="urn:microsoft.com/office/officeart/2005/8/layout/bProcess3" loCatId="process" qsTypeId="urn:microsoft.com/office/officeart/2005/8/quickstyle/simple3" qsCatId="simple" csTypeId="urn:microsoft.com/office/officeart/2005/8/colors/colorful5" csCatId="colorful" phldr="1"/>
      <dgm:spPr/>
    </dgm:pt>
    <dgm:pt modelId="{74C79AD5-111D-49FD-84CE-1864540FDE25}">
      <dgm:prSet phldrT="[Texto]"/>
      <dgm:spPr/>
      <dgm:t>
        <a:bodyPr/>
        <a:lstStyle/>
        <a:p>
          <a:r>
            <a:rPr lang="es-EC" dirty="0" smtClean="0"/>
            <a:t>Biofertilizantes</a:t>
          </a:r>
          <a:endParaRPr lang="es-EC" dirty="0"/>
        </a:p>
      </dgm:t>
    </dgm:pt>
    <dgm:pt modelId="{5C53D83E-F434-4358-A3D0-C6565401BC48}" type="parTrans" cxnId="{87C65CBF-BBE9-4368-B904-83FC0EE4A776}">
      <dgm:prSet/>
      <dgm:spPr/>
      <dgm:t>
        <a:bodyPr/>
        <a:lstStyle/>
        <a:p>
          <a:endParaRPr lang="es-EC"/>
        </a:p>
      </dgm:t>
    </dgm:pt>
    <dgm:pt modelId="{0325B99A-0527-4DD0-8870-770839F7EC10}" type="sibTrans" cxnId="{87C65CBF-BBE9-4368-B904-83FC0EE4A776}">
      <dgm:prSet/>
      <dgm:spPr/>
      <dgm:t>
        <a:bodyPr/>
        <a:lstStyle/>
        <a:p>
          <a:endParaRPr lang="es-EC"/>
        </a:p>
      </dgm:t>
    </dgm:pt>
    <dgm:pt modelId="{665C1127-8416-4146-8E1B-65C9ACA6FDAC}">
      <dgm:prSet phldrT="[Texto]"/>
      <dgm:spPr/>
      <dgm:t>
        <a:bodyPr/>
        <a:lstStyle/>
        <a:p>
          <a:r>
            <a:rPr lang="es-EC" dirty="0" smtClean="0"/>
            <a:t>Ventajas</a:t>
          </a:r>
          <a:endParaRPr lang="es-EC" dirty="0"/>
        </a:p>
      </dgm:t>
    </dgm:pt>
    <dgm:pt modelId="{25AF61A3-3DBB-4664-B8CD-BB3D2C6DD276}" type="parTrans" cxnId="{368CE1BE-59E7-4546-9177-2659006A1DDD}">
      <dgm:prSet/>
      <dgm:spPr/>
      <dgm:t>
        <a:bodyPr/>
        <a:lstStyle/>
        <a:p>
          <a:endParaRPr lang="es-EC"/>
        </a:p>
      </dgm:t>
    </dgm:pt>
    <dgm:pt modelId="{B6F88962-CE8C-4165-8192-524E303E9DAC}" type="sibTrans" cxnId="{368CE1BE-59E7-4546-9177-2659006A1DDD}">
      <dgm:prSet/>
      <dgm:spPr/>
      <dgm:t>
        <a:bodyPr/>
        <a:lstStyle/>
        <a:p>
          <a:endParaRPr lang="es-EC"/>
        </a:p>
      </dgm:t>
    </dgm:pt>
    <dgm:pt modelId="{8062AE6E-36F4-4B58-87C0-F14476CF02C7}">
      <dgm:prSet phldrT="[Texto]"/>
      <dgm:spPr/>
      <dgm:t>
        <a:bodyPr/>
        <a:lstStyle/>
        <a:p>
          <a:r>
            <a:rPr lang="es-EC" dirty="0" smtClean="0"/>
            <a:t>Desventajas</a:t>
          </a:r>
          <a:endParaRPr lang="es-EC" dirty="0"/>
        </a:p>
      </dgm:t>
    </dgm:pt>
    <dgm:pt modelId="{545B73A4-C7C6-4514-A553-3DE03E16E4AA}" type="parTrans" cxnId="{E94EA741-263D-4972-9EFB-0186CE3EC3E2}">
      <dgm:prSet/>
      <dgm:spPr/>
      <dgm:t>
        <a:bodyPr/>
        <a:lstStyle/>
        <a:p>
          <a:endParaRPr lang="es-EC"/>
        </a:p>
      </dgm:t>
    </dgm:pt>
    <dgm:pt modelId="{05DBDA75-A21F-4F71-9203-5A77787DB91D}" type="sibTrans" cxnId="{E94EA741-263D-4972-9EFB-0186CE3EC3E2}">
      <dgm:prSet/>
      <dgm:spPr/>
      <dgm:t>
        <a:bodyPr/>
        <a:lstStyle/>
        <a:p>
          <a:endParaRPr lang="es-EC"/>
        </a:p>
      </dgm:t>
    </dgm:pt>
    <dgm:pt modelId="{CB5BC28D-B2B3-4DBE-9DC6-FEEF117CB361}">
      <dgm:prSet/>
      <dgm:spPr/>
      <dgm:t>
        <a:bodyPr/>
        <a:lstStyle/>
        <a:p>
          <a:r>
            <a:rPr lang="es-EC" dirty="0" smtClean="0"/>
            <a:t>Clasificación</a:t>
          </a:r>
          <a:endParaRPr lang="es-EC" dirty="0"/>
        </a:p>
      </dgm:t>
    </dgm:pt>
    <dgm:pt modelId="{840B707A-C742-4E8D-9ADA-85D9145DC91A}" type="parTrans" cxnId="{D2E58005-7181-4F10-A286-9016AA9B616E}">
      <dgm:prSet/>
      <dgm:spPr/>
      <dgm:t>
        <a:bodyPr/>
        <a:lstStyle/>
        <a:p>
          <a:endParaRPr lang="es-EC"/>
        </a:p>
      </dgm:t>
    </dgm:pt>
    <dgm:pt modelId="{6FFC7DB0-DB58-4AE6-A5FB-5F92BBA6ADAB}" type="sibTrans" cxnId="{D2E58005-7181-4F10-A286-9016AA9B616E}">
      <dgm:prSet/>
      <dgm:spPr/>
      <dgm:t>
        <a:bodyPr/>
        <a:lstStyle/>
        <a:p>
          <a:endParaRPr lang="es-EC"/>
        </a:p>
      </dgm:t>
    </dgm:pt>
    <dgm:pt modelId="{FD3559FA-901C-4F3E-AD19-A4E3535762F2}" type="pres">
      <dgm:prSet presAssocID="{692D2826-E743-4A98-B3B0-D0C1726DFE5F}" presName="Name0" presStyleCnt="0">
        <dgm:presLayoutVars>
          <dgm:dir/>
          <dgm:resizeHandles val="exact"/>
        </dgm:presLayoutVars>
      </dgm:prSet>
      <dgm:spPr/>
    </dgm:pt>
    <dgm:pt modelId="{650CE327-B462-4100-A57C-2796240648F9}" type="pres">
      <dgm:prSet presAssocID="{74C79AD5-111D-49FD-84CE-1864540FDE25}" presName="node" presStyleLbl="node1" presStyleIdx="0" presStyleCnt="4">
        <dgm:presLayoutVars>
          <dgm:bulletEnabled val="1"/>
        </dgm:presLayoutVars>
      </dgm:prSet>
      <dgm:spPr/>
      <dgm:t>
        <a:bodyPr/>
        <a:lstStyle/>
        <a:p>
          <a:endParaRPr lang="es-EC"/>
        </a:p>
      </dgm:t>
    </dgm:pt>
    <dgm:pt modelId="{77C7ADDB-7E99-460E-B2B2-3D6C8F5FFDB6}" type="pres">
      <dgm:prSet presAssocID="{0325B99A-0527-4DD0-8870-770839F7EC10}" presName="sibTrans" presStyleLbl="sibTrans1D1" presStyleIdx="0" presStyleCnt="3"/>
      <dgm:spPr/>
      <dgm:t>
        <a:bodyPr/>
        <a:lstStyle/>
        <a:p>
          <a:endParaRPr lang="es-EC"/>
        </a:p>
      </dgm:t>
    </dgm:pt>
    <dgm:pt modelId="{9942CE5A-2DC5-4AFF-8BB1-F5E6EB4DD8B6}" type="pres">
      <dgm:prSet presAssocID="{0325B99A-0527-4DD0-8870-770839F7EC10}" presName="connectorText" presStyleLbl="sibTrans1D1" presStyleIdx="0" presStyleCnt="3"/>
      <dgm:spPr/>
      <dgm:t>
        <a:bodyPr/>
        <a:lstStyle/>
        <a:p>
          <a:endParaRPr lang="es-EC"/>
        </a:p>
      </dgm:t>
    </dgm:pt>
    <dgm:pt modelId="{AA0CD7BC-7579-4D2F-9E5C-6A3FF2F83EBC}" type="pres">
      <dgm:prSet presAssocID="{665C1127-8416-4146-8E1B-65C9ACA6FDAC}" presName="node" presStyleLbl="node1" presStyleIdx="1" presStyleCnt="4">
        <dgm:presLayoutVars>
          <dgm:bulletEnabled val="1"/>
        </dgm:presLayoutVars>
      </dgm:prSet>
      <dgm:spPr/>
      <dgm:t>
        <a:bodyPr/>
        <a:lstStyle/>
        <a:p>
          <a:endParaRPr lang="es-EC"/>
        </a:p>
      </dgm:t>
    </dgm:pt>
    <dgm:pt modelId="{595A2640-6151-4E39-B8DE-8E87695619B3}" type="pres">
      <dgm:prSet presAssocID="{B6F88962-CE8C-4165-8192-524E303E9DAC}" presName="sibTrans" presStyleLbl="sibTrans1D1" presStyleIdx="1" presStyleCnt="3"/>
      <dgm:spPr/>
      <dgm:t>
        <a:bodyPr/>
        <a:lstStyle/>
        <a:p>
          <a:endParaRPr lang="es-EC"/>
        </a:p>
      </dgm:t>
    </dgm:pt>
    <dgm:pt modelId="{941EF9CF-640F-44E6-BCCC-F66BB0D3BD07}" type="pres">
      <dgm:prSet presAssocID="{B6F88962-CE8C-4165-8192-524E303E9DAC}" presName="connectorText" presStyleLbl="sibTrans1D1" presStyleIdx="1" presStyleCnt="3"/>
      <dgm:spPr/>
      <dgm:t>
        <a:bodyPr/>
        <a:lstStyle/>
        <a:p>
          <a:endParaRPr lang="es-EC"/>
        </a:p>
      </dgm:t>
    </dgm:pt>
    <dgm:pt modelId="{DC419022-07E2-4B66-BE48-C92510EB460F}" type="pres">
      <dgm:prSet presAssocID="{8062AE6E-36F4-4B58-87C0-F14476CF02C7}" presName="node" presStyleLbl="node1" presStyleIdx="2" presStyleCnt="4">
        <dgm:presLayoutVars>
          <dgm:bulletEnabled val="1"/>
        </dgm:presLayoutVars>
      </dgm:prSet>
      <dgm:spPr/>
      <dgm:t>
        <a:bodyPr/>
        <a:lstStyle/>
        <a:p>
          <a:endParaRPr lang="es-EC"/>
        </a:p>
      </dgm:t>
    </dgm:pt>
    <dgm:pt modelId="{A0B23EA3-5F55-4487-B5A0-EBEA3D39FFDE}" type="pres">
      <dgm:prSet presAssocID="{05DBDA75-A21F-4F71-9203-5A77787DB91D}" presName="sibTrans" presStyleLbl="sibTrans1D1" presStyleIdx="2" presStyleCnt="3"/>
      <dgm:spPr/>
      <dgm:t>
        <a:bodyPr/>
        <a:lstStyle/>
        <a:p>
          <a:endParaRPr lang="es-EC"/>
        </a:p>
      </dgm:t>
    </dgm:pt>
    <dgm:pt modelId="{B37FA4E7-0138-4880-8AAB-553251CF91FE}" type="pres">
      <dgm:prSet presAssocID="{05DBDA75-A21F-4F71-9203-5A77787DB91D}" presName="connectorText" presStyleLbl="sibTrans1D1" presStyleIdx="2" presStyleCnt="3"/>
      <dgm:spPr/>
      <dgm:t>
        <a:bodyPr/>
        <a:lstStyle/>
        <a:p>
          <a:endParaRPr lang="es-EC"/>
        </a:p>
      </dgm:t>
    </dgm:pt>
    <dgm:pt modelId="{ECDCFC5F-AF02-40A1-9915-B5503BDBB983}" type="pres">
      <dgm:prSet presAssocID="{CB5BC28D-B2B3-4DBE-9DC6-FEEF117CB361}" presName="node" presStyleLbl="node1" presStyleIdx="3" presStyleCnt="4">
        <dgm:presLayoutVars>
          <dgm:bulletEnabled val="1"/>
        </dgm:presLayoutVars>
      </dgm:prSet>
      <dgm:spPr/>
      <dgm:t>
        <a:bodyPr/>
        <a:lstStyle/>
        <a:p>
          <a:endParaRPr lang="es-EC"/>
        </a:p>
      </dgm:t>
    </dgm:pt>
  </dgm:ptLst>
  <dgm:cxnLst>
    <dgm:cxn modelId="{46C34129-7974-4862-98DF-17800D5104D6}" type="presOf" srcId="{74C79AD5-111D-49FD-84CE-1864540FDE25}" destId="{650CE327-B462-4100-A57C-2796240648F9}" srcOrd="0" destOrd="0" presId="urn:microsoft.com/office/officeart/2005/8/layout/bProcess3"/>
    <dgm:cxn modelId="{CCD17D94-9805-4EB3-B035-D7D836BD6EF0}" type="presOf" srcId="{CB5BC28D-B2B3-4DBE-9DC6-FEEF117CB361}" destId="{ECDCFC5F-AF02-40A1-9915-B5503BDBB983}" srcOrd="0" destOrd="0" presId="urn:microsoft.com/office/officeart/2005/8/layout/bProcess3"/>
    <dgm:cxn modelId="{A6ACC054-0446-4769-850B-3FA173FAD7FC}" type="presOf" srcId="{665C1127-8416-4146-8E1B-65C9ACA6FDAC}" destId="{AA0CD7BC-7579-4D2F-9E5C-6A3FF2F83EBC}" srcOrd="0" destOrd="0" presId="urn:microsoft.com/office/officeart/2005/8/layout/bProcess3"/>
    <dgm:cxn modelId="{19961984-E743-4F50-9111-D351C89B1093}" type="presOf" srcId="{8062AE6E-36F4-4B58-87C0-F14476CF02C7}" destId="{DC419022-07E2-4B66-BE48-C92510EB460F}" srcOrd="0" destOrd="0" presId="urn:microsoft.com/office/officeart/2005/8/layout/bProcess3"/>
    <dgm:cxn modelId="{1B3D5572-BE30-48F4-9D60-DF734146D7BB}" type="presOf" srcId="{0325B99A-0527-4DD0-8870-770839F7EC10}" destId="{77C7ADDB-7E99-460E-B2B2-3D6C8F5FFDB6}" srcOrd="0" destOrd="0" presId="urn:microsoft.com/office/officeart/2005/8/layout/bProcess3"/>
    <dgm:cxn modelId="{452AE3D1-E859-4328-86AB-88AD6F7276C4}" type="presOf" srcId="{692D2826-E743-4A98-B3B0-D0C1726DFE5F}" destId="{FD3559FA-901C-4F3E-AD19-A4E3535762F2}" srcOrd="0" destOrd="0" presId="urn:microsoft.com/office/officeart/2005/8/layout/bProcess3"/>
    <dgm:cxn modelId="{D2E58005-7181-4F10-A286-9016AA9B616E}" srcId="{692D2826-E743-4A98-B3B0-D0C1726DFE5F}" destId="{CB5BC28D-B2B3-4DBE-9DC6-FEEF117CB361}" srcOrd="3" destOrd="0" parTransId="{840B707A-C742-4E8D-9ADA-85D9145DC91A}" sibTransId="{6FFC7DB0-DB58-4AE6-A5FB-5F92BBA6ADAB}"/>
    <dgm:cxn modelId="{39725361-5E86-481C-AB0D-462A196B5CF5}" type="presOf" srcId="{0325B99A-0527-4DD0-8870-770839F7EC10}" destId="{9942CE5A-2DC5-4AFF-8BB1-F5E6EB4DD8B6}" srcOrd="1" destOrd="0" presId="urn:microsoft.com/office/officeart/2005/8/layout/bProcess3"/>
    <dgm:cxn modelId="{87C65CBF-BBE9-4368-B904-83FC0EE4A776}" srcId="{692D2826-E743-4A98-B3B0-D0C1726DFE5F}" destId="{74C79AD5-111D-49FD-84CE-1864540FDE25}" srcOrd="0" destOrd="0" parTransId="{5C53D83E-F434-4358-A3D0-C6565401BC48}" sibTransId="{0325B99A-0527-4DD0-8870-770839F7EC10}"/>
    <dgm:cxn modelId="{A7F6FFCA-309E-4631-811F-F21558E57BE0}" type="presOf" srcId="{B6F88962-CE8C-4165-8192-524E303E9DAC}" destId="{941EF9CF-640F-44E6-BCCC-F66BB0D3BD07}" srcOrd="1" destOrd="0" presId="urn:microsoft.com/office/officeart/2005/8/layout/bProcess3"/>
    <dgm:cxn modelId="{E94EA741-263D-4972-9EFB-0186CE3EC3E2}" srcId="{692D2826-E743-4A98-B3B0-D0C1726DFE5F}" destId="{8062AE6E-36F4-4B58-87C0-F14476CF02C7}" srcOrd="2" destOrd="0" parTransId="{545B73A4-C7C6-4514-A553-3DE03E16E4AA}" sibTransId="{05DBDA75-A21F-4F71-9203-5A77787DB91D}"/>
    <dgm:cxn modelId="{8FD40F8E-01C4-4BFD-9258-9511F8681D38}" type="presOf" srcId="{05DBDA75-A21F-4F71-9203-5A77787DB91D}" destId="{A0B23EA3-5F55-4487-B5A0-EBEA3D39FFDE}" srcOrd="0" destOrd="0" presId="urn:microsoft.com/office/officeart/2005/8/layout/bProcess3"/>
    <dgm:cxn modelId="{A5EF6227-49E8-4EB3-B089-842C6F1BE835}" type="presOf" srcId="{05DBDA75-A21F-4F71-9203-5A77787DB91D}" destId="{B37FA4E7-0138-4880-8AAB-553251CF91FE}" srcOrd="1" destOrd="0" presId="urn:microsoft.com/office/officeart/2005/8/layout/bProcess3"/>
    <dgm:cxn modelId="{368CE1BE-59E7-4546-9177-2659006A1DDD}" srcId="{692D2826-E743-4A98-B3B0-D0C1726DFE5F}" destId="{665C1127-8416-4146-8E1B-65C9ACA6FDAC}" srcOrd="1" destOrd="0" parTransId="{25AF61A3-3DBB-4664-B8CD-BB3D2C6DD276}" sibTransId="{B6F88962-CE8C-4165-8192-524E303E9DAC}"/>
    <dgm:cxn modelId="{6B2497ED-A470-4FF7-B1B1-08D62E8F1504}" type="presOf" srcId="{B6F88962-CE8C-4165-8192-524E303E9DAC}" destId="{595A2640-6151-4E39-B8DE-8E87695619B3}" srcOrd="0" destOrd="0" presId="urn:microsoft.com/office/officeart/2005/8/layout/bProcess3"/>
    <dgm:cxn modelId="{7F5CB63E-442C-4BC4-81CB-E8AF1782B369}" type="presParOf" srcId="{FD3559FA-901C-4F3E-AD19-A4E3535762F2}" destId="{650CE327-B462-4100-A57C-2796240648F9}" srcOrd="0" destOrd="0" presId="urn:microsoft.com/office/officeart/2005/8/layout/bProcess3"/>
    <dgm:cxn modelId="{3F51E5AB-1468-413D-8384-8E333E79C575}" type="presParOf" srcId="{FD3559FA-901C-4F3E-AD19-A4E3535762F2}" destId="{77C7ADDB-7E99-460E-B2B2-3D6C8F5FFDB6}" srcOrd="1" destOrd="0" presId="urn:microsoft.com/office/officeart/2005/8/layout/bProcess3"/>
    <dgm:cxn modelId="{F55C1F2A-68E7-45DD-A817-A1EECC799509}" type="presParOf" srcId="{77C7ADDB-7E99-460E-B2B2-3D6C8F5FFDB6}" destId="{9942CE5A-2DC5-4AFF-8BB1-F5E6EB4DD8B6}" srcOrd="0" destOrd="0" presId="urn:microsoft.com/office/officeart/2005/8/layout/bProcess3"/>
    <dgm:cxn modelId="{C3C03144-F81F-4AA2-BE38-F34807509795}" type="presParOf" srcId="{FD3559FA-901C-4F3E-AD19-A4E3535762F2}" destId="{AA0CD7BC-7579-4D2F-9E5C-6A3FF2F83EBC}" srcOrd="2" destOrd="0" presId="urn:microsoft.com/office/officeart/2005/8/layout/bProcess3"/>
    <dgm:cxn modelId="{DCCF23C4-B3E2-485A-8502-8C70C16EB4B1}" type="presParOf" srcId="{FD3559FA-901C-4F3E-AD19-A4E3535762F2}" destId="{595A2640-6151-4E39-B8DE-8E87695619B3}" srcOrd="3" destOrd="0" presId="urn:microsoft.com/office/officeart/2005/8/layout/bProcess3"/>
    <dgm:cxn modelId="{D843CEE1-FEEA-470E-B1CB-A0BF347C235C}" type="presParOf" srcId="{595A2640-6151-4E39-B8DE-8E87695619B3}" destId="{941EF9CF-640F-44E6-BCCC-F66BB0D3BD07}" srcOrd="0" destOrd="0" presId="urn:microsoft.com/office/officeart/2005/8/layout/bProcess3"/>
    <dgm:cxn modelId="{2E22BC54-B759-4E79-BAA7-E1D9E6C912C5}" type="presParOf" srcId="{FD3559FA-901C-4F3E-AD19-A4E3535762F2}" destId="{DC419022-07E2-4B66-BE48-C92510EB460F}" srcOrd="4" destOrd="0" presId="urn:microsoft.com/office/officeart/2005/8/layout/bProcess3"/>
    <dgm:cxn modelId="{343259C6-DC7C-42BE-8CBC-F078153DF2B8}" type="presParOf" srcId="{FD3559FA-901C-4F3E-AD19-A4E3535762F2}" destId="{A0B23EA3-5F55-4487-B5A0-EBEA3D39FFDE}" srcOrd="5" destOrd="0" presId="urn:microsoft.com/office/officeart/2005/8/layout/bProcess3"/>
    <dgm:cxn modelId="{49254155-9A96-4D15-B2AA-65E6F42EE103}" type="presParOf" srcId="{A0B23EA3-5F55-4487-B5A0-EBEA3D39FFDE}" destId="{B37FA4E7-0138-4880-8AAB-553251CF91FE}" srcOrd="0" destOrd="0" presId="urn:microsoft.com/office/officeart/2005/8/layout/bProcess3"/>
    <dgm:cxn modelId="{52268891-0107-404D-8BAB-60E4ABBFE0D5}" type="presParOf" srcId="{FD3559FA-901C-4F3E-AD19-A4E3535762F2}" destId="{ECDCFC5F-AF02-40A1-9915-B5503BDBB983}" srcOrd="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D4ACA73-DF0D-4A18-A46E-CBD7F94DFE42}"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s-EC"/>
        </a:p>
      </dgm:t>
    </dgm:pt>
    <dgm:pt modelId="{7C30014E-95DB-4C6A-93B1-FCB5297B225C}">
      <dgm:prSet phldrT="[Texto]"/>
      <dgm:spPr/>
      <dgm:t>
        <a:bodyPr/>
        <a:lstStyle/>
        <a:p>
          <a:r>
            <a:rPr lang="es-ES" dirty="0" smtClean="0"/>
            <a:t>Método de </a:t>
          </a:r>
          <a:r>
            <a:rPr lang="es-ES" dirty="0" err="1" smtClean="0"/>
            <a:t>Kjeldahl</a:t>
          </a:r>
          <a:endParaRPr lang="es-EC" dirty="0"/>
        </a:p>
      </dgm:t>
    </dgm:pt>
    <dgm:pt modelId="{A7761081-53AA-4093-AD25-F8BBA5C744DF}" type="parTrans" cxnId="{B9370B8F-5FDF-4B93-924F-6A7CBC0C0DAC}">
      <dgm:prSet/>
      <dgm:spPr/>
      <dgm:t>
        <a:bodyPr/>
        <a:lstStyle/>
        <a:p>
          <a:endParaRPr lang="es-EC"/>
        </a:p>
      </dgm:t>
    </dgm:pt>
    <dgm:pt modelId="{7E355B40-D2E6-46A7-B938-9FC6011DE993}" type="sibTrans" cxnId="{B9370B8F-5FDF-4B93-924F-6A7CBC0C0DAC}">
      <dgm:prSet/>
      <dgm:spPr/>
      <dgm:t>
        <a:bodyPr/>
        <a:lstStyle/>
        <a:p>
          <a:endParaRPr lang="es-EC"/>
        </a:p>
      </dgm:t>
    </dgm:pt>
    <dgm:pt modelId="{97BC9054-467D-4CAE-9D2A-176A8A531C44}">
      <dgm:prSet phldrT="[Texto]"/>
      <dgm:spPr/>
      <dgm:t>
        <a:bodyPr/>
        <a:lstStyle/>
        <a:p>
          <a:r>
            <a:rPr lang="es-EC" dirty="0" smtClean="0"/>
            <a:t>DIGESTIÓN</a:t>
          </a:r>
          <a:endParaRPr lang="es-EC" dirty="0"/>
        </a:p>
      </dgm:t>
    </dgm:pt>
    <dgm:pt modelId="{7D2D5F76-FECF-4E29-ADC3-7FD67C532CCE}" type="parTrans" cxnId="{5E2ED850-F8DE-428F-923D-5A18ACBCCAB6}">
      <dgm:prSet/>
      <dgm:spPr/>
      <dgm:t>
        <a:bodyPr/>
        <a:lstStyle/>
        <a:p>
          <a:endParaRPr lang="es-EC"/>
        </a:p>
      </dgm:t>
    </dgm:pt>
    <dgm:pt modelId="{F8BAACA3-4E67-4128-9A10-99591C23FC38}" type="sibTrans" cxnId="{5E2ED850-F8DE-428F-923D-5A18ACBCCAB6}">
      <dgm:prSet/>
      <dgm:spPr/>
      <dgm:t>
        <a:bodyPr/>
        <a:lstStyle/>
        <a:p>
          <a:endParaRPr lang="es-EC"/>
        </a:p>
      </dgm:t>
    </dgm:pt>
    <dgm:pt modelId="{DD94D37E-FD97-469F-BB38-17EA67E70695}">
      <dgm:prSet phldrT="[Texto]"/>
      <dgm:spPr/>
      <dgm:t>
        <a:bodyPr/>
        <a:lstStyle/>
        <a:p>
          <a:r>
            <a:rPr lang="es-EC" dirty="0" smtClean="0"/>
            <a:t>DESTILACIÓN</a:t>
          </a:r>
          <a:endParaRPr lang="es-EC" dirty="0"/>
        </a:p>
      </dgm:t>
    </dgm:pt>
    <dgm:pt modelId="{8333C856-8D65-4F5D-8FD9-25E34F109A7D}" type="parTrans" cxnId="{F2309EEB-3259-4CE7-B4D4-E86245883115}">
      <dgm:prSet/>
      <dgm:spPr/>
      <dgm:t>
        <a:bodyPr/>
        <a:lstStyle/>
        <a:p>
          <a:endParaRPr lang="es-EC"/>
        </a:p>
      </dgm:t>
    </dgm:pt>
    <dgm:pt modelId="{84543375-2A5D-4C8F-B692-1DAC7D850D6A}" type="sibTrans" cxnId="{F2309EEB-3259-4CE7-B4D4-E86245883115}">
      <dgm:prSet/>
      <dgm:spPr/>
      <dgm:t>
        <a:bodyPr/>
        <a:lstStyle/>
        <a:p>
          <a:endParaRPr lang="es-EC"/>
        </a:p>
      </dgm:t>
    </dgm:pt>
    <dgm:pt modelId="{8E00AEC7-FDB2-4DD8-9B0D-B1A83CB79E3C}">
      <dgm:prSet/>
      <dgm:spPr/>
      <dgm:t>
        <a:bodyPr/>
        <a:lstStyle/>
        <a:p>
          <a:r>
            <a:rPr lang="es-EC" dirty="0" smtClean="0"/>
            <a:t>TITULACIÓN</a:t>
          </a:r>
          <a:endParaRPr lang="es-EC" dirty="0"/>
        </a:p>
      </dgm:t>
    </dgm:pt>
    <dgm:pt modelId="{D1509326-FB5F-4FD9-84A9-43C0714475EC}" type="parTrans" cxnId="{9DFC3B1E-BF1D-42F5-8DA5-9DA21FB551ED}">
      <dgm:prSet/>
      <dgm:spPr/>
      <dgm:t>
        <a:bodyPr/>
        <a:lstStyle/>
        <a:p>
          <a:endParaRPr lang="es-EC"/>
        </a:p>
      </dgm:t>
    </dgm:pt>
    <dgm:pt modelId="{EEF8063F-114A-476C-8295-A8B368E8A49A}" type="sibTrans" cxnId="{9DFC3B1E-BF1D-42F5-8DA5-9DA21FB551ED}">
      <dgm:prSet/>
      <dgm:spPr/>
      <dgm:t>
        <a:bodyPr/>
        <a:lstStyle/>
        <a:p>
          <a:endParaRPr lang="es-EC"/>
        </a:p>
      </dgm:t>
    </dgm:pt>
    <dgm:pt modelId="{7589CD10-AE00-45DE-B84F-3A6190E48B81}" type="pres">
      <dgm:prSet presAssocID="{1D4ACA73-DF0D-4A18-A46E-CBD7F94DFE42}" presName="diagram" presStyleCnt="0">
        <dgm:presLayoutVars>
          <dgm:chPref val="1"/>
          <dgm:dir/>
          <dgm:animOne val="branch"/>
          <dgm:animLvl val="lvl"/>
          <dgm:resizeHandles/>
        </dgm:presLayoutVars>
      </dgm:prSet>
      <dgm:spPr/>
      <dgm:t>
        <a:bodyPr/>
        <a:lstStyle/>
        <a:p>
          <a:endParaRPr lang="es-EC"/>
        </a:p>
      </dgm:t>
    </dgm:pt>
    <dgm:pt modelId="{8FFA6086-5489-40D0-B675-DBB5F552B754}" type="pres">
      <dgm:prSet presAssocID="{7C30014E-95DB-4C6A-93B1-FCB5297B225C}" presName="root" presStyleCnt="0"/>
      <dgm:spPr/>
    </dgm:pt>
    <dgm:pt modelId="{C1C3C257-B766-4AFF-B9B0-0EE3292B5A87}" type="pres">
      <dgm:prSet presAssocID="{7C30014E-95DB-4C6A-93B1-FCB5297B225C}" presName="rootComposite" presStyleCnt="0"/>
      <dgm:spPr/>
    </dgm:pt>
    <dgm:pt modelId="{A93A9255-E3F9-4AC1-ADEC-09849F035E20}" type="pres">
      <dgm:prSet presAssocID="{7C30014E-95DB-4C6A-93B1-FCB5297B225C}" presName="rootText" presStyleLbl="node1" presStyleIdx="0" presStyleCnt="1"/>
      <dgm:spPr/>
      <dgm:t>
        <a:bodyPr/>
        <a:lstStyle/>
        <a:p>
          <a:endParaRPr lang="es-EC"/>
        </a:p>
      </dgm:t>
    </dgm:pt>
    <dgm:pt modelId="{E07FAB7C-372B-4357-BC51-438BD773885F}" type="pres">
      <dgm:prSet presAssocID="{7C30014E-95DB-4C6A-93B1-FCB5297B225C}" presName="rootConnector" presStyleLbl="node1" presStyleIdx="0" presStyleCnt="1"/>
      <dgm:spPr/>
      <dgm:t>
        <a:bodyPr/>
        <a:lstStyle/>
        <a:p>
          <a:endParaRPr lang="es-EC"/>
        </a:p>
      </dgm:t>
    </dgm:pt>
    <dgm:pt modelId="{2702F879-6C19-4A93-8FEF-E675C3926490}" type="pres">
      <dgm:prSet presAssocID="{7C30014E-95DB-4C6A-93B1-FCB5297B225C}" presName="childShape" presStyleCnt="0"/>
      <dgm:spPr/>
    </dgm:pt>
    <dgm:pt modelId="{04566952-28D8-47D7-9B62-80417FA7ED7B}" type="pres">
      <dgm:prSet presAssocID="{7D2D5F76-FECF-4E29-ADC3-7FD67C532CCE}" presName="Name13" presStyleLbl="parChTrans1D2" presStyleIdx="0" presStyleCnt="3"/>
      <dgm:spPr/>
      <dgm:t>
        <a:bodyPr/>
        <a:lstStyle/>
        <a:p>
          <a:endParaRPr lang="es-EC"/>
        </a:p>
      </dgm:t>
    </dgm:pt>
    <dgm:pt modelId="{7349F6AF-FE99-469E-AC73-0F61D6D060E0}" type="pres">
      <dgm:prSet presAssocID="{97BC9054-467D-4CAE-9D2A-176A8A531C44}" presName="childText" presStyleLbl="bgAcc1" presStyleIdx="0" presStyleCnt="3">
        <dgm:presLayoutVars>
          <dgm:bulletEnabled val="1"/>
        </dgm:presLayoutVars>
      </dgm:prSet>
      <dgm:spPr/>
      <dgm:t>
        <a:bodyPr/>
        <a:lstStyle/>
        <a:p>
          <a:endParaRPr lang="es-EC"/>
        </a:p>
      </dgm:t>
    </dgm:pt>
    <dgm:pt modelId="{D273D9AF-CA12-4788-ADC3-ADA8AEBAE82E}" type="pres">
      <dgm:prSet presAssocID="{8333C856-8D65-4F5D-8FD9-25E34F109A7D}" presName="Name13" presStyleLbl="parChTrans1D2" presStyleIdx="1" presStyleCnt="3"/>
      <dgm:spPr/>
      <dgm:t>
        <a:bodyPr/>
        <a:lstStyle/>
        <a:p>
          <a:endParaRPr lang="es-EC"/>
        </a:p>
      </dgm:t>
    </dgm:pt>
    <dgm:pt modelId="{E5670722-4DDF-4D7E-BD31-ED43201AE846}" type="pres">
      <dgm:prSet presAssocID="{DD94D37E-FD97-469F-BB38-17EA67E70695}" presName="childText" presStyleLbl="bgAcc1" presStyleIdx="1" presStyleCnt="3">
        <dgm:presLayoutVars>
          <dgm:bulletEnabled val="1"/>
        </dgm:presLayoutVars>
      </dgm:prSet>
      <dgm:spPr/>
      <dgm:t>
        <a:bodyPr/>
        <a:lstStyle/>
        <a:p>
          <a:endParaRPr lang="es-EC"/>
        </a:p>
      </dgm:t>
    </dgm:pt>
    <dgm:pt modelId="{4E40E7E8-9469-4F72-9124-A2A71ED124DB}" type="pres">
      <dgm:prSet presAssocID="{D1509326-FB5F-4FD9-84A9-43C0714475EC}" presName="Name13" presStyleLbl="parChTrans1D2" presStyleIdx="2" presStyleCnt="3"/>
      <dgm:spPr/>
      <dgm:t>
        <a:bodyPr/>
        <a:lstStyle/>
        <a:p>
          <a:endParaRPr lang="es-EC"/>
        </a:p>
      </dgm:t>
    </dgm:pt>
    <dgm:pt modelId="{77AA18A5-CB6D-47B8-AADE-FFA8472FD470}" type="pres">
      <dgm:prSet presAssocID="{8E00AEC7-FDB2-4DD8-9B0D-B1A83CB79E3C}" presName="childText" presStyleLbl="bgAcc1" presStyleIdx="2" presStyleCnt="3">
        <dgm:presLayoutVars>
          <dgm:bulletEnabled val="1"/>
        </dgm:presLayoutVars>
      </dgm:prSet>
      <dgm:spPr/>
      <dgm:t>
        <a:bodyPr/>
        <a:lstStyle/>
        <a:p>
          <a:endParaRPr lang="es-EC"/>
        </a:p>
      </dgm:t>
    </dgm:pt>
  </dgm:ptLst>
  <dgm:cxnLst>
    <dgm:cxn modelId="{510C7771-3E30-4F46-A1B6-1A113E50315D}" type="presOf" srcId="{7D2D5F76-FECF-4E29-ADC3-7FD67C532CCE}" destId="{04566952-28D8-47D7-9B62-80417FA7ED7B}" srcOrd="0" destOrd="0" presId="urn:microsoft.com/office/officeart/2005/8/layout/hierarchy3"/>
    <dgm:cxn modelId="{4F15B289-DDF9-4239-A0EC-FE7E0DB5C5B9}" type="presOf" srcId="{7C30014E-95DB-4C6A-93B1-FCB5297B225C}" destId="{A93A9255-E3F9-4AC1-ADEC-09849F035E20}" srcOrd="0" destOrd="0" presId="urn:microsoft.com/office/officeart/2005/8/layout/hierarchy3"/>
    <dgm:cxn modelId="{9DFC3B1E-BF1D-42F5-8DA5-9DA21FB551ED}" srcId="{7C30014E-95DB-4C6A-93B1-FCB5297B225C}" destId="{8E00AEC7-FDB2-4DD8-9B0D-B1A83CB79E3C}" srcOrd="2" destOrd="0" parTransId="{D1509326-FB5F-4FD9-84A9-43C0714475EC}" sibTransId="{EEF8063F-114A-476C-8295-A8B368E8A49A}"/>
    <dgm:cxn modelId="{1B5D2DCA-F0EE-4049-B52B-55C53E9F1785}" type="presOf" srcId="{D1509326-FB5F-4FD9-84A9-43C0714475EC}" destId="{4E40E7E8-9469-4F72-9124-A2A71ED124DB}" srcOrd="0" destOrd="0" presId="urn:microsoft.com/office/officeart/2005/8/layout/hierarchy3"/>
    <dgm:cxn modelId="{27F6F125-43E9-480A-A4BD-7817E96D2E6E}" type="presOf" srcId="{1D4ACA73-DF0D-4A18-A46E-CBD7F94DFE42}" destId="{7589CD10-AE00-45DE-B84F-3A6190E48B81}" srcOrd="0" destOrd="0" presId="urn:microsoft.com/office/officeart/2005/8/layout/hierarchy3"/>
    <dgm:cxn modelId="{DC6CEA32-E04F-4CE1-8B2E-4A00236AA589}" type="presOf" srcId="{DD94D37E-FD97-469F-BB38-17EA67E70695}" destId="{E5670722-4DDF-4D7E-BD31-ED43201AE846}" srcOrd="0" destOrd="0" presId="urn:microsoft.com/office/officeart/2005/8/layout/hierarchy3"/>
    <dgm:cxn modelId="{FA40BA1A-1CD9-4868-9DBB-1F363418097C}" type="presOf" srcId="{8E00AEC7-FDB2-4DD8-9B0D-B1A83CB79E3C}" destId="{77AA18A5-CB6D-47B8-AADE-FFA8472FD470}" srcOrd="0" destOrd="0" presId="urn:microsoft.com/office/officeart/2005/8/layout/hierarchy3"/>
    <dgm:cxn modelId="{4716A8E8-06CC-4FEB-A339-499C9B3F7588}" type="presOf" srcId="{7C30014E-95DB-4C6A-93B1-FCB5297B225C}" destId="{E07FAB7C-372B-4357-BC51-438BD773885F}" srcOrd="1" destOrd="0" presId="urn:microsoft.com/office/officeart/2005/8/layout/hierarchy3"/>
    <dgm:cxn modelId="{C5624E70-E412-4FA6-976E-4988E91F91D3}" type="presOf" srcId="{97BC9054-467D-4CAE-9D2A-176A8A531C44}" destId="{7349F6AF-FE99-469E-AC73-0F61D6D060E0}" srcOrd="0" destOrd="0" presId="urn:microsoft.com/office/officeart/2005/8/layout/hierarchy3"/>
    <dgm:cxn modelId="{B9370B8F-5FDF-4B93-924F-6A7CBC0C0DAC}" srcId="{1D4ACA73-DF0D-4A18-A46E-CBD7F94DFE42}" destId="{7C30014E-95DB-4C6A-93B1-FCB5297B225C}" srcOrd="0" destOrd="0" parTransId="{A7761081-53AA-4093-AD25-F8BBA5C744DF}" sibTransId="{7E355B40-D2E6-46A7-B938-9FC6011DE993}"/>
    <dgm:cxn modelId="{F2309EEB-3259-4CE7-B4D4-E86245883115}" srcId="{7C30014E-95DB-4C6A-93B1-FCB5297B225C}" destId="{DD94D37E-FD97-469F-BB38-17EA67E70695}" srcOrd="1" destOrd="0" parTransId="{8333C856-8D65-4F5D-8FD9-25E34F109A7D}" sibTransId="{84543375-2A5D-4C8F-B692-1DAC7D850D6A}"/>
    <dgm:cxn modelId="{5E2ED850-F8DE-428F-923D-5A18ACBCCAB6}" srcId="{7C30014E-95DB-4C6A-93B1-FCB5297B225C}" destId="{97BC9054-467D-4CAE-9D2A-176A8A531C44}" srcOrd="0" destOrd="0" parTransId="{7D2D5F76-FECF-4E29-ADC3-7FD67C532CCE}" sibTransId="{F8BAACA3-4E67-4128-9A10-99591C23FC38}"/>
    <dgm:cxn modelId="{216AFCD2-6F79-40D8-BE0E-73F7581814F8}" type="presOf" srcId="{8333C856-8D65-4F5D-8FD9-25E34F109A7D}" destId="{D273D9AF-CA12-4788-ADC3-ADA8AEBAE82E}" srcOrd="0" destOrd="0" presId="urn:microsoft.com/office/officeart/2005/8/layout/hierarchy3"/>
    <dgm:cxn modelId="{0CD87183-9031-4CC1-B4F3-8F734F6F783C}" type="presParOf" srcId="{7589CD10-AE00-45DE-B84F-3A6190E48B81}" destId="{8FFA6086-5489-40D0-B675-DBB5F552B754}" srcOrd="0" destOrd="0" presId="urn:microsoft.com/office/officeart/2005/8/layout/hierarchy3"/>
    <dgm:cxn modelId="{8843DF90-FBE1-40E1-9132-463359CDA339}" type="presParOf" srcId="{8FFA6086-5489-40D0-B675-DBB5F552B754}" destId="{C1C3C257-B766-4AFF-B9B0-0EE3292B5A87}" srcOrd="0" destOrd="0" presId="urn:microsoft.com/office/officeart/2005/8/layout/hierarchy3"/>
    <dgm:cxn modelId="{922E8C6A-8E23-45B6-8084-480F72E9C31E}" type="presParOf" srcId="{C1C3C257-B766-4AFF-B9B0-0EE3292B5A87}" destId="{A93A9255-E3F9-4AC1-ADEC-09849F035E20}" srcOrd="0" destOrd="0" presId="urn:microsoft.com/office/officeart/2005/8/layout/hierarchy3"/>
    <dgm:cxn modelId="{67C79057-5878-478C-8A2A-2EB6A30BB53A}" type="presParOf" srcId="{C1C3C257-B766-4AFF-B9B0-0EE3292B5A87}" destId="{E07FAB7C-372B-4357-BC51-438BD773885F}" srcOrd="1" destOrd="0" presId="urn:microsoft.com/office/officeart/2005/8/layout/hierarchy3"/>
    <dgm:cxn modelId="{A85450A8-3DF1-4DD9-AE42-2D0D19CEEE60}" type="presParOf" srcId="{8FFA6086-5489-40D0-B675-DBB5F552B754}" destId="{2702F879-6C19-4A93-8FEF-E675C3926490}" srcOrd="1" destOrd="0" presId="urn:microsoft.com/office/officeart/2005/8/layout/hierarchy3"/>
    <dgm:cxn modelId="{CF8CB526-55D8-4196-92CE-523BD3BA2A6F}" type="presParOf" srcId="{2702F879-6C19-4A93-8FEF-E675C3926490}" destId="{04566952-28D8-47D7-9B62-80417FA7ED7B}" srcOrd="0" destOrd="0" presId="urn:microsoft.com/office/officeart/2005/8/layout/hierarchy3"/>
    <dgm:cxn modelId="{7F7509BA-BB23-4090-8D88-B44CED3952F7}" type="presParOf" srcId="{2702F879-6C19-4A93-8FEF-E675C3926490}" destId="{7349F6AF-FE99-469E-AC73-0F61D6D060E0}" srcOrd="1" destOrd="0" presId="urn:microsoft.com/office/officeart/2005/8/layout/hierarchy3"/>
    <dgm:cxn modelId="{AFCC952A-7A9C-4605-9D41-A7299688DB89}" type="presParOf" srcId="{2702F879-6C19-4A93-8FEF-E675C3926490}" destId="{D273D9AF-CA12-4788-ADC3-ADA8AEBAE82E}" srcOrd="2" destOrd="0" presId="urn:microsoft.com/office/officeart/2005/8/layout/hierarchy3"/>
    <dgm:cxn modelId="{0F5AAABB-DF04-447B-8351-D952E937399E}" type="presParOf" srcId="{2702F879-6C19-4A93-8FEF-E675C3926490}" destId="{E5670722-4DDF-4D7E-BD31-ED43201AE846}" srcOrd="3" destOrd="0" presId="urn:microsoft.com/office/officeart/2005/8/layout/hierarchy3"/>
    <dgm:cxn modelId="{C08EA416-205E-4736-B09A-EA181B27B237}" type="presParOf" srcId="{2702F879-6C19-4A93-8FEF-E675C3926490}" destId="{4E40E7E8-9469-4F72-9124-A2A71ED124DB}" srcOrd="4" destOrd="0" presId="urn:microsoft.com/office/officeart/2005/8/layout/hierarchy3"/>
    <dgm:cxn modelId="{733AB043-2DBF-4272-B744-D5A380200469}" type="presParOf" srcId="{2702F879-6C19-4A93-8FEF-E675C3926490}" destId="{77AA18A5-CB6D-47B8-AADE-FFA8472FD470}"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E83C321-0DF8-4BAB-990E-371A761676E0}" type="doc">
      <dgm:prSet loTypeId="urn:microsoft.com/office/officeart/2005/8/layout/chevron1" loCatId="process" qsTypeId="urn:microsoft.com/office/officeart/2005/8/quickstyle/simple3" qsCatId="simple" csTypeId="urn:microsoft.com/office/officeart/2005/8/colors/colorful5" csCatId="colorful" phldr="1"/>
      <dgm:spPr/>
      <dgm:t>
        <a:bodyPr/>
        <a:lstStyle/>
        <a:p>
          <a:endParaRPr lang="es-EC"/>
        </a:p>
      </dgm:t>
    </dgm:pt>
    <dgm:pt modelId="{63D98E0F-5ACC-4EC7-97E5-70A2CB089B04}">
      <dgm:prSet phldrT="[Texto]"/>
      <dgm:spPr/>
      <dgm:t>
        <a:bodyPr/>
        <a:lstStyle/>
        <a:p>
          <a:r>
            <a:rPr lang="es-EC" dirty="0" smtClean="0"/>
            <a:t>ANAVA</a:t>
          </a:r>
          <a:endParaRPr lang="es-EC" dirty="0"/>
        </a:p>
      </dgm:t>
    </dgm:pt>
    <dgm:pt modelId="{67E5F0DD-8EA9-4F11-85B9-EFC31B2AB613}" type="parTrans" cxnId="{9E9D13BB-318A-4E6D-A613-D983EAF68298}">
      <dgm:prSet/>
      <dgm:spPr/>
      <dgm:t>
        <a:bodyPr/>
        <a:lstStyle/>
        <a:p>
          <a:endParaRPr lang="es-EC"/>
        </a:p>
      </dgm:t>
    </dgm:pt>
    <dgm:pt modelId="{2CEB288F-C276-46A7-851E-ADDB59844BE3}" type="sibTrans" cxnId="{9E9D13BB-318A-4E6D-A613-D983EAF68298}">
      <dgm:prSet/>
      <dgm:spPr/>
      <dgm:t>
        <a:bodyPr/>
        <a:lstStyle/>
        <a:p>
          <a:endParaRPr lang="es-EC"/>
        </a:p>
      </dgm:t>
    </dgm:pt>
    <dgm:pt modelId="{68776E0A-2FB2-4C0E-A8C1-1B6E8CCA0E6F}">
      <dgm:prSet phldrT="[Texto]"/>
      <dgm:spPr/>
      <dgm:t>
        <a:bodyPr/>
        <a:lstStyle/>
        <a:p>
          <a:r>
            <a:rPr lang="es-EC" dirty="0" smtClean="0"/>
            <a:t>DUNCAN 5%</a:t>
          </a:r>
          <a:endParaRPr lang="es-EC" dirty="0"/>
        </a:p>
      </dgm:t>
    </dgm:pt>
    <dgm:pt modelId="{FEB441DB-31F1-4004-A252-30461C3CA157}" type="parTrans" cxnId="{C7E0A452-DA1D-4E3E-B393-C04407EF5F1C}">
      <dgm:prSet/>
      <dgm:spPr/>
      <dgm:t>
        <a:bodyPr/>
        <a:lstStyle/>
        <a:p>
          <a:endParaRPr lang="es-EC"/>
        </a:p>
      </dgm:t>
    </dgm:pt>
    <dgm:pt modelId="{C0C89057-D68A-4BB4-BB63-B4FAA87CC1D5}" type="sibTrans" cxnId="{C7E0A452-DA1D-4E3E-B393-C04407EF5F1C}">
      <dgm:prSet/>
      <dgm:spPr/>
      <dgm:t>
        <a:bodyPr/>
        <a:lstStyle/>
        <a:p>
          <a:endParaRPr lang="es-EC"/>
        </a:p>
      </dgm:t>
    </dgm:pt>
    <dgm:pt modelId="{D1E1DB61-38CB-4BA1-B6A5-88B1FBA2ADBA}">
      <dgm:prSet phldrT="[Texto]"/>
      <dgm:spPr/>
      <dgm:t>
        <a:bodyPr/>
        <a:lstStyle/>
        <a:p>
          <a:r>
            <a:rPr lang="es-EC" dirty="0" smtClean="0"/>
            <a:t>Contrastes y Polinomios</a:t>
          </a:r>
          <a:endParaRPr lang="es-EC" dirty="0"/>
        </a:p>
      </dgm:t>
    </dgm:pt>
    <dgm:pt modelId="{4A0117C7-A9D8-4684-9E4A-2C31D167D539}" type="parTrans" cxnId="{C6AE8BCE-39B4-4D78-B35F-A23F41BF3E15}">
      <dgm:prSet/>
      <dgm:spPr/>
      <dgm:t>
        <a:bodyPr/>
        <a:lstStyle/>
        <a:p>
          <a:endParaRPr lang="es-EC"/>
        </a:p>
      </dgm:t>
    </dgm:pt>
    <dgm:pt modelId="{AED0827F-6432-4734-986B-4B2C08AE926F}" type="sibTrans" cxnId="{C6AE8BCE-39B4-4D78-B35F-A23F41BF3E15}">
      <dgm:prSet/>
      <dgm:spPr/>
      <dgm:t>
        <a:bodyPr/>
        <a:lstStyle/>
        <a:p>
          <a:endParaRPr lang="es-EC"/>
        </a:p>
      </dgm:t>
    </dgm:pt>
    <dgm:pt modelId="{6584832E-1587-4C1E-92E5-1409A4EB3F18}" type="pres">
      <dgm:prSet presAssocID="{7E83C321-0DF8-4BAB-990E-371A761676E0}" presName="Name0" presStyleCnt="0">
        <dgm:presLayoutVars>
          <dgm:dir/>
          <dgm:animLvl val="lvl"/>
          <dgm:resizeHandles val="exact"/>
        </dgm:presLayoutVars>
      </dgm:prSet>
      <dgm:spPr/>
      <dgm:t>
        <a:bodyPr/>
        <a:lstStyle/>
        <a:p>
          <a:endParaRPr lang="es-EC"/>
        </a:p>
      </dgm:t>
    </dgm:pt>
    <dgm:pt modelId="{79B0A541-D22F-47E6-B16F-9B519436E39F}" type="pres">
      <dgm:prSet presAssocID="{63D98E0F-5ACC-4EC7-97E5-70A2CB089B04}" presName="parTxOnly" presStyleLbl="node1" presStyleIdx="0" presStyleCnt="3">
        <dgm:presLayoutVars>
          <dgm:chMax val="0"/>
          <dgm:chPref val="0"/>
          <dgm:bulletEnabled val="1"/>
        </dgm:presLayoutVars>
      </dgm:prSet>
      <dgm:spPr/>
      <dgm:t>
        <a:bodyPr/>
        <a:lstStyle/>
        <a:p>
          <a:endParaRPr lang="es-EC"/>
        </a:p>
      </dgm:t>
    </dgm:pt>
    <dgm:pt modelId="{DA7D3C60-3A87-44C9-8ABA-4E6D11CC7135}" type="pres">
      <dgm:prSet presAssocID="{2CEB288F-C276-46A7-851E-ADDB59844BE3}" presName="parTxOnlySpace" presStyleCnt="0"/>
      <dgm:spPr/>
      <dgm:t>
        <a:bodyPr/>
        <a:lstStyle/>
        <a:p>
          <a:endParaRPr lang="es-EC"/>
        </a:p>
      </dgm:t>
    </dgm:pt>
    <dgm:pt modelId="{3024438A-8F1B-44BC-9A8A-15187ADB2F5E}" type="pres">
      <dgm:prSet presAssocID="{68776E0A-2FB2-4C0E-A8C1-1B6E8CCA0E6F}" presName="parTxOnly" presStyleLbl="node1" presStyleIdx="1" presStyleCnt="3">
        <dgm:presLayoutVars>
          <dgm:chMax val="0"/>
          <dgm:chPref val="0"/>
          <dgm:bulletEnabled val="1"/>
        </dgm:presLayoutVars>
      </dgm:prSet>
      <dgm:spPr/>
      <dgm:t>
        <a:bodyPr/>
        <a:lstStyle/>
        <a:p>
          <a:endParaRPr lang="es-EC"/>
        </a:p>
      </dgm:t>
    </dgm:pt>
    <dgm:pt modelId="{DEE6CC55-5213-4E23-B959-F8BEBFD485C7}" type="pres">
      <dgm:prSet presAssocID="{C0C89057-D68A-4BB4-BB63-B4FAA87CC1D5}" presName="parTxOnlySpace" presStyleCnt="0"/>
      <dgm:spPr/>
      <dgm:t>
        <a:bodyPr/>
        <a:lstStyle/>
        <a:p>
          <a:endParaRPr lang="es-EC"/>
        </a:p>
      </dgm:t>
    </dgm:pt>
    <dgm:pt modelId="{4431E3C9-6A61-40DF-BE8E-87C17CE64A5D}" type="pres">
      <dgm:prSet presAssocID="{D1E1DB61-38CB-4BA1-B6A5-88B1FBA2ADBA}" presName="parTxOnly" presStyleLbl="node1" presStyleIdx="2" presStyleCnt="3">
        <dgm:presLayoutVars>
          <dgm:chMax val="0"/>
          <dgm:chPref val="0"/>
          <dgm:bulletEnabled val="1"/>
        </dgm:presLayoutVars>
      </dgm:prSet>
      <dgm:spPr/>
      <dgm:t>
        <a:bodyPr/>
        <a:lstStyle/>
        <a:p>
          <a:endParaRPr lang="es-EC"/>
        </a:p>
      </dgm:t>
    </dgm:pt>
  </dgm:ptLst>
  <dgm:cxnLst>
    <dgm:cxn modelId="{49BE6F94-899B-45A0-A434-AC7C1A5AC551}" type="presOf" srcId="{7E83C321-0DF8-4BAB-990E-371A761676E0}" destId="{6584832E-1587-4C1E-92E5-1409A4EB3F18}" srcOrd="0" destOrd="0" presId="urn:microsoft.com/office/officeart/2005/8/layout/chevron1"/>
    <dgm:cxn modelId="{9E9D13BB-318A-4E6D-A613-D983EAF68298}" srcId="{7E83C321-0DF8-4BAB-990E-371A761676E0}" destId="{63D98E0F-5ACC-4EC7-97E5-70A2CB089B04}" srcOrd="0" destOrd="0" parTransId="{67E5F0DD-8EA9-4F11-85B9-EFC31B2AB613}" sibTransId="{2CEB288F-C276-46A7-851E-ADDB59844BE3}"/>
    <dgm:cxn modelId="{C6AE8BCE-39B4-4D78-B35F-A23F41BF3E15}" srcId="{7E83C321-0DF8-4BAB-990E-371A761676E0}" destId="{D1E1DB61-38CB-4BA1-B6A5-88B1FBA2ADBA}" srcOrd="2" destOrd="0" parTransId="{4A0117C7-A9D8-4684-9E4A-2C31D167D539}" sibTransId="{AED0827F-6432-4734-986B-4B2C08AE926F}"/>
    <dgm:cxn modelId="{ED07BA62-CBDA-4724-ADB7-7380CC25C826}" type="presOf" srcId="{D1E1DB61-38CB-4BA1-B6A5-88B1FBA2ADBA}" destId="{4431E3C9-6A61-40DF-BE8E-87C17CE64A5D}" srcOrd="0" destOrd="0" presId="urn:microsoft.com/office/officeart/2005/8/layout/chevron1"/>
    <dgm:cxn modelId="{7215AF41-8D4B-4DDF-ADE8-481151E487FD}" type="presOf" srcId="{68776E0A-2FB2-4C0E-A8C1-1B6E8CCA0E6F}" destId="{3024438A-8F1B-44BC-9A8A-15187ADB2F5E}" srcOrd="0" destOrd="0" presId="urn:microsoft.com/office/officeart/2005/8/layout/chevron1"/>
    <dgm:cxn modelId="{C7E0A452-DA1D-4E3E-B393-C04407EF5F1C}" srcId="{7E83C321-0DF8-4BAB-990E-371A761676E0}" destId="{68776E0A-2FB2-4C0E-A8C1-1B6E8CCA0E6F}" srcOrd="1" destOrd="0" parTransId="{FEB441DB-31F1-4004-A252-30461C3CA157}" sibTransId="{C0C89057-D68A-4BB4-BB63-B4FAA87CC1D5}"/>
    <dgm:cxn modelId="{1CDCE2AC-3DDC-4B21-ACFA-7D94A7EF634F}" type="presOf" srcId="{63D98E0F-5ACC-4EC7-97E5-70A2CB089B04}" destId="{79B0A541-D22F-47E6-B16F-9B519436E39F}" srcOrd="0" destOrd="0" presId="urn:microsoft.com/office/officeart/2005/8/layout/chevron1"/>
    <dgm:cxn modelId="{2F940DA5-3A03-4E90-AE85-C5E1C3F9699A}" type="presParOf" srcId="{6584832E-1587-4C1E-92E5-1409A4EB3F18}" destId="{79B0A541-D22F-47E6-B16F-9B519436E39F}" srcOrd="0" destOrd="0" presId="urn:microsoft.com/office/officeart/2005/8/layout/chevron1"/>
    <dgm:cxn modelId="{6A2D9ED4-1A0B-49D9-91F3-33912B6C553E}" type="presParOf" srcId="{6584832E-1587-4C1E-92E5-1409A4EB3F18}" destId="{DA7D3C60-3A87-44C9-8ABA-4E6D11CC7135}" srcOrd="1" destOrd="0" presId="urn:microsoft.com/office/officeart/2005/8/layout/chevron1"/>
    <dgm:cxn modelId="{BC5278BE-F858-462C-BAA7-13CC081CC339}" type="presParOf" srcId="{6584832E-1587-4C1E-92E5-1409A4EB3F18}" destId="{3024438A-8F1B-44BC-9A8A-15187ADB2F5E}" srcOrd="2" destOrd="0" presId="urn:microsoft.com/office/officeart/2005/8/layout/chevron1"/>
    <dgm:cxn modelId="{BC60AF92-3060-4D7F-839A-392C2897B00A}" type="presParOf" srcId="{6584832E-1587-4C1E-92E5-1409A4EB3F18}" destId="{DEE6CC55-5213-4E23-B959-F8BEBFD485C7}" srcOrd="3" destOrd="0" presId="urn:microsoft.com/office/officeart/2005/8/layout/chevron1"/>
    <dgm:cxn modelId="{2EEF5B19-DEFF-45CE-A3B1-ABCAB754AF10}" type="presParOf" srcId="{6584832E-1587-4C1E-92E5-1409A4EB3F18}" destId="{4431E3C9-6A61-40DF-BE8E-87C17CE64A5D}"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BA36238-EAFA-4262-8EB6-322D729F92EB}" type="doc">
      <dgm:prSet loTypeId="urn:microsoft.com/office/officeart/2005/8/layout/bProcess3" loCatId="process" qsTypeId="urn:microsoft.com/office/officeart/2005/8/quickstyle/simple3" qsCatId="simple" csTypeId="urn:microsoft.com/office/officeart/2005/8/colors/colorful5" csCatId="colorful" phldr="1"/>
      <dgm:spPr/>
      <dgm:t>
        <a:bodyPr/>
        <a:lstStyle/>
        <a:p>
          <a:endParaRPr lang="es-EC"/>
        </a:p>
      </dgm:t>
    </dgm:pt>
    <dgm:pt modelId="{0BD90C0C-511C-4596-97C6-5030856F4C2E}">
      <dgm:prSet phldrT="[Texto]"/>
      <dgm:spPr/>
      <dgm:t>
        <a:bodyPr/>
        <a:lstStyle/>
        <a:p>
          <a:r>
            <a:rPr lang="es-EC" dirty="0" smtClean="0"/>
            <a:t>Velocidad de crecimiento</a:t>
          </a:r>
          <a:endParaRPr lang="es-EC" dirty="0"/>
        </a:p>
      </dgm:t>
    </dgm:pt>
    <dgm:pt modelId="{5C3C5D10-1571-4CAD-B3B5-BCBE533E7437}" type="parTrans" cxnId="{8FA1DDBC-5D69-40A6-B3E6-713530D35DC0}">
      <dgm:prSet/>
      <dgm:spPr/>
      <dgm:t>
        <a:bodyPr/>
        <a:lstStyle/>
        <a:p>
          <a:endParaRPr lang="es-EC"/>
        </a:p>
      </dgm:t>
    </dgm:pt>
    <dgm:pt modelId="{59704D6C-E52B-40AF-9772-B97170D17617}" type="sibTrans" cxnId="{8FA1DDBC-5D69-40A6-B3E6-713530D35DC0}">
      <dgm:prSet/>
      <dgm:spPr/>
      <dgm:t>
        <a:bodyPr/>
        <a:lstStyle/>
        <a:p>
          <a:endParaRPr lang="es-EC"/>
        </a:p>
      </dgm:t>
    </dgm:pt>
    <dgm:pt modelId="{BB33A8DF-2471-425E-81D0-F5560662EDB6}">
      <dgm:prSet phldrT="[Texto]"/>
      <dgm:spPr/>
      <dgm:t>
        <a:bodyPr/>
        <a:lstStyle/>
        <a:p>
          <a:r>
            <a:rPr lang="es-EC" dirty="0" smtClean="0"/>
            <a:t>Materia verde</a:t>
          </a:r>
          <a:endParaRPr lang="es-EC" dirty="0"/>
        </a:p>
      </dgm:t>
    </dgm:pt>
    <dgm:pt modelId="{86F0AA69-E30E-49E6-A2CA-504A8EA5465C}" type="parTrans" cxnId="{5679508C-6655-4E8A-A39B-FD33363DE3E0}">
      <dgm:prSet/>
      <dgm:spPr/>
      <dgm:t>
        <a:bodyPr/>
        <a:lstStyle/>
        <a:p>
          <a:endParaRPr lang="es-EC"/>
        </a:p>
      </dgm:t>
    </dgm:pt>
    <dgm:pt modelId="{9A811FAA-530A-4E86-8DCA-B1871FE4127D}" type="sibTrans" cxnId="{5679508C-6655-4E8A-A39B-FD33363DE3E0}">
      <dgm:prSet/>
      <dgm:spPr/>
      <dgm:t>
        <a:bodyPr/>
        <a:lstStyle/>
        <a:p>
          <a:endParaRPr lang="es-EC"/>
        </a:p>
      </dgm:t>
    </dgm:pt>
    <dgm:pt modelId="{10ABCA5B-EFC5-456F-B512-FAA3E6CE4E0D}">
      <dgm:prSet phldrT="[Texto]"/>
      <dgm:spPr/>
      <dgm:t>
        <a:bodyPr/>
        <a:lstStyle/>
        <a:p>
          <a:r>
            <a:rPr lang="es-EC" dirty="0" smtClean="0"/>
            <a:t>Materia seca</a:t>
          </a:r>
          <a:endParaRPr lang="es-EC" dirty="0"/>
        </a:p>
      </dgm:t>
    </dgm:pt>
    <dgm:pt modelId="{187096E8-4CCC-4E97-A3E1-B6CB6A32D3DA}" type="parTrans" cxnId="{DBCA75E4-3595-4267-B9BE-ACB2B24BC36A}">
      <dgm:prSet/>
      <dgm:spPr/>
      <dgm:t>
        <a:bodyPr/>
        <a:lstStyle/>
        <a:p>
          <a:endParaRPr lang="es-EC"/>
        </a:p>
      </dgm:t>
    </dgm:pt>
    <dgm:pt modelId="{C870108B-4F39-4C19-9329-8F76D00B4B9A}" type="sibTrans" cxnId="{DBCA75E4-3595-4267-B9BE-ACB2B24BC36A}">
      <dgm:prSet/>
      <dgm:spPr/>
      <dgm:t>
        <a:bodyPr/>
        <a:lstStyle/>
        <a:p>
          <a:endParaRPr lang="es-EC"/>
        </a:p>
      </dgm:t>
    </dgm:pt>
    <dgm:pt modelId="{1BC95692-4878-4B6D-9500-67B8F8E2E328}">
      <dgm:prSet phldrT="[Texto]"/>
      <dgm:spPr/>
      <dgm:t>
        <a:bodyPr/>
        <a:lstStyle/>
        <a:p>
          <a:r>
            <a:rPr lang="es-EC" dirty="0" smtClean="0"/>
            <a:t>Análisis nutricional</a:t>
          </a:r>
          <a:endParaRPr lang="es-EC" dirty="0"/>
        </a:p>
      </dgm:t>
    </dgm:pt>
    <dgm:pt modelId="{3D61E395-02F1-4AA5-B32D-3C21E844CE00}" type="parTrans" cxnId="{DB73D27D-B33F-4C46-A082-D340884BD89A}">
      <dgm:prSet/>
      <dgm:spPr/>
      <dgm:t>
        <a:bodyPr/>
        <a:lstStyle/>
        <a:p>
          <a:endParaRPr lang="es-EC"/>
        </a:p>
      </dgm:t>
    </dgm:pt>
    <dgm:pt modelId="{C37D928B-A6F0-4018-BBA8-1CB6032712F0}" type="sibTrans" cxnId="{DB73D27D-B33F-4C46-A082-D340884BD89A}">
      <dgm:prSet/>
      <dgm:spPr/>
      <dgm:t>
        <a:bodyPr/>
        <a:lstStyle/>
        <a:p>
          <a:endParaRPr lang="es-EC"/>
        </a:p>
      </dgm:t>
    </dgm:pt>
    <dgm:pt modelId="{D0AFDC13-9438-4572-924A-04B830181382}">
      <dgm:prSet phldrT="[Texto]"/>
      <dgm:spPr/>
      <dgm:t>
        <a:bodyPr/>
        <a:lstStyle/>
        <a:p>
          <a:r>
            <a:rPr lang="es-EC" dirty="0" smtClean="0"/>
            <a:t>Digestibilidad </a:t>
          </a:r>
          <a:r>
            <a:rPr lang="es-EC" i="1" dirty="0" smtClean="0"/>
            <a:t>in situ</a:t>
          </a:r>
          <a:endParaRPr lang="es-EC" i="1" dirty="0"/>
        </a:p>
      </dgm:t>
    </dgm:pt>
    <dgm:pt modelId="{F3A454DC-3231-4ACC-BE12-239DACA35B2C}" type="parTrans" cxnId="{8509BDE7-7697-489F-8140-EA737F9ABF65}">
      <dgm:prSet/>
      <dgm:spPr/>
      <dgm:t>
        <a:bodyPr/>
        <a:lstStyle/>
        <a:p>
          <a:endParaRPr lang="es-EC"/>
        </a:p>
      </dgm:t>
    </dgm:pt>
    <dgm:pt modelId="{9EBF9093-CDBC-4A2B-A1A4-38E3A0CAA9F3}" type="sibTrans" cxnId="{8509BDE7-7697-489F-8140-EA737F9ABF65}">
      <dgm:prSet/>
      <dgm:spPr/>
      <dgm:t>
        <a:bodyPr/>
        <a:lstStyle/>
        <a:p>
          <a:endParaRPr lang="es-EC"/>
        </a:p>
      </dgm:t>
    </dgm:pt>
    <dgm:pt modelId="{BA295996-B919-4C9F-A521-3ACF8432C648}" type="pres">
      <dgm:prSet presAssocID="{CBA36238-EAFA-4262-8EB6-322D729F92EB}" presName="Name0" presStyleCnt="0">
        <dgm:presLayoutVars>
          <dgm:dir/>
          <dgm:resizeHandles val="exact"/>
        </dgm:presLayoutVars>
      </dgm:prSet>
      <dgm:spPr/>
      <dgm:t>
        <a:bodyPr/>
        <a:lstStyle/>
        <a:p>
          <a:endParaRPr lang="es-EC"/>
        </a:p>
      </dgm:t>
    </dgm:pt>
    <dgm:pt modelId="{BE5C4EDA-8CA3-4E13-95EB-33172859680F}" type="pres">
      <dgm:prSet presAssocID="{0BD90C0C-511C-4596-97C6-5030856F4C2E}" presName="node" presStyleLbl="node1" presStyleIdx="0" presStyleCnt="5">
        <dgm:presLayoutVars>
          <dgm:bulletEnabled val="1"/>
        </dgm:presLayoutVars>
      </dgm:prSet>
      <dgm:spPr/>
      <dgm:t>
        <a:bodyPr/>
        <a:lstStyle/>
        <a:p>
          <a:endParaRPr lang="es-EC"/>
        </a:p>
      </dgm:t>
    </dgm:pt>
    <dgm:pt modelId="{7D03A002-EDE9-423C-A8C0-6A135BDC3701}" type="pres">
      <dgm:prSet presAssocID="{59704D6C-E52B-40AF-9772-B97170D17617}" presName="sibTrans" presStyleLbl="sibTrans1D1" presStyleIdx="0" presStyleCnt="4"/>
      <dgm:spPr/>
      <dgm:t>
        <a:bodyPr/>
        <a:lstStyle/>
        <a:p>
          <a:endParaRPr lang="es-EC"/>
        </a:p>
      </dgm:t>
    </dgm:pt>
    <dgm:pt modelId="{1F456551-1ED3-43AD-BE01-C8918596715C}" type="pres">
      <dgm:prSet presAssocID="{59704D6C-E52B-40AF-9772-B97170D17617}" presName="connectorText" presStyleLbl="sibTrans1D1" presStyleIdx="0" presStyleCnt="4"/>
      <dgm:spPr/>
      <dgm:t>
        <a:bodyPr/>
        <a:lstStyle/>
        <a:p>
          <a:endParaRPr lang="es-EC"/>
        </a:p>
      </dgm:t>
    </dgm:pt>
    <dgm:pt modelId="{C486F3CF-F557-41E6-B0CD-1061E6D8955D}" type="pres">
      <dgm:prSet presAssocID="{BB33A8DF-2471-425E-81D0-F5560662EDB6}" presName="node" presStyleLbl="node1" presStyleIdx="1" presStyleCnt="5">
        <dgm:presLayoutVars>
          <dgm:bulletEnabled val="1"/>
        </dgm:presLayoutVars>
      </dgm:prSet>
      <dgm:spPr/>
      <dgm:t>
        <a:bodyPr/>
        <a:lstStyle/>
        <a:p>
          <a:endParaRPr lang="es-EC"/>
        </a:p>
      </dgm:t>
    </dgm:pt>
    <dgm:pt modelId="{E2F27E66-FCC4-4196-BA99-5D391CF10EF0}" type="pres">
      <dgm:prSet presAssocID="{9A811FAA-530A-4E86-8DCA-B1871FE4127D}" presName="sibTrans" presStyleLbl="sibTrans1D1" presStyleIdx="1" presStyleCnt="4"/>
      <dgm:spPr/>
      <dgm:t>
        <a:bodyPr/>
        <a:lstStyle/>
        <a:p>
          <a:endParaRPr lang="es-EC"/>
        </a:p>
      </dgm:t>
    </dgm:pt>
    <dgm:pt modelId="{9F12F553-1132-4BC0-9BB1-E39397BB95C8}" type="pres">
      <dgm:prSet presAssocID="{9A811FAA-530A-4E86-8DCA-B1871FE4127D}" presName="connectorText" presStyleLbl="sibTrans1D1" presStyleIdx="1" presStyleCnt="4"/>
      <dgm:spPr/>
      <dgm:t>
        <a:bodyPr/>
        <a:lstStyle/>
        <a:p>
          <a:endParaRPr lang="es-EC"/>
        </a:p>
      </dgm:t>
    </dgm:pt>
    <dgm:pt modelId="{CB5ED4CE-0B2D-4771-AF0F-EDA3317BB648}" type="pres">
      <dgm:prSet presAssocID="{10ABCA5B-EFC5-456F-B512-FAA3E6CE4E0D}" presName="node" presStyleLbl="node1" presStyleIdx="2" presStyleCnt="5">
        <dgm:presLayoutVars>
          <dgm:bulletEnabled val="1"/>
        </dgm:presLayoutVars>
      </dgm:prSet>
      <dgm:spPr/>
      <dgm:t>
        <a:bodyPr/>
        <a:lstStyle/>
        <a:p>
          <a:endParaRPr lang="es-EC"/>
        </a:p>
      </dgm:t>
    </dgm:pt>
    <dgm:pt modelId="{F242ACC9-48C9-4450-823B-35CC3FEBEE9D}" type="pres">
      <dgm:prSet presAssocID="{C870108B-4F39-4C19-9329-8F76D00B4B9A}" presName="sibTrans" presStyleLbl="sibTrans1D1" presStyleIdx="2" presStyleCnt="4"/>
      <dgm:spPr/>
      <dgm:t>
        <a:bodyPr/>
        <a:lstStyle/>
        <a:p>
          <a:endParaRPr lang="es-EC"/>
        </a:p>
      </dgm:t>
    </dgm:pt>
    <dgm:pt modelId="{C89C7DE9-8B45-44F9-A870-F957E352DFBB}" type="pres">
      <dgm:prSet presAssocID="{C870108B-4F39-4C19-9329-8F76D00B4B9A}" presName="connectorText" presStyleLbl="sibTrans1D1" presStyleIdx="2" presStyleCnt="4"/>
      <dgm:spPr/>
      <dgm:t>
        <a:bodyPr/>
        <a:lstStyle/>
        <a:p>
          <a:endParaRPr lang="es-EC"/>
        </a:p>
      </dgm:t>
    </dgm:pt>
    <dgm:pt modelId="{354268EC-2B1A-4E47-9D97-63A77B619A55}" type="pres">
      <dgm:prSet presAssocID="{1BC95692-4878-4B6D-9500-67B8F8E2E328}" presName="node" presStyleLbl="node1" presStyleIdx="3" presStyleCnt="5">
        <dgm:presLayoutVars>
          <dgm:bulletEnabled val="1"/>
        </dgm:presLayoutVars>
      </dgm:prSet>
      <dgm:spPr/>
      <dgm:t>
        <a:bodyPr/>
        <a:lstStyle/>
        <a:p>
          <a:endParaRPr lang="es-EC"/>
        </a:p>
      </dgm:t>
    </dgm:pt>
    <dgm:pt modelId="{986D6547-BCB1-49D7-8639-3BFF86208CE5}" type="pres">
      <dgm:prSet presAssocID="{C37D928B-A6F0-4018-BBA8-1CB6032712F0}" presName="sibTrans" presStyleLbl="sibTrans1D1" presStyleIdx="3" presStyleCnt="4"/>
      <dgm:spPr/>
      <dgm:t>
        <a:bodyPr/>
        <a:lstStyle/>
        <a:p>
          <a:endParaRPr lang="es-EC"/>
        </a:p>
      </dgm:t>
    </dgm:pt>
    <dgm:pt modelId="{559E046F-A97A-4FCA-8362-E234396B1CE8}" type="pres">
      <dgm:prSet presAssocID="{C37D928B-A6F0-4018-BBA8-1CB6032712F0}" presName="connectorText" presStyleLbl="sibTrans1D1" presStyleIdx="3" presStyleCnt="4"/>
      <dgm:spPr/>
      <dgm:t>
        <a:bodyPr/>
        <a:lstStyle/>
        <a:p>
          <a:endParaRPr lang="es-EC"/>
        </a:p>
      </dgm:t>
    </dgm:pt>
    <dgm:pt modelId="{2A963996-54DA-4619-91B4-42C3570E74F5}" type="pres">
      <dgm:prSet presAssocID="{D0AFDC13-9438-4572-924A-04B830181382}" presName="node" presStyleLbl="node1" presStyleIdx="4" presStyleCnt="5">
        <dgm:presLayoutVars>
          <dgm:bulletEnabled val="1"/>
        </dgm:presLayoutVars>
      </dgm:prSet>
      <dgm:spPr/>
      <dgm:t>
        <a:bodyPr/>
        <a:lstStyle/>
        <a:p>
          <a:endParaRPr lang="es-EC"/>
        </a:p>
      </dgm:t>
    </dgm:pt>
  </dgm:ptLst>
  <dgm:cxnLst>
    <dgm:cxn modelId="{DB73D27D-B33F-4C46-A082-D340884BD89A}" srcId="{CBA36238-EAFA-4262-8EB6-322D729F92EB}" destId="{1BC95692-4878-4B6D-9500-67B8F8E2E328}" srcOrd="3" destOrd="0" parTransId="{3D61E395-02F1-4AA5-B32D-3C21E844CE00}" sibTransId="{C37D928B-A6F0-4018-BBA8-1CB6032712F0}"/>
    <dgm:cxn modelId="{7CE2713F-3FE7-4982-8F57-4C9F6CC0014F}" type="presOf" srcId="{BB33A8DF-2471-425E-81D0-F5560662EDB6}" destId="{C486F3CF-F557-41E6-B0CD-1061E6D8955D}" srcOrd="0" destOrd="0" presId="urn:microsoft.com/office/officeart/2005/8/layout/bProcess3"/>
    <dgm:cxn modelId="{FDFBA599-68AA-47AB-AC18-55CC3AE21841}" type="presOf" srcId="{C37D928B-A6F0-4018-BBA8-1CB6032712F0}" destId="{986D6547-BCB1-49D7-8639-3BFF86208CE5}" srcOrd="0" destOrd="0" presId="urn:microsoft.com/office/officeart/2005/8/layout/bProcess3"/>
    <dgm:cxn modelId="{07C1E561-57A4-4B0F-BB27-1320228C1194}" type="presOf" srcId="{C870108B-4F39-4C19-9329-8F76D00B4B9A}" destId="{C89C7DE9-8B45-44F9-A870-F957E352DFBB}" srcOrd="1" destOrd="0" presId="urn:microsoft.com/office/officeart/2005/8/layout/bProcess3"/>
    <dgm:cxn modelId="{6DA9CB0B-371B-4C60-872B-D93FB2ABE58B}" type="presOf" srcId="{10ABCA5B-EFC5-456F-B512-FAA3E6CE4E0D}" destId="{CB5ED4CE-0B2D-4771-AF0F-EDA3317BB648}" srcOrd="0" destOrd="0" presId="urn:microsoft.com/office/officeart/2005/8/layout/bProcess3"/>
    <dgm:cxn modelId="{02EC4176-91DD-4256-9634-0F967593B552}" type="presOf" srcId="{1BC95692-4878-4B6D-9500-67B8F8E2E328}" destId="{354268EC-2B1A-4E47-9D97-63A77B619A55}" srcOrd="0" destOrd="0" presId="urn:microsoft.com/office/officeart/2005/8/layout/bProcess3"/>
    <dgm:cxn modelId="{893C1A40-724A-4D74-96D3-B920B532CDE8}" type="presOf" srcId="{C870108B-4F39-4C19-9329-8F76D00B4B9A}" destId="{F242ACC9-48C9-4450-823B-35CC3FEBEE9D}" srcOrd="0" destOrd="0" presId="urn:microsoft.com/office/officeart/2005/8/layout/bProcess3"/>
    <dgm:cxn modelId="{8FA1DDBC-5D69-40A6-B3E6-713530D35DC0}" srcId="{CBA36238-EAFA-4262-8EB6-322D729F92EB}" destId="{0BD90C0C-511C-4596-97C6-5030856F4C2E}" srcOrd="0" destOrd="0" parTransId="{5C3C5D10-1571-4CAD-B3B5-BCBE533E7437}" sibTransId="{59704D6C-E52B-40AF-9772-B97170D17617}"/>
    <dgm:cxn modelId="{657FAC14-A1D4-46D2-971C-3EED45E3EBDD}" type="presOf" srcId="{59704D6C-E52B-40AF-9772-B97170D17617}" destId="{1F456551-1ED3-43AD-BE01-C8918596715C}" srcOrd="1" destOrd="0" presId="urn:microsoft.com/office/officeart/2005/8/layout/bProcess3"/>
    <dgm:cxn modelId="{A4C03EDE-C3E9-4190-9931-4F415083B8D7}" type="presOf" srcId="{C37D928B-A6F0-4018-BBA8-1CB6032712F0}" destId="{559E046F-A97A-4FCA-8362-E234396B1CE8}" srcOrd="1" destOrd="0" presId="urn:microsoft.com/office/officeart/2005/8/layout/bProcess3"/>
    <dgm:cxn modelId="{16AAE570-8EC0-41AE-A14F-951B13269CE7}" type="presOf" srcId="{CBA36238-EAFA-4262-8EB6-322D729F92EB}" destId="{BA295996-B919-4C9F-A521-3ACF8432C648}" srcOrd="0" destOrd="0" presId="urn:microsoft.com/office/officeart/2005/8/layout/bProcess3"/>
    <dgm:cxn modelId="{8509BDE7-7697-489F-8140-EA737F9ABF65}" srcId="{CBA36238-EAFA-4262-8EB6-322D729F92EB}" destId="{D0AFDC13-9438-4572-924A-04B830181382}" srcOrd="4" destOrd="0" parTransId="{F3A454DC-3231-4ACC-BE12-239DACA35B2C}" sibTransId="{9EBF9093-CDBC-4A2B-A1A4-38E3A0CAA9F3}"/>
    <dgm:cxn modelId="{BA1F26DE-5A4F-49B0-BA15-A567A9A7AE2E}" type="presOf" srcId="{9A811FAA-530A-4E86-8DCA-B1871FE4127D}" destId="{E2F27E66-FCC4-4196-BA99-5D391CF10EF0}" srcOrd="0" destOrd="0" presId="urn:microsoft.com/office/officeart/2005/8/layout/bProcess3"/>
    <dgm:cxn modelId="{19B67CB6-FE9D-49D3-8A9C-C64A6C3A5BF3}" type="presOf" srcId="{0BD90C0C-511C-4596-97C6-5030856F4C2E}" destId="{BE5C4EDA-8CA3-4E13-95EB-33172859680F}" srcOrd="0" destOrd="0" presId="urn:microsoft.com/office/officeart/2005/8/layout/bProcess3"/>
    <dgm:cxn modelId="{5679508C-6655-4E8A-A39B-FD33363DE3E0}" srcId="{CBA36238-EAFA-4262-8EB6-322D729F92EB}" destId="{BB33A8DF-2471-425E-81D0-F5560662EDB6}" srcOrd="1" destOrd="0" parTransId="{86F0AA69-E30E-49E6-A2CA-504A8EA5465C}" sibTransId="{9A811FAA-530A-4E86-8DCA-B1871FE4127D}"/>
    <dgm:cxn modelId="{DBCA75E4-3595-4267-B9BE-ACB2B24BC36A}" srcId="{CBA36238-EAFA-4262-8EB6-322D729F92EB}" destId="{10ABCA5B-EFC5-456F-B512-FAA3E6CE4E0D}" srcOrd="2" destOrd="0" parTransId="{187096E8-4CCC-4E97-A3E1-B6CB6A32D3DA}" sibTransId="{C870108B-4F39-4C19-9329-8F76D00B4B9A}"/>
    <dgm:cxn modelId="{20719105-0642-459A-B545-B1E9126B5B4F}" type="presOf" srcId="{59704D6C-E52B-40AF-9772-B97170D17617}" destId="{7D03A002-EDE9-423C-A8C0-6A135BDC3701}" srcOrd="0" destOrd="0" presId="urn:microsoft.com/office/officeart/2005/8/layout/bProcess3"/>
    <dgm:cxn modelId="{991D1C2B-A126-460D-BEB9-8F1EB4BEC139}" type="presOf" srcId="{D0AFDC13-9438-4572-924A-04B830181382}" destId="{2A963996-54DA-4619-91B4-42C3570E74F5}" srcOrd="0" destOrd="0" presId="urn:microsoft.com/office/officeart/2005/8/layout/bProcess3"/>
    <dgm:cxn modelId="{C11F00AB-F08E-4E70-949C-164E65378128}" type="presOf" srcId="{9A811FAA-530A-4E86-8DCA-B1871FE4127D}" destId="{9F12F553-1132-4BC0-9BB1-E39397BB95C8}" srcOrd="1" destOrd="0" presId="urn:microsoft.com/office/officeart/2005/8/layout/bProcess3"/>
    <dgm:cxn modelId="{518B9E94-814C-4D36-B24B-84F77377DA41}" type="presParOf" srcId="{BA295996-B919-4C9F-A521-3ACF8432C648}" destId="{BE5C4EDA-8CA3-4E13-95EB-33172859680F}" srcOrd="0" destOrd="0" presId="urn:microsoft.com/office/officeart/2005/8/layout/bProcess3"/>
    <dgm:cxn modelId="{6677E701-EF93-4CB1-A8E4-E71646CB2291}" type="presParOf" srcId="{BA295996-B919-4C9F-A521-3ACF8432C648}" destId="{7D03A002-EDE9-423C-A8C0-6A135BDC3701}" srcOrd="1" destOrd="0" presId="urn:microsoft.com/office/officeart/2005/8/layout/bProcess3"/>
    <dgm:cxn modelId="{92325E38-B549-4F60-8309-8362C9502B5B}" type="presParOf" srcId="{7D03A002-EDE9-423C-A8C0-6A135BDC3701}" destId="{1F456551-1ED3-43AD-BE01-C8918596715C}" srcOrd="0" destOrd="0" presId="urn:microsoft.com/office/officeart/2005/8/layout/bProcess3"/>
    <dgm:cxn modelId="{B9ADB08B-6B7B-4D4E-98C5-943D99F800C5}" type="presParOf" srcId="{BA295996-B919-4C9F-A521-3ACF8432C648}" destId="{C486F3CF-F557-41E6-B0CD-1061E6D8955D}" srcOrd="2" destOrd="0" presId="urn:microsoft.com/office/officeart/2005/8/layout/bProcess3"/>
    <dgm:cxn modelId="{265D432E-A567-462A-9AD5-9B131820886B}" type="presParOf" srcId="{BA295996-B919-4C9F-A521-3ACF8432C648}" destId="{E2F27E66-FCC4-4196-BA99-5D391CF10EF0}" srcOrd="3" destOrd="0" presId="urn:microsoft.com/office/officeart/2005/8/layout/bProcess3"/>
    <dgm:cxn modelId="{4BF60A66-B45D-43F3-A08F-A0AE96868439}" type="presParOf" srcId="{E2F27E66-FCC4-4196-BA99-5D391CF10EF0}" destId="{9F12F553-1132-4BC0-9BB1-E39397BB95C8}" srcOrd="0" destOrd="0" presId="urn:microsoft.com/office/officeart/2005/8/layout/bProcess3"/>
    <dgm:cxn modelId="{03692288-C781-4960-903E-259192CE437D}" type="presParOf" srcId="{BA295996-B919-4C9F-A521-3ACF8432C648}" destId="{CB5ED4CE-0B2D-4771-AF0F-EDA3317BB648}" srcOrd="4" destOrd="0" presId="urn:microsoft.com/office/officeart/2005/8/layout/bProcess3"/>
    <dgm:cxn modelId="{230BFE36-4BA4-4DCF-94A2-CF6255562DB5}" type="presParOf" srcId="{BA295996-B919-4C9F-A521-3ACF8432C648}" destId="{F242ACC9-48C9-4450-823B-35CC3FEBEE9D}" srcOrd="5" destOrd="0" presId="urn:microsoft.com/office/officeart/2005/8/layout/bProcess3"/>
    <dgm:cxn modelId="{58E49E3B-35EC-49A8-AF8E-04167077F5F2}" type="presParOf" srcId="{F242ACC9-48C9-4450-823B-35CC3FEBEE9D}" destId="{C89C7DE9-8B45-44F9-A870-F957E352DFBB}" srcOrd="0" destOrd="0" presId="urn:microsoft.com/office/officeart/2005/8/layout/bProcess3"/>
    <dgm:cxn modelId="{3388EF72-AF9F-4011-A25E-42C65FE247AE}" type="presParOf" srcId="{BA295996-B919-4C9F-A521-3ACF8432C648}" destId="{354268EC-2B1A-4E47-9D97-63A77B619A55}" srcOrd="6" destOrd="0" presId="urn:microsoft.com/office/officeart/2005/8/layout/bProcess3"/>
    <dgm:cxn modelId="{E952BE15-4F4C-41CC-916F-77FEF66E9A53}" type="presParOf" srcId="{BA295996-B919-4C9F-A521-3ACF8432C648}" destId="{986D6547-BCB1-49D7-8639-3BFF86208CE5}" srcOrd="7" destOrd="0" presId="urn:microsoft.com/office/officeart/2005/8/layout/bProcess3"/>
    <dgm:cxn modelId="{22644F38-C169-4833-AFAE-49A6E833257F}" type="presParOf" srcId="{986D6547-BCB1-49D7-8639-3BFF86208CE5}" destId="{559E046F-A97A-4FCA-8362-E234396B1CE8}" srcOrd="0" destOrd="0" presId="urn:microsoft.com/office/officeart/2005/8/layout/bProcess3"/>
    <dgm:cxn modelId="{BB528B99-3A5A-4508-842D-39610AC8035B}" type="presParOf" srcId="{BA295996-B919-4C9F-A521-3ACF8432C648}" destId="{2A963996-54DA-4619-91B4-42C3570E74F5}"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1787EE0-1701-4E3A-9FC6-46C79F779E4E}" type="doc">
      <dgm:prSet loTypeId="urn:microsoft.com/office/officeart/2005/8/layout/chevron1" loCatId="process" qsTypeId="urn:microsoft.com/office/officeart/2005/8/quickstyle/simple1" qsCatId="simple" csTypeId="urn:microsoft.com/office/officeart/2005/8/colors/colorful5" csCatId="colorful" phldr="1"/>
      <dgm:spPr/>
    </dgm:pt>
    <dgm:pt modelId="{2EFDCD7C-49DD-47FF-85A0-5BEE83FCB52E}">
      <dgm:prSet phldrT="[Texto]"/>
      <dgm:spPr/>
      <dgm:t>
        <a:bodyPr/>
        <a:lstStyle/>
        <a:p>
          <a:r>
            <a:rPr lang="es-EC" dirty="0" smtClean="0"/>
            <a:t>IASA</a:t>
          </a:r>
          <a:endParaRPr lang="es-EC" dirty="0"/>
        </a:p>
      </dgm:t>
    </dgm:pt>
    <dgm:pt modelId="{C0FD5B4C-2E6B-4A09-B791-73FF061E457E}" type="parTrans" cxnId="{28D46168-D00D-486B-848A-216D4E91484B}">
      <dgm:prSet/>
      <dgm:spPr/>
      <dgm:t>
        <a:bodyPr/>
        <a:lstStyle/>
        <a:p>
          <a:endParaRPr lang="es-EC"/>
        </a:p>
      </dgm:t>
    </dgm:pt>
    <dgm:pt modelId="{F2197828-E94E-4F83-A287-84D1A6AC910F}" type="sibTrans" cxnId="{28D46168-D00D-486B-848A-216D4E91484B}">
      <dgm:prSet/>
      <dgm:spPr/>
      <dgm:t>
        <a:bodyPr/>
        <a:lstStyle/>
        <a:p>
          <a:endParaRPr lang="es-EC"/>
        </a:p>
      </dgm:t>
    </dgm:pt>
    <dgm:pt modelId="{3A85BB6F-F937-4072-9F6D-9B0C606783E8}">
      <dgm:prSet phldrT="[Texto]"/>
      <dgm:spPr/>
      <dgm:t>
        <a:bodyPr/>
        <a:lstStyle/>
        <a:p>
          <a:r>
            <a:rPr lang="es-EC" dirty="0" smtClean="0"/>
            <a:t>5,99</a:t>
          </a:r>
          <a:endParaRPr lang="es-EC" dirty="0"/>
        </a:p>
      </dgm:t>
    </dgm:pt>
    <dgm:pt modelId="{99590D50-0EE1-407F-ABB1-6A1CD497C5C8}" type="parTrans" cxnId="{DF7F0C00-08FF-4B84-A747-0EEC52E86470}">
      <dgm:prSet/>
      <dgm:spPr/>
      <dgm:t>
        <a:bodyPr/>
        <a:lstStyle/>
        <a:p>
          <a:endParaRPr lang="es-EC"/>
        </a:p>
      </dgm:t>
    </dgm:pt>
    <dgm:pt modelId="{E09441D9-72B4-4F6E-B932-2AF0DE767129}" type="sibTrans" cxnId="{DF7F0C00-08FF-4B84-A747-0EEC52E86470}">
      <dgm:prSet/>
      <dgm:spPr/>
      <dgm:t>
        <a:bodyPr/>
        <a:lstStyle/>
        <a:p>
          <a:endParaRPr lang="es-EC"/>
        </a:p>
      </dgm:t>
    </dgm:pt>
    <dgm:pt modelId="{D1606B52-4F2C-4500-A604-CC6AF537A014}">
      <dgm:prSet phldrT="[Texto]"/>
      <dgm:spPr/>
      <dgm:t>
        <a:bodyPr/>
        <a:lstStyle/>
        <a:p>
          <a:r>
            <a:rPr lang="es-EC" dirty="0" smtClean="0"/>
            <a:t>NONO</a:t>
          </a:r>
          <a:endParaRPr lang="es-EC" dirty="0"/>
        </a:p>
      </dgm:t>
    </dgm:pt>
    <dgm:pt modelId="{1B0BAEE0-33AF-46DD-BBC2-847E7DECDD3B}" type="parTrans" cxnId="{B07889F8-0CDA-4F97-9010-7E1F207F651E}">
      <dgm:prSet/>
      <dgm:spPr/>
      <dgm:t>
        <a:bodyPr/>
        <a:lstStyle/>
        <a:p>
          <a:endParaRPr lang="es-EC"/>
        </a:p>
      </dgm:t>
    </dgm:pt>
    <dgm:pt modelId="{226D853A-1B9E-48A0-AF54-7759E44E6420}" type="sibTrans" cxnId="{B07889F8-0CDA-4F97-9010-7E1F207F651E}">
      <dgm:prSet/>
      <dgm:spPr/>
      <dgm:t>
        <a:bodyPr/>
        <a:lstStyle/>
        <a:p>
          <a:endParaRPr lang="es-EC"/>
        </a:p>
      </dgm:t>
    </dgm:pt>
    <dgm:pt modelId="{71B5C2A2-F66F-4145-B508-C2C76A7307D0}">
      <dgm:prSet/>
      <dgm:spPr/>
      <dgm:t>
        <a:bodyPr/>
        <a:lstStyle/>
        <a:p>
          <a:r>
            <a:rPr lang="es-EC" dirty="0" smtClean="0"/>
            <a:t>5,88</a:t>
          </a:r>
          <a:endParaRPr lang="es-EC" dirty="0"/>
        </a:p>
      </dgm:t>
    </dgm:pt>
    <dgm:pt modelId="{3FB49AE3-4A70-4BE1-BB21-5679BC2D9225}" type="parTrans" cxnId="{DD14E3D7-CBDF-4056-9991-5098AC444C82}">
      <dgm:prSet/>
      <dgm:spPr/>
      <dgm:t>
        <a:bodyPr/>
        <a:lstStyle/>
        <a:p>
          <a:endParaRPr lang="es-EC"/>
        </a:p>
      </dgm:t>
    </dgm:pt>
    <dgm:pt modelId="{BC64B49F-D49D-49F7-AD1F-97BB48F88813}" type="sibTrans" cxnId="{DD14E3D7-CBDF-4056-9991-5098AC444C82}">
      <dgm:prSet/>
      <dgm:spPr/>
      <dgm:t>
        <a:bodyPr/>
        <a:lstStyle/>
        <a:p>
          <a:endParaRPr lang="es-EC"/>
        </a:p>
      </dgm:t>
    </dgm:pt>
    <dgm:pt modelId="{FEDD9EB7-EA15-4667-8569-F5EF72D791E2}" type="pres">
      <dgm:prSet presAssocID="{21787EE0-1701-4E3A-9FC6-46C79F779E4E}" presName="Name0" presStyleCnt="0">
        <dgm:presLayoutVars>
          <dgm:dir/>
          <dgm:animLvl val="lvl"/>
          <dgm:resizeHandles val="exact"/>
        </dgm:presLayoutVars>
      </dgm:prSet>
      <dgm:spPr/>
    </dgm:pt>
    <dgm:pt modelId="{4BF72145-E6A2-4694-BDE3-04D06DDB53DF}" type="pres">
      <dgm:prSet presAssocID="{2EFDCD7C-49DD-47FF-85A0-5BEE83FCB52E}" presName="parTxOnly" presStyleLbl="node1" presStyleIdx="0" presStyleCnt="4">
        <dgm:presLayoutVars>
          <dgm:chMax val="0"/>
          <dgm:chPref val="0"/>
          <dgm:bulletEnabled val="1"/>
        </dgm:presLayoutVars>
      </dgm:prSet>
      <dgm:spPr/>
      <dgm:t>
        <a:bodyPr/>
        <a:lstStyle/>
        <a:p>
          <a:endParaRPr lang="es-EC"/>
        </a:p>
      </dgm:t>
    </dgm:pt>
    <dgm:pt modelId="{8C950AB3-7D67-4A1D-A204-99EAEEC1FDB9}" type="pres">
      <dgm:prSet presAssocID="{F2197828-E94E-4F83-A287-84D1A6AC910F}" presName="parTxOnlySpace" presStyleCnt="0"/>
      <dgm:spPr/>
    </dgm:pt>
    <dgm:pt modelId="{797C8CF4-5A43-42C7-9F04-5D656734C629}" type="pres">
      <dgm:prSet presAssocID="{3A85BB6F-F937-4072-9F6D-9B0C606783E8}" presName="parTxOnly" presStyleLbl="node1" presStyleIdx="1" presStyleCnt="4">
        <dgm:presLayoutVars>
          <dgm:chMax val="0"/>
          <dgm:chPref val="0"/>
          <dgm:bulletEnabled val="1"/>
        </dgm:presLayoutVars>
      </dgm:prSet>
      <dgm:spPr/>
      <dgm:t>
        <a:bodyPr/>
        <a:lstStyle/>
        <a:p>
          <a:endParaRPr lang="es-EC"/>
        </a:p>
      </dgm:t>
    </dgm:pt>
    <dgm:pt modelId="{65C47ECE-4462-4462-B3D8-8BA4BFFE8316}" type="pres">
      <dgm:prSet presAssocID="{E09441D9-72B4-4F6E-B932-2AF0DE767129}" presName="parTxOnlySpace" presStyleCnt="0"/>
      <dgm:spPr/>
    </dgm:pt>
    <dgm:pt modelId="{F2185894-1C4D-4F19-9BB2-EB2A0A78FAE4}" type="pres">
      <dgm:prSet presAssocID="{D1606B52-4F2C-4500-A604-CC6AF537A014}" presName="parTxOnly" presStyleLbl="node1" presStyleIdx="2" presStyleCnt="4">
        <dgm:presLayoutVars>
          <dgm:chMax val="0"/>
          <dgm:chPref val="0"/>
          <dgm:bulletEnabled val="1"/>
        </dgm:presLayoutVars>
      </dgm:prSet>
      <dgm:spPr/>
      <dgm:t>
        <a:bodyPr/>
        <a:lstStyle/>
        <a:p>
          <a:endParaRPr lang="es-EC"/>
        </a:p>
      </dgm:t>
    </dgm:pt>
    <dgm:pt modelId="{42BE3014-605B-402F-94C4-A4FBDA941FA5}" type="pres">
      <dgm:prSet presAssocID="{226D853A-1B9E-48A0-AF54-7759E44E6420}" presName="parTxOnlySpace" presStyleCnt="0"/>
      <dgm:spPr/>
    </dgm:pt>
    <dgm:pt modelId="{E1F713AA-190A-4656-A121-4A5A84123078}" type="pres">
      <dgm:prSet presAssocID="{71B5C2A2-F66F-4145-B508-C2C76A7307D0}" presName="parTxOnly" presStyleLbl="node1" presStyleIdx="3" presStyleCnt="4">
        <dgm:presLayoutVars>
          <dgm:chMax val="0"/>
          <dgm:chPref val="0"/>
          <dgm:bulletEnabled val="1"/>
        </dgm:presLayoutVars>
      </dgm:prSet>
      <dgm:spPr/>
      <dgm:t>
        <a:bodyPr/>
        <a:lstStyle/>
        <a:p>
          <a:endParaRPr lang="es-EC"/>
        </a:p>
      </dgm:t>
    </dgm:pt>
  </dgm:ptLst>
  <dgm:cxnLst>
    <dgm:cxn modelId="{A5B7428F-0777-4415-9CBC-C03EC283362F}" type="presOf" srcId="{D1606B52-4F2C-4500-A604-CC6AF537A014}" destId="{F2185894-1C4D-4F19-9BB2-EB2A0A78FAE4}" srcOrd="0" destOrd="0" presId="urn:microsoft.com/office/officeart/2005/8/layout/chevron1"/>
    <dgm:cxn modelId="{DF7F0C00-08FF-4B84-A747-0EEC52E86470}" srcId="{21787EE0-1701-4E3A-9FC6-46C79F779E4E}" destId="{3A85BB6F-F937-4072-9F6D-9B0C606783E8}" srcOrd="1" destOrd="0" parTransId="{99590D50-0EE1-407F-ABB1-6A1CD497C5C8}" sibTransId="{E09441D9-72B4-4F6E-B932-2AF0DE767129}"/>
    <dgm:cxn modelId="{28D46168-D00D-486B-848A-216D4E91484B}" srcId="{21787EE0-1701-4E3A-9FC6-46C79F779E4E}" destId="{2EFDCD7C-49DD-47FF-85A0-5BEE83FCB52E}" srcOrd="0" destOrd="0" parTransId="{C0FD5B4C-2E6B-4A09-B791-73FF061E457E}" sibTransId="{F2197828-E94E-4F83-A287-84D1A6AC910F}"/>
    <dgm:cxn modelId="{02909AB7-58D1-48DD-A1B8-610D097C2C38}" type="presOf" srcId="{2EFDCD7C-49DD-47FF-85A0-5BEE83FCB52E}" destId="{4BF72145-E6A2-4694-BDE3-04D06DDB53DF}" srcOrd="0" destOrd="0" presId="urn:microsoft.com/office/officeart/2005/8/layout/chevron1"/>
    <dgm:cxn modelId="{273FAF67-00AC-4306-A4FC-76C522EF9939}" type="presOf" srcId="{71B5C2A2-F66F-4145-B508-C2C76A7307D0}" destId="{E1F713AA-190A-4656-A121-4A5A84123078}" srcOrd="0" destOrd="0" presId="urn:microsoft.com/office/officeart/2005/8/layout/chevron1"/>
    <dgm:cxn modelId="{238A80FA-ABAF-4FA5-A177-F3510FD4A58F}" type="presOf" srcId="{21787EE0-1701-4E3A-9FC6-46C79F779E4E}" destId="{FEDD9EB7-EA15-4667-8569-F5EF72D791E2}" srcOrd="0" destOrd="0" presId="urn:microsoft.com/office/officeart/2005/8/layout/chevron1"/>
    <dgm:cxn modelId="{B07889F8-0CDA-4F97-9010-7E1F207F651E}" srcId="{21787EE0-1701-4E3A-9FC6-46C79F779E4E}" destId="{D1606B52-4F2C-4500-A604-CC6AF537A014}" srcOrd="2" destOrd="0" parTransId="{1B0BAEE0-33AF-46DD-BBC2-847E7DECDD3B}" sibTransId="{226D853A-1B9E-48A0-AF54-7759E44E6420}"/>
    <dgm:cxn modelId="{0E89AAD8-8BCA-4102-BFE9-DB143E8DBFDB}" type="presOf" srcId="{3A85BB6F-F937-4072-9F6D-9B0C606783E8}" destId="{797C8CF4-5A43-42C7-9F04-5D656734C629}" srcOrd="0" destOrd="0" presId="urn:microsoft.com/office/officeart/2005/8/layout/chevron1"/>
    <dgm:cxn modelId="{DD14E3D7-CBDF-4056-9991-5098AC444C82}" srcId="{21787EE0-1701-4E3A-9FC6-46C79F779E4E}" destId="{71B5C2A2-F66F-4145-B508-C2C76A7307D0}" srcOrd="3" destOrd="0" parTransId="{3FB49AE3-4A70-4BE1-BB21-5679BC2D9225}" sibTransId="{BC64B49F-D49D-49F7-AD1F-97BB48F88813}"/>
    <dgm:cxn modelId="{C469315D-46CB-4434-859D-489D13030382}" type="presParOf" srcId="{FEDD9EB7-EA15-4667-8569-F5EF72D791E2}" destId="{4BF72145-E6A2-4694-BDE3-04D06DDB53DF}" srcOrd="0" destOrd="0" presId="urn:microsoft.com/office/officeart/2005/8/layout/chevron1"/>
    <dgm:cxn modelId="{3C32B839-EAE6-4162-83D4-B3C731D7DE42}" type="presParOf" srcId="{FEDD9EB7-EA15-4667-8569-F5EF72D791E2}" destId="{8C950AB3-7D67-4A1D-A204-99EAEEC1FDB9}" srcOrd="1" destOrd="0" presId="urn:microsoft.com/office/officeart/2005/8/layout/chevron1"/>
    <dgm:cxn modelId="{C2503A9C-AB61-4249-BFF3-5A671D98E055}" type="presParOf" srcId="{FEDD9EB7-EA15-4667-8569-F5EF72D791E2}" destId="{797C8CF4-5A43-42C7-9F04-5D656734C629}" srcOrd="2" destOrd="0" presId="urn:microsoft.com/office/officeart/2005/8/layout/chevron1"/>
    <dgm:cxn modelId="{9951E39D-E2D7-459C-933F-E22D7E5E730F}" type="presParOf" srcId="{FEDD9EB7-EA15-4667-8569-F5EF72D791E2}" destId="{65C47ECE-4462-4462-B3D8-8BA4BFFE8316}" srcOrd="3" destOrd="0" presId="urn:microsoft.com/office/officeart/2005/8/layout/chevron1"/>
    <dgm:cxn modelId="{2C16AE2C-8C24-4540-88C2-6280188032C3}" type="presParOf" srcId="{FEDD9EB7-EA15-4667-8569-F5EF72D791E2}" destId="{F2185894-1C4D-4F19-9BB2-EB2A0A78FAE4}" srcOrd="4" destOrd="0" presId="urn:microsoft.com/office/officeart/2005/8/layout/chevron1"/>
    <dgm:cxn modelId="{7FC18B99-834C-493E-8817-B3DFD6129FEB}" type="presParOf" srcId="{FEDD9EB7-EA15-4667-8569-F5EF72D791E2}" destId="{42BE3014-605B-402F-94C4-A4FBDA941FA5}" srcOrd="5" destOrd="0" presId="urn:microsoft.com/office/officeart/2005/8/layout/chevron1"/>
    <dgm:cxn modelId="{696CB8AC-ADB3-4ED8-A0F1-B95B923A75BC}" type="presParOf" srcId="{FEDD9EB7-EA15-4667-8569-F5EF72D791E2}" destId="{E1F713AA-190A-4656-A121-4A5A84123078}"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3C0EA7-ED75-4757-B4BE-C98DDE298189}" type="doc">
      <dgm:prSet loTypeId="urn:microsoft.com/office/officeart/2005/8/layout/hProcess7" loCatId="list" qsTypeId="urn:microsoft.com/office/officeart/2005/8/quickstyle/simple3" qsCatId="simple" csTypeId="urn:microsoft.com/office/officeart/2005/8/colors/colorful5" csCatId="colorful" phldr="1"/>
      <dgm:spPr/>
      <dgm:t>
        <a:bodyPr/>
        <a:lstStyle/>
        <a:p>
          <a:endParaRPr lang="es-EC"/>
        </a:p>
      </dgm:t>
    </dgm:pt>
    <dgm:pt modelId="{79651288-CD81-483A-9F9E-1CA340EEF2B1}">
      <dgm:prSet phldrT="[Texto]"/>
      <dgm:spPr/>
      <dgm:t>
        <a:bodyPr/>
        <a:lstStyle/>
        <a:p>
          <a:r>
            <a:rPr lang="es-EC" dirty="0" smtClean="0"/>
            <a:t>PROBLEMA</a:t>
          </a:r>
          <a:endParaRPr lang="es-EC" dirty="0"/>
        </a:p>
      </dgm:t>
    </dgm:pt>
    <dgm:pt modelId="{28739697-E32C-4FBF-91B9-FD7150FEEA88}" type="parTrans" cxnId="{15AF2C3B-20F3-45A0-A5B2-543647D7714E}">
      <dgm:prSet/>
      <dgm:spPr/>
      <dgm:t>
        <a:bodyPr/>
        <a:lstStyle/>
        <a:p>
          <a:endParaRPr lang="es-EC"/>
        </a:p>
      </dgm:t>
    </dgm:pt>
    <dgm:pt modelId="{377E1DEB-FBD7-4E90-94F7-47B89161B860}" type="sibTrans" cxnId="{15AF2C3B-20F3-45A0-A5B2-543647D7714E}">
      <dgm:prSet/>
      <dgm:spPr/>
      <dgm:t>
        <a:bodyPr/>
        <a:lstStyle/>
        <a:p>
          <a:endParaRPr lang="es-EC"/>
        </a:p>
      </dgm:t>
    </dgm:pt>
    <dgm:pt modelId="{E8F0932D-8098-4316-9B5C-AE7585FD4B74}">
      <dgm:prSet phldrT="[Texto]" custT="1"/>
      <dgm:spPr/>
      <dgm:t>
        <a:bodyPr/>
        <a:lstStyle/>
        <a:p>
          <a:r>
            <a:rPr lang="es-EC" sz="2400" dirty="0" smtClean="0"/>
            <a:t>- Aumento de costo de fertilizantes</a:t>
          </a:r>
        </a:p>
        <a:p>
          <a:r>
            <a:rPr lang="es-EC" sz="2400" dirty="0" smtClean="0"/>
            <a:t>- Importación de agroquímicos ha disminuido</a:t>
          </a:r>
        </a:p>
        <a:p>
          <a:r>
            <a:rPr lang="es-EC" sz="2400" dirty="0" smtClean="0"/>
            <a:t>- Gran demanda de alimentación</a:t>
          </a:r>
        </a:p>
        <a:p>
          <a:endParaRPr lang="es-EC" sz="2400" dirty="0"/>
        </a:p>
      </dgm:t>
    </dgm:pt>
    <dgm:pt modelId="{1587B577-F213-4CF7-9F76-061A785097E6}" type="parTrans" cxnId="{46149767-2C4A-4D2D-9AA0-5068D94A9628}">
      <dgm:prSet/>
      <dgm:spPr/>
      <dgm:t>
        <a:bodyPr/>
        <a:lstStyle/>
        <a:p>
          <a:endParaRPr lang="es-EC"/>
        </a:p>
      </dgm:t>
    </dgm:pt>
    <dgm:pt modelId="{75B71F3B-A5C2-4D28-9928-A6FAAA8956C7}" type="sibTrans" cxnId="{46149767-2C4A-4D2D-9AA0-5068D94A9628}">
      <dgm:prSet/>
      <dgm:spPr/>
      <dgm:t>
        <a:bodyPr/>
        <a:lstStyle/>
        <a:p>
          <a:endParaRPr lang="es-EC"/>
        </a:p>
      </dgm:t>
    </dgm:pt>
    <dgm:pt modelId="{99D1DED8-59C7-4E32-BF1F-B68D33DCA57E}">
      <dgm:prSet phldrT="[Texto]"/>
      <dgm:spPr/>
      <dgm:t>
        <a:bodyPr/>
        <a:lstStyle/>
        <a:p>
          <a:r>
            <a:rPr lang="es-EC" dirty="0" smtClean="0"/>
            <a:t>CAUSAS</a:t>
          </a:r>
          <a:endParaRPr lang="es-EC" dirty="0"/>
        </a:p>
      </dgm:t>
    </dgm:pt>
    <dgm:pt modelId="{158CB162-C7C4-4CCD-B98F-CC7F253E4D1B}" type="parTrans" cxnId="{0BC794CE-7453-4231-92C9-A60B2091F9FD}">
      <dgm:prSet/>
      <dgm:spPr/>
      <dgm:t>
        <a:bodyPr/>
        <a:lstStyle/>
        <a:p>
          <a:endParaRPr lang="es-EC"/>
        </a:p>
      </dgm:t>
    </dgm:pt>
    <dgm:pt modelId="{E3DE0A87-7818-44AB-98FD-A750116AB93A}" type="sibTrans" cxnId="{0BC794CE-7453-4231-92C9-A60B2091F9FD}">
      <dgm:prSet/>
      <dgm:spPr/>
      <dgm:t>
        <a:bodyPr/>
        <a:lstStyle/>
        <a:p>
          <a:endParaRPr lang="es-EC"/>
        </a:p>
      </dgm:t>
    </dgm:pt>
    <dgm:pt modelId="{0FA40568-0626-47AA-9B69-A7F301320D7C}">
      <dgm:prSet phldrT="[Texto]" custT="1"/>
      <dgm:spPr/>
      <dgm:t>
        <a:bodyPr/>
        <a:lstStyle/>
        <a:p>
          <a:r>
            <a:rPr lang="es-EC" sz="2800" dirty="0" smtClean="0"/>
            <a:t>- Excesivo uso de fertilizantes </a:t>
          </a:r>
          <a:r>
            <a:rPr lang="es-EC" sz="2400" dirty="0" smtClean="0"/>
            <a:t>químicos</a:t>
          </a:r>
        </a:p>
        <a:p>
          <a:r>
            <a:rPr lang="es-EC" sz="2800" dirty="0" smtClean="0"/>
            <a:t>- Mal manejo de pastos </a:t>
          </a:r>
        </a:p>
        <a:p>
          <a:endParaRPr lang="es-EC" sz="2800" dirty="0"/>
        </a:p>
      </dgm:t>
    </dgm:pt>
    <dgm:pt modelId="{847B8811-9A0D-4E19-9C63-A79A46143850}" type="parTrans" cxnId="{F427F8D3-290E-4819-B1E4-8276059F0910}">
      <dgm:prSet/>
      <dgm:spPr/>
      <dgm:t>
        <a:bodyPr/>
        <a:lstStyle/>
        <a:p>
          <a:endParaRPr lang="es-EC"/>
        </a:p>
      </dgm:t>
    </dgm:pt>
    <dgm:pt modelId="{6C1792D3-50FC-4F85-99E7-54564BEA50D7}" type="sibTrans" cxnId="{F427F8D3-290E-4819-B1E4-8276059F0910}">
      <dgm:prSet/>
      <dgm:spPr/>
      <dgm:t>
        <a:bodyPr/>
        <a:lstStyle/>
        <a:p>
          <a:endParaRPr lang="es-EC"/>
        </a:p>
      </dgm:t>
    </dgm:pt>
    <dgm:pt modelId="{B9C519AB-12A6-4EC9-AAF5-182A9E0F3F3B}">
      <dgm:prSet phldrT="[Texto]"/>
      <dgm:spPr/>
      <dgm:t>
        <a:bodyPr/>
        <a:lstStyle/>
        <a:p>
          <a:r>
            <a:rPr lang="es-EC" dirty="0" smtClean="0"/>
            <a:t>EFECTOS</a:t>
          </a:r>
          <a:endParaRPr lang="es-EC" dirty="0"/>
        </a:p>
      </dgm:t>
    </dgm:pt>
    <dgm:pt modelId="{A21E8DB9-E6B2-4573-9E22-E8B3321E351C}" type="parTrans" cxnId="{AD271F61-126E-4F24-89F1-644E3CE87800}">
      <dgm:prSet/>
      <dgm:spPr/>
      <dgm:t>
        <a:bodyPr/>
        <a:lstStyle/>
        <a:p>
          <a:endParaRPr lang="es-EC"/>
        </a:p>
      </dgm:t>
    </dgm:pt>
    <dgm:pt modelId="{290A7769-F7E4-4F3F-8163-ECC8093D2BF7}" type="sibTrans" cxnId="{AD271F61-126E-4F24-89F1-644E3CE87800}">
      <dgm:prSet/>
      <dgm:spPr/>
      <dgm:t>
        <a:bodyPr/>
        <a:lstStyle/>
        <a:p>
          <a:endParaRPr lang="es-EC"/>
        </a:p>
      </dgm:t>
    </dgm:pt>
    <dgm:pt modelId="{51C3E1BB-C95E-4D8E-8867-E878A501B49D}">
      <dgm:prSet phldrT="[Texto]" custT="1"/>
      <dgm:spPr/>
      <dgm:t>
        <a:bodyPr/>
        <a:lstStyle/>
        <a:p>
          <a:r>
            <a:rPr lang="es-EC" sz="2400" dirty="0" smtClean="0"/>
            <a:t>- Aumenta costo de producción</a:t>
          </a:r>
        </a:p>
        <a:p>
          <a:endParaRPr lang="es-EC" sz="2400" dirty="0"/>
        </a:p>
      </dgm:t>
    </dgm:pt>
    <dgm:pt modelId="{B3C53A1C-D0F3-40A5-9D07-531516412846}" type="parTrans" cxnId="{57A148D1-8F4D-489A-B388-3B1B16DEB4F0}">
      <dgm:prSet/>
      <dgm:spPr/>
      <dgm:t>
        <a:bodyPr/>
        <a:lstStyle/>
        <a:p>
          <a:endParaRPr lang="es-EC"/>
        </a:p>
      </dgm:t>
    </dgm:pt>
    <dgm:pt modelId="{58DF5D95-3961-4F23-8646-56F2F892458C}" type="sibTrans" cxnId="{57A148D1-8F4D-489A-B388-3B1B16DEB4F0}">
      <dgm:prSet/>
      <dgm:spPr/>
      <dgm:t>
        <a:bodyPr/>
        <a:lstStyle/>
        <a:p>
          <a:endParaRPr lang="es-EC"/>
        </a:p>
      </dgm:t>
    </dgm:pt>
    <dgm:pt modelId="{380741AD-BFFE-4BB2-B5A4-2AC97BDDA501}">
      <dgm:prSet custT="1"/>
      <dgm:spPr/>
      <dgm:t>
        <a:bodyPr/>
        <a:lstStyle/>
        <a:p>
          <a:r>
            <a:rPr lang="es-EC" sz="2400" dirty="0" smtClean="0"/>
            <a:t>- Baja de producción </a:t>
          </a:r>
          <a:endParaRPr lang="es-EC" sz="2400" dirty="0"/>
        </a:p>
      </dgm:t>
    </dgm:pt>
    <dgm:pt modelId="{AE435429-93BA-4981-BB8A-0973D643704B}" type="parTrans" cxnId="{B893C339-3BBA-4BA7-85CF-A36BB5B16F3E}">
      <dgm:prSet/>
      <dgm:spPr/>
      <dgm:t>
        <a:bodyPr/>
        <a:lstStyle/>
        <a:p>
          <a:endParaRPr lang="es-EC"/>
        </a:p>
      </dgm:t>
    </dgm:pt>
    <dgm:pt modelId="{77861A36-A9A5-4D54-97AD-6983129B2EC8}" type="sibTrans" cxnId="{B893C339-3BBA-4BA7-85CF-A36BB5B16F3E}">
      <dgm:prSet/>
      <dgm:spPr/>
      <dgm:t>
        <a:bodyPr/>
        <a:lstStyle/>
        <a:p>
          <a:endParaRPr lang="es-EC"/>
        </a:p>
      </dgm:t>
    </dgm:pt>
    <dgm:pt modelId="{AA27D7C1-72BE-4987-97DA-3AAE1ED551DA}" type="pres">
      <dgm:prSet presAssocID="{483C0EA7-ED75-4757-B4BE-C98DDE298189}" presName="Name0" presStyleCnt="0">
        <dgm:presLayoutVars>
          <dgm:dir/>
          <dgm:animLvl val="lvl"/>
          <dgm:resizeHandles val="exact"/>
        </dgm:presLayoutVars>
      </dgm:prSet>
      <dgm:spPr/>
      <dgm:t>
        <a:bodyPr/>
        <a:lstStyle/>
        <a:p>
          <a:endParaRPr lang="es-EC"/>
        </a:p>
      </dgm:t>
    </dgm:pt>
    <dgm:pt modelId="{3D8FA08E-2DF2-4CC7-BDC6-E8FC597AEBB1}" type="pres">
      <dgm:prSet presAssocID="{79651288-CD81-483A-9F9E-1CA340EEF2B1}" presName="compositeNode" presStyleCnt="0">
        <dgm:presLayoutVars>
          <dgm:bulletEnabled val="1"/>
        </dgm:presLayoutVars>
      </dgm:prSet>
      <dgm:spPr/>
    </dgm:pt>
    <dgm:pt modelId="{1F99333D-1E79-4563-B080-A4325C1EBFFD}" type="pres">
      <dgm:prSet presAssocID="{79651288-CD81-483A-9F9E-1CA340EEF2B1}" presName="bgRect" presStyleLbl="node1" presStyleIdx="0" presStyleCnt="3"/>
      <dgm:spPr/>
      <dgm:t>
        <a:bodyPr/>
        <a:lstStyle/>
        <a:p>
          <a:endParaRPr lang="es-EC"/>
        </a:p>
      </dgm:t>
    </dgm:pt>
    <dgm:pt modelId="{CB20C4AF-EE42-496C-BD30-D85644788681}" type="pres">
      <dgm:prSet presAssocID="{79651288-CD81-483A-9F9E-1CA340EEF2B1}" presName="parentNode" presStyleLbl="node1" presStyleIdx="0" presStyleCnt="3">
        <dgm:presLayoutVars>
          <dgm:chMax val="0"/>
          <dgm:bulletEnabled val="1"/>
        </dgm:presLayoutVars>
      </dgm:prSet>
      <dgm:spPr/>
      <dgm:t>
        <a:bodyPr/>
        <a:lstStyle/>
        <a:p>
          <a:endParaRPr lang="es-EC"/>
        </a:p>
      </dgm:t>
    </dgm:pt>
    <dgm:pt modelId="{14BF1DA8-8B9A-4A0C-A910-82746DC3500A}" type="pres">
      <dgm:prSet presAssocID="{79651288-CD81-483A-9F9E-1CA340EEF2B1}" presName="childNode" presStyleLbl="node1" presStyleIdx="0" presStyleCnt="3">
        <dgm:presLayoutVars>
          <dgm:bulletEnabled val="1"/>
        </dgm:presLayoutVars>
      </dgm:prSet>
      <dgm:spPr/>
      <dgm:t>
        <a:bodyPr/>
        <a:lstStyle/>
        <a:p>
          <a:endParaRPr lang="es-EC"/>
        </a:p>
      </dgm:t>
    </dgm:pt>
    <dgm:pt modelId="{46E1801B-F02D-458A-A2B4-BF6B1C256426}" type="pres">
      <dgm:prSet presAssocID="{377E1DEB-FBD7-4E90-94F7-47B89161B860}" presName="hSp" presStyleCnt="0"/>
      <dgm:spPr/>
    </dgm:pt>
    <dgm:pt modelId="{EE388977-44E1-4E5D-B721-D39755C4896A}" type="pres">
      <dgm:prSet presAssocID="{377E1DEB-FBD7-4E90-94F7-47B89161B860}" presName="vProcSp" presStyleCnt="0"/>
      <dgm:spPr/>
    </dgm:pt>
    <dgm:pt modelId="{B92D447A-759B-40C6-A86F-86D729A9232C}" type="pres">
      <dgm:prSet presAssocID="{377E1DEB-FBD7-4E90-94F7-47B89161B860}" presName="vSp1" presStyleCnt="0"/>
      <dgm:spPr/>
    </dgm:pt>
    <dgm:pt modelId="{92524F38-5F0B-4315-9435-3FA2F367D4C7}" type="pres">
      <dgm:prSet presAssocID="{377E1DEB-FBD7-4E90-94F7-47B89161B860}" presName="simulatedConn" presStyleLbl="solidFgAcc1" presStyleIdx="0" presStyleCnt="2"/>
      <dgm:spPr/>
    </dgm:pt>
    <dgm:pt modelId="{6B5F30B7-F2CF-4D95-A4CF-4CC85734712E}" type="pres">
      <dgm:prSet presAssocID="{377E1DEB-FBD7-4E90-94F7-47B89161B860}" presName="vSp2" presStyleCnt="0"/>
      <dgm:spPr/>
    </dgm:pt>
    <dgm:pt modelId="{9EF9C73F-AB5D-4EDE-A0C7-ACF26492507F}" type="pres">
      <dgm:prSet presAssocID="{377E1DEB-FBD7-4E90-94F7-47B89161B860}" presName="sibTrans" presStyleCnt="0"/>
      <dgm:spPr/>
    </dgm:pt>
    <dgm:pt modelId="{5C89B117-9543-4CE9-8988-15C273273026}" type="pres">
      <dgm:prSet presAssocID="{99D1DED8-59C7-4E32-BF1F-B68D33DCA57E}" presName="compositeNode" presStyleCnt="0">
        <dgm:presLayoutVars>
          <dgm:bulletEnabled val="1"/>
        </dgm:presLayoutVars>
      </dgm:prSet>
      <dgm:spPr/>
    </dgm:pt>
    <dgm:pt modelId="{C8783CFF-CB29-4F85-A54B-4344212A6906}" type="pres">
      <dgm:prSet presAssocID="{99D1DED8-59C7-4E32-BF1F-B68D33DCA57E}" presName="bgRect" presStyleLbl="node1" presStyleIdx="1" presStyleCnt="3"/>
      <dgm:spPr/>
      <dgm:t>
        <a:bodyPr/>
        <a:lstStyle/>
        <a:p>
          <a:endParaRPr lang="es-EC"/>
        </a:p>
      </dgm:t>
    </dgm:pt>
    <dgm:pt modelId="{4CB0C257-45F2-4154-8D19-6CD4940B8754}" type="pres">
      <dgm:prSet presAssocID="{99D1DED8-59C7-4E32-BF1F-B68D33DCA57E}" presName="parentNode" presStyleLbl="node1" presStyleIdx="1" presStyleCnt="3">
        <dgm:presLayoutVars>
          <dgm:chMax val="0"/>
          <dgm:bulletEnabled val="1"/>
        </dgm:presLayoutVars>
      </dgm:prSet>
      <dgm:spPr/>
      <dgm:t>
        <a:bodyPr/>
        <a:lstStyle/>
        <a:p>
          <a:endParaRPr lang="es-EC"/>
        </a:p>
      </dgm:t>
    </dgm:pt>
    <dgm:pt modelId="{04EBDE5F-DD13-460A-BCF9-85C07589D3E4}" type="pres">
      <dgm:prSet presAssocID="{99D1DED8-59C7-4E32-BF1F-B68D33DCA57E}" presName="childNode" presStyleLbl="node1" presStyleIdx="1" presStyleCnt="3">
        <dgm:presLayoutVars>
          <dgm:bulletEnabled val="1"/>
        </dgm:presLayoutVars>
      </dgm:prSet>
      <dgm:spPr/>
      <dgm:t>
        <a:bodyPr/>
        <a:lstStyle/>
        <a:p>
          <a:endParaRPr lang="es-EC"/>
        </a:p>
      </dgm:t>
    </dgm:pt>
    <dgm:pt modelId="{E7E3A24B-D33E-4F5E-822C-C41D83C57487}" type="pres">
      <dgm:prSet presAssocID="{E3DE0A87-7818-44AB-98FD-A750116AB93A}" presName="hSp" presStyleCnt="0"/>
      <dgm:spPr/>
    </dgm:pt>
    <dgm:pt modelId="{DA1BD8EF-1692-4C09-B1D8-B118D4F5FB85}" type="pres">
      <dgm:prSet presAssocID="{E3DE0A87-7818-44AB-98FD-A750116AB93A}" presName="vProcSp" presStyleCnt="0"/>
      <dgm:spPr/>
    </dgm:pt>
    <dgm:pt modelId="{B9701DBA-28C0-4C1D-89AB-4E94CE59E073}" type="pres">
      <dgm:prSet presAssocID="{E3DE0A87-7818-44AB-98FD-A750116AB93A}" presName="vSp1" presStyleCnt="0"/>
      <dgm:spPr/>
    </dgm:pt>
    <dgm:pt modelId="{9BBCE246-5DDC-4F9D-B2E8-C8879509EB14}" type="pres">
      <dgm:prSet presAssocID="{E3DE0A87-7818-44AB-98FD-A750116AB93A}" presName="simulatedConn" presStyleLbl="solidFgAcc1" presStyleIdx="1" presStyleCnt="2"/>
      <dgm:spPr/>
    </dgm:pt>
    <dgm:pt modelId="{D54AB055-AA55-4F67-88B4-94D4E450DA24}" type="pres">
      <dgm:prSet presAssocID="{E3DE0A87-7818-44AB-98FD-A750116AB93A}" presName="vSp2" presStyleCnt="0"/>
      <dgm:spPr/>
    </dgm:pt>
    <dgm:pt modelId="{C1D2CC6D-FB4A-4F21-B253-BE454DCB4BFF}" type="pres">
      <dgm:prSet presAssocID="{E3DE0A87-7818-44AB-98FD-A750116AB93A}" presName="sibTrans" presStyleCnt="0"/>
      <dgm:spPr/>
    </dgm:pt>
    <dgm:pt modelId="{B0896DF6-8C61-4C9D-A858-561A25008CB9}" type="pres">
      <dgm:prSet presAssocID="{B9C519AB-12A6-4EC9-AAF5-182A9E0F3F3B}" presName="compositeNode" presStyleCnt="0">
        <dgm:presLayoutVars>
          <dgm:bulletEnabled val="1"/>
        </dgm:presLayoutVars>
      </dgm:prSet>
      <dgm:spPr/>
    </dgm:pt>
    <dgm:pt modelId="{B5CBD4C4-BCBA-45D7-86DA-3377691406F6}" type="pres">
      <dgm:prSet presAssocID="{B9C519AB-12A6-4EC9-AAF5-182A9E0F3F3B}" presName="bgRect" presStyleLbl="node1" presStyleIdx="2" presStyleCnt="3"/>
      <dgm:spPr/>
      <dgm:t>
        <a:bodyPr/>
        <a:lstStyle/>
        <a:p>
          <a:endParaRPr lang="es-EC"/>
        </a:p>
      </dgm:t>
    </dgm:pt>
    <dgm:pt modelId="{B3B0EE3F-CC13-4C52-9490-81B82871C653}" type="pres">
      <dgm:prSet presAssocID="{B9C519AB-12A6-4EC9-AAF5-182A9E0F3F3B}" presName="parentNode" presStyleLbl="node1" presStyleIdx="2" presStyleCnt="3">
        <dgm:presLayoutVars>
          <dgm:chMax val="0"/>
          <dgm:bulletEnabled val="1"/>
        </dgm:presLayoutVars>
      </dgm:prSet>
      <dgm:spPr/>
      <dgm:t>
        <a:bodyPr/>
        <a:lstStyle/>
        <a:p>
          <a:endParaRPr lang="es-EC"/>
        </a:p>
      </dgm:t>
    </dgm:pt>
    <dgm:pt modelId="{7E5D32F3-D632-4ED5-83CB-E62B8EC38B50}" type="pres">
      <dgm:prSet presAssocID="{B9C519AB-12A6-4EC9-AAF5-182A9E0F3F3B}" presName="childNode" presStyleLbl="node1" presStyleIdx="2" presStyleCnt="3">
        <dgm:presLayoutVars>
          <dgm:bulletEnabled val="1"/>
        </dgm:presLayoutVars>
      </dgm:prSet>
      <dgm:spPr/>
      <dgm:t>
        <a:bodyPr/>
        <a:lstStyle/>
        <a:p>
          <a:endParaRPr lang="es-EC"/>
        </a:p>
      </dgm:t>
    </dgm:pt>
  </dgm:ptLst>
  <dgm:cxnLst>
    <dgm:cxn modelId="{C5526AB2-7F12-4F29-BBF1-D754528E0FB1}" type="presOf" srcId="{79651288-CD81-483A-9F9E-1CA340EEF2B1}" destId="{CB20C4AF-EE42-496C-BD30-D85644788681}" srcOrd="1" destOrd="0" presId="urn:microsoft.com/office/officeart/2005/8/layout/hProcess7"/>
    <dgm:cxn modelId="{46149767-2C4A-4D2D-9AA0-5068D94A9628}" srcId="{79651288-CD81-483A-9F9E-1CA340EEF2B1}" destId="{E8F0932D-8098-4316-9B5C-AE7585FD4B74}" srcOrd="0" destOrd="0" parTransId="{1587B577-F213-4CF7-9F76-061A785097E6}" sibTransId="{75B71F3B-A5C2-4D28-9928-A6FAAA8956C7}"/>
    <dgm:cxn modelId="{2855CD63-6E3B-4683-BE51-86CB0911B8F4}" type="presOf" srcId="{B9C519AB-12A6-4EC9-AAF5-182A9E0F3F3B}" destId="{B5CBD4C4-BCBA-45D7-86DA-3377691406F6}" srcOrd="0" destOrd="0" presId="urn:microsoft.com/office/officeart/2005/8/layout/hProcess7"/>
    <dgm:cxn modelId="{AD271F61-126E-4F24-89F1-644E3CE87800}" srcId="{483C0EA7-ED75-4757-B4BE-C98DDE298189}" destId="{B9C519AB-12A6-4EC9-AAF5-182A9E0F3F3B}" srcOrd="2" destOrd="0" parTransId="{A21E8DB9-E6B2-4573-9E22-E8B3321E351C}" sibTransId="{290A7769-F7E4-4F3F-8163-ECC8093D2BF7}"/>
    <dgm:cxn modelId="{57A148D1-8F4D-489A-B388-3B1B16DEB4F0}" srcId="{B9C519AB-12A6-4EC9-AAF5-182A9E0F3F3B}" destId="{51C3E1BB-C95E-4D8E-8867-E878A501B49D}" srcOrd="0" destOrd="0" parTransId="{B3C53A1C-D0F3-40A5-9D07-531516412846}" sibTransId="{58DF5D95-3961-4F23-8646-56F2F892458C}"/>
    <dgm:cxn modelId="{B09F1159-7A4F-472A-95D5-3E07FE8369D9}" type="presOf" srcId="{79651288-CD81-483A-9F9E-1CA340EEF2B1}" destId="{1F99333D-1E79-4563-B080-A4325C1EBFFD}" srcOrd="0" destOrd="0" presId="urn:microsoft.com/office/officeart/2005/8/layout/hProcess7"/>
    <dgm:cxn modelId="{D47CE655-363B-44C6-A7AB-351CA983FA17}" type="presOf" srcId="{483C0EA7-ED75-4757-B4BE-C98DDE298189}" destId="{AA27D7C1-72BE-4987-97DA-3AAE1ED551DA}" srcOrd="0" destOrd="0" presId="urn:microsoft.com/office/officeart/2005/8/layout/hProcess7"/>
    <dgm:cxn modelId="{0BC794CE-7453-4231-92C9-A60B2091F9FD}" srcId="{483C0EA7-ED75-4757-B4BE-C98DDE298189}" destId="{99D1DED8-59C7-4E32-BF1F-B68D33DCA57E}" srcOrd="1" destOrd="0" parTransId="{158CB162-C7C4-4CCD-B98F-CC7F253E4D1B}" sibTransId="{E3DE0A87-7818-44AB-98FD-A750116AB93A}"/>
    <dgm:cxn modelId="{47BCC35E-5264-43DE-879E-F81C349B8494}" type="presOf" srcId="{0FA40568-0626-47AA-9B69-A7F301320D7C}" destId="{04EBDE5F-DD13-460A-BCF9-85C07589D3E4}" srcOrd="0" destOrd="0" presId="urn:microsoft.com/office/officeart/2005/8/layout/hProcess7"/>
    <dgm:cxn modelId="{98516FB9-EEF2-4956-96B5-75F7350CCD07}" type="presOf" srcId="{B9C519AB-12A6-4EC9-AAF5-182A9E0F3F3B}" destId="{B3B0EE3F-CC13-4C52-9490-81B82871C653}" srcOrd="1" destOrd="0" presId="urn:microsoft.com/office/officeart/2005/8/layout/hProcess7"/>
    <dgm:cxn modelId="{DE564BBC-6D3B-49B8-86E1-FB1C5EBB4A01}" type="presOf" srcId="{380741AD-BFFE-4BB2-B5A4-2AC97BDDA501}" destId="{7E5D32F3-D632-4ED5-83CB-E62B8EC38B50}" srcOrd="0" destOrd="1" presId="urn:microsoft.com/office/officeart/2005/8/layout/hProcess7"/>
    <dgm:cxn modelId="{F427F8D3-290E-4819-B1E4-8276059F0910}" srcId="{99D1DED8-59C7-4E32-BF1F-B68D33DCA57E}" destId="{0FA40568-0626-47AA-9B69-A7F301320D7C}" srcOrd="0" destOrd="0" parTransId="{847B8811-9A0D-4E19-9C63-A79A46143850}" sibTransId="{6C1792D3-50FC-4F85-99E7-54564BEA50D7}"/>
    <dgm:cxn modelId="{3A36242D-263E-4656-A26E-614E9E9338C0}" type="presOf" srcId="{99D1DED8-59C7-4E32-BF1F-B68D33DCA57E}" destId="{C8783CFF-CB29-4F85-A54B-4344212A6906}" srcOrd="0" destOrd="0" presId="urn:microsoft.com/office/officeart/2005/8/layout/hProcess7"/>
    <dgm:cxn modelId="{3CBD3F33-905B-427E-A04B-F71117E0A323}" type="presOf" srcId="{51C3E1BB-C95E-4D8E-8867-E878A501B49D}" destId="{7E5D32F3-D632-4ED5-83CB-E62B8EC38B50}" srcOrd="0" destOrd="0" presId="urn:microsoft.com/office/officeart/2005/8/layout/hProcess7"/>
    <dgm:cxn modelId="{15AF2C3B-20F3-45A0-A5B2-543647D7714E}" srcId="{483C0EA7-ED75-4757-B4BE-C98DDE298189}" destId="{79651288-CD81-483A-9F9E-1CA340EEF2B1}" srcOrd="0" destOrd="0" parTransId="{28739697-E32C-4FBF-91B9-FD7150FEEA88}" sibTransId="{377E1DEB-FBD7-4E90-94F7-47B89161B860}"/>
    <dgm:cxn modelId="{B893C339-3BBA-4BA7-85CF-A36BB5B16F3E}" srcId="{B9C519AB-12A6-4EC9-AAF5-182A9E0F3F3B}" destId="{380741AD-BFFE-4BB2-B5A4-2AC97BDDA501}" srcOrd="1" destOrd="0" parTransId="{AE435429-93BA-4981-BB8A-0973D643704B}" sibTransId="{77861A36-A9A5-4D54-97AD-6983129B2EC8}"/>
    <dgm:cxn modelId="{A16BDE5B-6B9C-41BF-99F1-75B41836C8F9}" type="presOf" srcId="{E8F0932D-8098-4316-9B5C-AE7585FD4B74}" destId="{14BF1DA8-8B9A-4A0C-A910-82746DC3500A}" srcOrd="0" destOrd="0" presId="urn:microsoft.com/office/officeart/2005/8/layout/hProcess7"/>
    <dgm:cxn modelId="{29BF3434-EC38-41CE-85D5-D2E802B6965D}" type="presOf" srcId="{99D1DED8-59C7-4E32-BF1F-B68D33DCA57E}" destId="{4CB0C257-45F2-4154-8D19-6CD4940B8754}" srcOrd="1" destOrd="0" presId="urn:microsoft.com/office/officeart/2005/8/layout/hProcess7"/>
    <dgm:cxn modelId="{4A3CABCD-22DB-428C-AC6B-DB2AD3D1A449}" type="presParOf" srcId="{AA27D7C1-72BE-4987-97DA-3AAE1ED551DA}" destId="{3D8FA08E-2DF2-4CC7-BDC6-E8FC597AEBB1}" srcOrd="0" destOrd="0" presId="urn:microsoft.com/office/officeart/2005/8/layout/hProcess7"/>
    <dgm:cxn modelId="{DFFDCF51-B672-408F-B016-4FC5118E9EB4}" type="presParOf" srcId="{3D8FA08E-2DF2-4CC7-BDC6-E8FC597AEBB1}" destId="{1F99333D-1E79-4563-B080-A4325C1EBFFD}" srcOrd="0" destOrd="0" presId="urn:microsoft.com/office/officeart/2005/8/layout/hProcess7"/>
    <dgm:cxn modelId="{62BD02E0-2975-4F5C-B91A-69233B2ACD23}" type="presParOf" srcId="{3D8FA08E-2DF2-4CC7-BDC6-E8FC597AEBB1}" destId="{CB20C4AF-EE42-496C-BD30-D85644788681}" srcOrd="1" destOrd="0" presId="urn:microsoft.com/office/officeart/2005/8/layout/hProcess7"/>
    <dgm:cxn modelId="{7CBA5EEF-1B92-4CCC-9808-E1F5E4C7CC3E}" type="presParOf" srcId="{3D8FA08E-2DF2-4CC7-BDC6-E8FC597AEBB1}" destId="{14BF1DA8-8B9A-4A0C-A910-82746DC3500A}" srcOrd="2" destOrd="0" presId="urn:microsoft.com/office/officeart/2005/8/layout/hProcess7"/>
    <dgm:cxn modelId="{2D8120D0-79FA-4C2E-9563-B25C17039A4C}" type="presParOf" srcId="{AA27D7C1-72BE-4987-97DA-3AAE1ED551DA}" destId="{46E1801B-F02D-458A-A2B4-BF6B1C256426}" srcOrd="1" destOrd="0" presId="urn:microsoft.com/office/officeart/2005/8/layout/hProcess7"/>
    <dgm:cxn modelId="{7EA86909-8789-4CBB-B47A-5B1CA0FEA41A}" type="presParOf" srcId="{AA27D7C1-72BE-4987-97DA-3AAE1ED551DA}" destId="{EE388977-44E1-4E5D-B721-D39755C4896A}" srcOrd="2" destOrd="0" presId="urn:microsoft.com/office/officeart/2005/8/layout/hProcess7"/>
    <dgm:cxn modelId="{08F59A2A-DB6F-4F8D-8133-F90F07DB6BF4}" type="presParOf" srcId="{EE388977-44E1-4E5D-B721-D39755C4896A}" destId="{B92D447A-759B-40C6-A86F-86D729A9232C}" srcOrd="0" destOrd="0" presId="urn:microsoft.com/office/officeart/2005/8/layout/hProcess7"/>
    <dgm:cxn modelId="{0D42F349-A671-436B-97FF-6C7F9E8A4D71}" type="presParOf" srcId="{EE388977-44E1-4E5D-B721-D39755C4896A}" destId="{92524F38-5F0B-4315-9435-3FA2F367D4C7}" srcOrd="1" destOrd="0" presId="urn:microsoft.com/office/officeart/2005/8/layout/hProcess7"/>
    <dgm:cxn modelId="{A5A528F1-E980-4534-B563-6EAB17143140}" type="presParOf" srcId="{EE388977-44E1-4E5D-B721-D39755C4896A}" destId="{6B5F30B7-F2CF-4D95-A4CF-4CC85734712E}" srcOrd="2" destOrd="0" presId="urn:microsoft.com/office/officeart/2005/8/layout/hProcess7"/>
    <dgm:cxn modelId="{532D69A8-CC30-45AA-82DC-C4F95F8817EF}" type="presParOf" srcId="{AA27D7C1-72BE-4987-97DA-3AAE1ED551DA}" destId="{9EF9C73F-AB5D-4EDE-A0C7-ACF26492507F}" srcOrd="3" destOrd="0" presId="urn:microsoft.com/office/officeart/2005/8/layout/hProcess7"/>
    <dgm:cxn modelId="{DF8CF20C-8FCB-4FF7-8C71-A100494F641B}" type="presParOf" srcId="{AA27D7C1-72BE-4987-97DA-3AAE1ED551DA}" destId="{5C89B117-9543-4CE9-8988-15C273273026}" srcOrd="4" destOrd="0" presId="urn:microsoft.com/office/officeart/2005/8/layout/hProcess7"/>
    <dgm:cxn modelId="{023D96B8-ECC3-4A7B-9EC5-DCF4C9E06B2D}" type="presParOf" srcId="{5C89B117-9543-4CE9-8988-15C273273026}" destId="{C8783CFF-CB29-4F85-A54B-4344212A6906}" srcOrd="0" destOrd="0" presId="urn:microsoft.com/office/officeart/2005/8/layout/hProcess7"/>
    <dgm:cxn modelId="{6F34919B-755B-42B2-9C05-4824053FEA96}" type="presParOf" srcId="{5C89B117-9543-4CE9-8988-15C273273026}" destId="{4CB0C257-45F2-4154-8D19-6CD4940B8754}" srcOrd="1" destOrd="0" presId="urn:microsoft.com/office/officeart/2005/8/layout/hProcess7"/>
    <dgm:cxn modelId="{B33EEE0F-AE56-44AC-BF29-1AAF065D6A8E}" type="presParOf" srcId="{5C89B117-9543-4CE9-8988-15C273273026}" destId="{04EBDE5F-DD13-460A-BCF9-85C07589D3E4}" srcOrd="2" destOrd="0" presId="urn:microsoft.com/office/officeart/2005/8/layout/hProcess7"/>
    <dgm:cxn modelId="{DCAE4C9E-FC02-4426-BD6C-BB521462A1E7}" type="presParOf" srcId="{AA27D7C1-72BE-4987-97DA-3AAE1ED551DA}" destId="{E7E3A24B-D33E-4F5E-822C-C41D83C57487}" srcOrd="5" destOrd="0" presId="urn:microsoft.com/office/officeart/2005/8/layout/hProcess7"/>
    <dgm:cxn modelId="{508AB991-9817-418E-8B24-13BB04E7791B}" type="presParOf" srcId="{AA27D7C1-72BE-4987-97DA-3AAE1ED551DA}" destId="{DA1BD8EF-1692-4C09-B1D8-B118D4F5FB85}" srcOrd="6" destOrd="0" presId="urn:microsoft.com/office/officeart/2005/8/layout/hProcess7"/>
    <dgm:cxn modelId="{C9D07AB3-005D-447D-BC66-C45C9F08F600}" type="presParOf" srcId="{DA1BD8EF-1692-4C09-B1D8-B118D4F5FB85}" destId="{B9701DBA-28C0-4C1D-89AB-4E94CE59E073}" srcOrd="0" destOrd="0" presId="urn:microsoft.com/office/officeart/2005/8/layout/hProcess7"/>
    <dgm:cxn modelId="{5A693A2F-1DF5-4948-A73A-5C45275B1E0B}" type="presParOf" srcId="{DA1BD8EF-1692-4C09-B1D8-B118D4F5FB85}" destId="{9BBCE246-5DDC-4F9D-B2E8-C8879509EB14}" srcOrd="1" destOrd="0" presId="urn:microsoft.com/office/officeart/2005/8/layout/hProcess7"/>
    <dgm:cxn modelId="{010EEF32-67C6-4630-A961-169741B3B4DF}" type="presParOf" srcId="{DA1BD8EF-1692-4C09-B1D8-B118D4F5FB85}" destId="{D54AB055-AA55-4F67-88B4-94D4E450DA24}" srcOrd="2" destOrd="0" presId="urn:microsoft.com/office/officeart/2005/8/layout/hProcess7"/>
    <dgm:cxn modelId="{A1464466-5993-49B7-B83D-F1D09557B29C}" type="presParOf" srcId="{AA27D7C1-72BE-4987-97DA-3AAE1ED551DA}" destId="{C1D2CC6D-FB4A-4F21-B253-BE454DCB4BFF}" srcOrd="7" destOrd="0" presId="urn:microsoft.com/office/officeart/2005/8/layout/hProcess7"/>
    <dgm:cxn modelId="{2E944C28-9F5C-4D4F-BA51-DD1D7BC92C76}" type="presParOf" srcId="{AA27D7C1-72BE-4987-97DA-3AAE1ED551DA}" destId="{B0896DF6-8C61-4C9D-A858-561A25008CB9}" srcOrd="8" destOrd="0" presId="urn:microsoft.com/office/officeart/2005/8/layout/hProcess7"/>
    <dgm:cxn modelId="{AE8B0526-D2B4-4766-A796-CF50EC685BBA}" type="presParOf" srcId="{B0896DF6-8C61-4C9D-A858-561A25008CB9}" destId="{B5CBD4C4-BCBA-45D7-86DA-3377691406F6}" srcOrd="0" destOrd="0" presId="urn:microsoft.com/office/officeart/2005/8/layout/hProcess7"/>
    <dgm:cxn modelId="{814E6C4E-4300-4B58-9FE0-38E41AADCC9F}" type="presParOf" srcId="{B0896DF6-8C61-4C9D-A858-561A25008CB9}" destId="{B3B0EE3F-CC13-4C52-9490-81B82871C653}" srcOrd="1" destOrd="0" presId="urn:microsoft.com/office/officeart/2005/8/layout/hProcess7"/>
    <dgm:cxn modelId="{565F57AB-60D8-4C62-BB68-BDC65BAB5506}" type="presParOf" srcId="{B0896DF6-8C61-4C9D-A858-561A25008CB9}" destId="{7E5D32F3-D632-4ED5-83CB-E62B8EC38B50}"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7C4F8F-9374-4DA6-A01F-82CCB9E54940}" type="doc">
      <dgm:prSet loTypeId="urn:microsoft.com/office/officeart/2008/layout/RadialCluster" loCatId="cycle" qsTypeId="urn:microsoft.com/office/officeart/2005/8/quickstyle/simple1" qsCatId="simple" csTypeId="urn:microsoft.com/office/officeart/2005/8/colors/accent2_1" csCatId="accent2" phldr="1"/>
      <dgm:spPr/>
      <dgm:t>
        <a:bodyPr/>
        <a:lstStyle/>
        <a:p>
          <a:endParaRPr lang="es-EC"/>
        </a:p>
      </dgm:t>
    </dgm:pt>
    <dgm:pt modelId="{9D4FA64B-B035-4267-A096-1CA2CEBB89D4}">
      <dgm:prSet phldrT="[Texto]"/>
      <dgm:spPr/>
      <dgm:t>
        <a:bodyPr/>
        <a:lstStyle/>
        <a:p>
          <a:r>
            <a:rPr lang="es-EC" dirty="0" smtClean="0"/>
            <a:t>Especies forrajeras</a:t>
          </a:r>
          <a:endParaRPr lang="es-EC" dirty="0"/>
        </a:p>
      </dgm:t>
    </dgm:pt>
    <dgm:pt modelId="{B32E8DBC-0800-431B-A667-275BDBB9C538}" type="parTrans" cxnId="{0CFCB556-2A0B-452D-A752-1729DED10963}">
      <dgm:prSet/>
      <dgm:spPr/>
      <dgm:t>
        <a:bodyPr/>
        <a:lstStyle/>
        <a:p>
          <a:endParaRPr lang="es-EC"/>
        </a:p>
      </dgm:t>
    </dgm:pt>
    <dgm:pt modelId="{06F7D314-E8D7-4A71-BDBA-19BD68C7152B}" type="sibTrans" cxnId="{0CFCB556-2A0B-452D-A752-1729DED10963}">
      <dgm:prSet/>
      <dgm:spPr/>
      <dgm:t>
        <a:bodyPr/>
        <a:lstStyle/>
        <a:p>
          <a:endParaRPr lang="es-EC"/>
        </a:p>
      </dgm:t>
    </dgm:pt>
    <dgm:pt modelId="{1C41E0E8-B416-4229-9CF5-DEB747472235}">
      <dgm:prSet phldrT="[Texto]"/>
      <dgm:spPr/>
      <dgm:t>
        <a:bodyPr/>
        <a:lstStyle/>
        <a:p>
          <a:r>
            <a:rPr lang="es-EC" dirty="0" smtClean="0"/>
            <a:t>Alimento de los animales</a:t>
          </a:r>
          <a:endParaRPr lang="es-EC" dirty="0"/>
        </a:p>
      </dgm:t>
    </dgm:pt>
    <dgm:pt modelId="{9E5CD7DB-BF87-4098-8AA7-49E67D1DB360}" type="parTrans" cxnId="{77295ABE-B057-4541-AC8A-24D40C26096A}">
      <dgm:prSet/>
      <dgm:spPr/>
      <dgm:t>
        <a:bodyPr/>
        <a:lstStyle/>
        <a:p>
          <a:endParaRPr lang="es-EC"/>
        </a:p>
      </dgm:t>
    </dgm:pt>
    <dgm:pt modelId="{4163AF04-F62F-44BB-B28A-6DB138FD7E8E}" type="sibTrans" cxnId="{77295ABE-B057-4541-AC8A-24D40C26096A}">
      <dgm:prSet/>
      <dgm:spPr/>
      <dgm:t>
        <a:bodyPr/>
        <a:lstStyle/>
        <a:p>
          <a:endParaRPr lang="es-EC"/>
        </a:p>
      </dgm:t>
    </dgm:pt>
    <dgm:pt modelId="{B2D378A4-47E3-4F22-9103-81F52F2955A0}">
      <dgm:prSet phldrT="[Texto]"/>
      <dgm:spPr/>
      <dgm:t>
        <a:bodyPr/>
        <a:lstStyle/>
        <a:p>
          <a:r>
            <a:rPr lang="es-EC" dirty="0" smtClean="0"/>
            <a:t>Pastoreo</a:t>
          </a:r>
        </a:p>
        <a:p>
          <a:r>
            <a:rPr lang="es-EC" dirty="0" smtClean="0"/>
            <a:t>Heno</a:t>
          </a:r>
        </a:p>
        <a:p>
          <a:r>
            <a:rPr lang="es-EC" dirty="0" smtClean="0"/>
            <a:t>ensilaje</a:t>
          </a:r>
          <a:endParaRPr lang="es-EC" dirty="0"/>
        </a:p>
      </dgm:t>
    </dgm:pt>
    <dgm:pt modelId="{6494E427-B08F-4261-87F8-4CBBAFE3A38D}" type="parTrans" cxnId="{3E3E247F-E542-4741-A4E0-AB99D5F4FC8D}">
      <dgm:prSet/>
      <dgm:spPr/>
      <dgm:t>
        <a:bodyPr/>
        <a:lstStyle/>
        <a:p>
          <a:endParaRPr lang="es-EC"/>
        </a:p>
      </dgm:t>
    </dgm:pt>
    <dgm:pt modelId="{102A2516-2A94-47FB-B9F3-437E08979828}" type="sibTrans" cxnId="{3E3E247F-E542-4741-A4E0-AB99D5F4FC8D}">
      <dgm:prSet/>
      <dgm:spPr/>
      <dgm:t>
        <a:bodyPr/>
        <a:lstStyle/>
        <a:p>
          <a:endParaRPr lang="es-EC"/>
        </a:p>
      </dgm:t>
    </dgm:pt>
    <dgm:pt modelId="{175AAD22-C0FB-4ADC-B98A-915CBED40826}">
      <dgm:prSet/>
      <dgm:spPr/>
      <dgm:t>
        <a:bodyPr/>
        <a:lstStyle/>
        <a:p>
          <a:r>
            <a:rPr lang="es-EC" dirty="0" smtClean="0"/>
            <a:t>Cultivos puros</a:t>
          </a:r>
        </a:p>
        <a:p>
          <a:r>
            <a:rPr lang="es-EC" dirty="0" smtClean="0"/>
            <a:t>No </a:t>
          </a:r>
          <a:r>
            <a:rPr lang="es-EC" dirty="0" err="1" smtClean="0"/>
            <a:t>palatables</a:t>
          </a:r>
          <a:endParaRPr lang="es-EC" dirty="0"/>
        </a:p>
      </dgm:t>
    </dgm:pt>
    <dgm:pt modelId="{864190E1-76EF-4E58-8C8E-0BEBE361FD71}" type="parTrans" cxnId="{10F5099B-DA50-465B-BD67-E6964E013C34}">
      <dgm:prSet/>
      <dgm:spPr/>
      <dgm:t>
        <a:bodyPr/>
        <a:lstStyle/>
        <a:p>
          <a:endParaRPr lang="es-EC"/>
        </a:p>
      </dgm:t>
    </dgm:pt>
    <dgm:pt modelId="{B1EC58D8-9065-47C3-BC89-79F582439CCA}" type="sibTrans" cxnId="{10F5099B-DA50-465B-BD67-E6964E013C34}">
      <dgm:prSet/>
      <dgm:spPr/>
      <dgm:t>
        <a:bodyPr/>
        <a:lstStyle/>
        <a:p>
          <a:endParaRPr lang="es-EC"/>
        </a:p>
      </dgm:t>
    </dgm:pt>
    <dgm:pt modelId="{B3A75095-CACA-49EF-A090-BE79AD263DFE}">
      <dgm:prSet/>
      <dgm:spPr/>
      <dgm:t>
        <a:bodyPr/>
        <a:lstStyle/>
        <a:p>
          <a:r>
            <a:rPr lang="es-EC" dirty="0" smtClean="0"/>
            <a:t>Mezclas forrajeras </a:t>
          </a:r>
        </a:p>
        <a:p>
          <a:r>
            <a:rPr lang="es-EC" dirty="0" smtClean="0"/>
            <a:t>Gramíneas y leguminosas</a:t>
          </a:r>
          <a:endParaRPr lang="es-EC" dirty="0"/>
        </a:p>
      </dgm:t>
    </dgm:pt>
    <dgm:pt modelId="{DAAF6AD9-3603-44FD-8D7B-E56E72ADC15F}" type="parTrans" cxnId="{374F888F-6D10-4973-9CFE-4EEF58D293C2}">
      <dgm:prSet/>
      <dgm:spPr/>
      <dgm:t>
        <a:bodyPr/>
        <a:lstStyle/>
        <a:p>
          <a:endParaRPr lang="es-EC"/>
        </a:p>
      </dgm:t>
    </dgm:pt>
    <dgm:pt modelId="{B3BD72B7-6155-4E12-AB4F-2C4FDFC76901}" type="sibTrans" cxnId="{374F888F-6D10-4973-9CFE-4EEF58D293C2}">
      <dgm:prSet/>
      <dgm:spPr/>
      <dgm:t>
        <a:bodyPr/>
        <a:lstStyle/>
        <a:p>
          <a:endParaRPr lang="es-EC"/>
        </a:p>
      </dgm:t>
    </dgm:pt>
    <dgm:pt modelId="{75D614D3-C0CE-416F-B11C-86059DA6F857}" type="pres">
      <dgm:prSet presAssocID="{4C7C4F8F-9374-4DA6-A01F-82CCB9E54940}" presName="Name0" presStyleCnt="0">
        <dgm:presLayoutVars>
          <dgm:chMax val="1"/>
          <dgm:chPref val="1"/>
          <dgm:dir/>
          <dgm:animOne val="branch"/>
          <dgm:animLvl val="lvl"/>
        </dgm:presLayoutVars>
      </dgm:prSet>
      <dgm:spPr/>
      <dgm:t>
        <a:bodyPr/>
        <a:lstStyle/>
        <a:p>
          <a:endParaRPr lang="es-EC"/>
        </a:p>
      </dgm:t>
    </dgm:pt>
    <dgm:pt modelId="{8D05E7BE-6338-4994-AE6B-A3CC29401DC0}" type="pres">
      <dgm:prSet presAssocID="{9D4FA64B-B035-4267-A096-1CA2CEBB89D4}" presName="singleCycle" presStyleCnt="0"/>
      <dgm:spPr/>
    </dgm:pt>
    <dgm:pt modelId="{166138E6-71D6-4566-9E3D-9F2B49F4A2CD}" type="pres">
      <dgm:prSet presAssocID="{9D4FA64B-B035-4267-A096-1CA2CEBB89D4}" presName="singleCenter" presStyleLbl="node1" presStyleIdx="0" presStyleCnt="5">
        <dgm:presLayoutVars>
          <dgm:chMax val="7"/>
          <dgm:chPref val="7"/>
        </dgm:presLayoutVars>
      </dgm:prSet>
      <dgm:spPr/>
      <dgm:t>
        <a:bodyPr/>
        <a:lstStyle/>
        <a:p>
          <a:endParaRPr lang="es-EC"/>
        </a:p>
      </dgm:t>
    </dgm:pt>
    <dgm:pt modelId="{B8CE5BF0-84DE-4471-BCFB-731FA9746272}" type="pres">
      <dgm:prSet presAssocID="{9E5CD7DB-BF87-4098-8AA7-49E67D1DB360}" presName="Name56" presStyleLbl="parChTrans1D2" presStyleIdx="0" presStyleCnt="4"/>
      <dgm:spPr/>
      <dgm:t>
        <a:bodyPr/>
        <a:lstStyle/>
        <a:p>
          <a:endParaRPr lang="es-EC"/>
        </a:p>
      </dgm:t>
    </dgm:pt>
    <dgm:pt modelId="{74F156B9-E9E3-4AC6-AB54-06CABA1FCFC4}" type="pres">
      <dgm:prSet presAssocID="{1C41E0E8-B416-4229-9CF5-DEB747472235}" presName="text0" presStyleLbl="node1" presStyleIdx="1" presStyleCnt="5">
        <dgm:presLayoutVars>
          <dgm:bulletEnabled val="1"/>
        </dgm:presLayoutVars>
      </dgm:prSet>
      <dgm:spPr/>
      <dgm:t>
        <a:bodyPr/>
        <a:lstStyle/>
        <a:p>
          <a:endParaRPr lang="es-EC"/>
        </a:p>
      </dgm:t>
    </dgm:pt>
    <dgm:pt modelId="{5949728D-963F-4FFA-86A5-3CE3A97C1261}" type="pres">
      <dgm:prSet presAssocID="{6494E427-B08F-4261-87F8-4CBBAFE3A38D}" presName="Name56" presStyleLbl="parChTrans1D2" presStyleIdx="1" presStyleCnt="4"/>
      <dgm:spPr/>
      <dgm:t>
        <a:bodyPr/>
        <a:lstStyle/>
        <a:p>
          <a:endParaRPr lang="es-EC"/>
        </a:p>
      </dgm:t>
    </dgm:pt>
    <dgm:pt modelId="{4448F4DB-A71B-4B20-B10D-2FF31C53067E}" type="pres">
      <dgm:prSet presAssocID="{B2D378A4-47E3-4F22-9103-81F52F2955A0}" presName="text0" presStyleLbl="node1" presStyleIdx="2" presStyleCnt="5">
        <dgm:presLayoutVars>
          <dgm:bulletEnabled val="1"/>
        </dgm:presLayoutVars>
      </dgm:prSet>
      <dgm:spPr/>
      <dgm:t>
        <a:bodyPr/>
        <a:lstStyle/>
        <a:p>
          <a:endParaRPr lang="es-EC"/>
        </a:p>
      </dgm:t>
    </dgm:pt>
    <dgm:pt modelId="{D2128474-C095-4B2F-841A-40557AA32F61}" type="pres">
      <dgm:prSet presAssocID="{864190E1-76EF-4E58-8C8E-0BEBE361FD71}" presName="Name56" presStyleLbl="parChTrans1D2" presStyleIdx="2" presStyleCnt="4"/>
      <dgm:spPr/>
      <dgm:t>
        <a:bodyPr/>
        <a:lstStyle/>
        <a:p>
          <a:endParaRPr lang="es-EC"/>
        </a:p>
      </dgm:t>
    </dgm:pt>
    <dgm:pt modelId="{49F0E4D2-24FE-4312-B578-1124327F27F5}" type="pres">
      <dgm:prSet presAssocID="{175AAD22-C0FB-4ADC-B98A-915CBED40826}" presName="text0" presStyleLbl="node1" presStyleIdx="3" presStyleCnt="5">
        <dgm:presLayoutVars>
          <dgm:bulletEnabled val="1"/>
        </dgm:presLayoutVars>
      </dgm:prSet>
      <dgm:spPr/>
      <dgm:t>
        <a:bodyPr/>
        <a:lstStyle/>
        <a:p>
          <a:endParaRPr lang="es-EC"/>
        </a:p>
      </dgm:t>
    </dgm:pt>
    <dgm:pt modelId="{C0EAF478-42E5-4FA2-8567-969533C19037}" type="pres">
      <dgm:prSet presAssocID="{DAAF6AD9-3603-44FD-8D7B-E56E72ADC15F}" presName="Name56" presStyleLbl="parChTrans1D2" presStyleIdx="3" presStyleCnt="4"/>
      <dgm:spPr/>
      <dgm:t>
        <a:bodyPr/>
        <a:lstStyle/>
        <a:p>
          <a:endParaRPr lang="es-EC"/>
        </a:p>
      </dgm:t>
    </dgm:pt>
    <dgm:pt modelId="{49471F48-A1BC-424F-A248-9A29C9AB3DE1}" type="pres">
      <dgm:prSet presAssocID="{B3A75095-CACA-49EF-A090-BE79AD263DFE}" presName="text0" presStyleLbl="node1" presStyleIdx="4" presStyleCnt="5">
        <dgm:presLayoutVars>
          <dgm:bulletEnabled val="1"/>
        </dgm:presLayoutVars>
      </dgm:prSet>
      <dgm:spPr/>
      <dgm:t>
        <a:bodyPr/>
        <a:lstStyle/>
        <a:p>
          <a:endParaRPr lang="es-EC"/>
        </a:p>
      </dgm:t>
    </dgm:pt>
  </dgm:ptLst>
  <dgm:cxnLst>
    <dgm:cxn modelId="{10F5099B-DA50-465B-BD67-E6964E013C34}" srcId="{9D4FA64B-B035-4267-A096-1CA2CEBB89D4}" destId="{175AAD22-C0FB-4ADC-B98A-915CBED40826}" srcOrd="2" destOrd="0" parTransId="{864190E1-76EF-4E58-8C8E-0BEBE361FD71}" sibTransId="{B1EC58D8-9065-47C3-BC89-79F582439CCA}"/>
    <dgm:cxn modelId="{263AAB9D-0DC1-4F31-B0BF-EDAFA7853C5F}" type="presOf" srcId="{9D4FA64B-B035-4267-A096-1CA2CEBB89D4}" destId="{166138E6-71D6-4566-9E3D-9F2B49F4A2CD}" srcOrd="0" destOrd="0" presId="urn:microsoft.com/office/officeart/2008/layout/RadialCluster"/>
    <dgm:cxn modelId="{374F888F-6D10-4973-9CFE-4EEF58D293C2}" srcId="{9D4FA64B-B035-4267-A096-1CA2CEBB89D4}" destId="{B3A75095-CACA-49EF-A090-BE79AD263DFE}" srcOrd="3" destOrd="0" parTransId="{DAAF6AD9-3603-44FD-8D7B-E56E72ADC15F}" sibTransId="{B3BD72B7-6155-4E12-AB4F-2C4FDFC76901}"/>
    <dgm:cxn modelId="{B6915ED8-24DE-4D32-B8E0-6CA6BD9A7586}" type="presOf" srcId="{DAAF6AD9-3603-44FD-8D7B-E56E72ADC15F}" destId="{C0EAF478-42E5-4FA2-8567-969533C19037}" srcOrd="0" destOrd="0" presId="urn:microsoft.com/office/officeart/2008/layout/RadialCluster"/>
    <dgm:cxn modelId="{829E4B8C-12D0-462B-ABA2-28AF378732D1}" type="presOf" srcId="{6494E427-B08F-4261-87F8-4CBBAFE3A38D}" destId="{5949728D-963F-4FFA-86A5-3CE3A97C1261}" srcOrd="0" destOrd="0" presId="urn:microsoft.com/office/officeart/2008/layout/RadialCluster"/>
    <dgm:cxn modelId="{B3DB9258-95AD-4E85-BEDB-407E2B019701}" type="presOf" srcId="{B3A75095-CACA-49EF-A090-BE79AD263DFE}" destId="{49471F48-A1BC-424F-A248-9A29C9AB3DE1}" srcOrd="0" destOrd="0" presId="urn:microsoft.com/office/officeart/2008/layout/RadialCluster"/>
    <dgm:cxn modelId="{EC4F4D3F-5654-4DE3-BC9D-5FF223E4C859}" type="presOf" srcId="{B2D378A4-47E3-4F22-9103-81F52F2955A0}" destId="{4448F4DB-A71B-4B20-B10D-2FF31C53067E}" srcOrd="0" destOrd="0" presId="urn:microsoft.com/office/officeart/2008/layout/RadialCluster"/>
    <dgm:cxn modelId="{B82CE8E4-9211-44CB-9656-93EB27457150}" type="presOf" srcId="{864190E1-76EF-4E58-8C8E-0BEBE361FD71}" destId="{D2128474-C095-4B2F-841A-40557AA32F61}" srcOrd="0" destOrd="0" presId="urn:microsoft.com/office/officeart/2008/layout/RadialCluster"/>
    <dgm:cxn modelId="{F5906639-EE7C-4FFE-AB41-E483DA0F5B73}" type="presOf" srcId="{9E5CD7DB-BF87-4098-8AA7-49E67D1DB360}" destId="{B8CE5BF0-84DE-4471-BCFB-731FA9746272}" srcOrd="0" destOrd="0" presId="urn:microsoft.com/office/officeart/2008/layout/RadialCluster"/>
    <dgm:cxn modelId="{3E3E247F-E542-4741-A4E0-AB99D5F4FC8D}" srcId="{9D4FA64B-B035-4267-A096-1CA2CEBB89D4}" destId="{B2D378A4-47E3-4F22-9103-81F52F2955A0}" srcOrd="1" destOrd="0" parTransId="{6494E427-B08F-4261-87F8-4CBBAFE3A38D}" sibTransId="{102A2516-2A94-47FB-B9F3-437E08979828}"/>
    <dgm:cxn modelId="{AC851ABE-5779-4E9A-AD78-A857177235D8}" type="presOf" srcId="{175AAD22-C0FB-4ADC-B98A-915CBED40826}" destId="{49F0E4D2-24FE-4312-B578-1124327F27F5}" srcOrd="0" destOrd="0" presId="urn:microsoft.com/office/officeart/2008/layout/RadialCluster"/>
    <dgm:cxn modelId="{0CFCB556-2A0B-452D-A752-1729DED10963}" srcId="{4C7C4F8F-9374-4DA6-A01F-82CCB9E54940}" destId="{9D4FA64B-B035-4267-A096-1CA2CEBB89D4}" srcOrd="0" destOrd="0" parTransId="{B32E8DBC-0800-431B-A667-275BDBB9C538}" sibTransId="{06F7D314-E8D7-4A71-BDBA-19BD68C7152B}"/>
    <dgm:cxn modelId="{3FA44D28-8535-4190-8DC0-16A032AF31A3}" type="presOf" srcId="{4C7C4F8F-9374-4DA6-A01F-82CCB9E54940}" destId="{75D614D3-C0CE-416F-B11C-86059DA6F857}" srcOrd="0" destOrd="0" presId="urn:microsoft.com/office/officeart/2008/layout/RadialCluster"/>
    <dgm:cxn modelId="{77295ABE-B057-4541-AC8A-24D40C26096A}" srcId="{9D4FA64B-B035-4267-A096-1CA2CEBB89D4}" destId="{1C41E0E8-B416-4229-9CF5-DEB747472235}" srcOrd="0" destOrd="0" parTransId="{9E5CD7DB-BF87-4098-8AA7-49E67D1DB360}" sibTransId="{4163AF04-F62F-44BB-B28A-6DB138FD7E8E}"/>
    <dgm:cxn modelId="{E0914337-8AAF-429D-82BD-D920770466DE}" type="presOf" srcId="{1C41E0E8-B416-4229-9CF5-DEB747472235}" destId="{74F156B9-E9E3-4AC6-AB54-06CABA1FCFC4}" srcOrd="0" destOrd="0" presId="urn:microsoft.com/office/officeart/2008/layout/RadialCluster"/>
    <dgm:cxn modelId="{31787A84-71FA-44C3-AF3F-BBD34099B5D7}" type="presParOf" srcId="{75D614D3-C0CE-416F-B11C-86059DA6F857}" destId="{8D05E7BE-6338-4994-AE6B-A3CC29401DC0}" srcOrd="0" destOrd="0" presId="urn:microsoft.com/office/officeart/2008/layout/RadialCluster"/>
    <dgm:cxn modelId="{3F0AB161-977F-4773-8E18-7DBF997A398D}" type="presParOf" srcId="{8D05E7BE-6338-4994-AE6B-A3CC29401DC0}" destId="{166138E6-71D6-4566-9E3D-9F2B49F4A2CD}" srcOrd="0" destOrd="0" presId="urn:microsoft.com/office/officeart/2008/layout/RadialCluster"/>
    <dgm:cxn modelId="{DB7D8CE2-94D5-40F6-8DE6-D7312FFE7E99}" type="presParOf" srcId="{8D05E7BE-6338-4994-AE6B-A3CC29401DC0}" destId="{B8CE5BF0-84DE-4471-BCFB-731FA9746272}" srcOrd="1" destOrd="0" presId="urn:microsoft.com/office/officeart/2008/layout/RadialCluster"/>
    <dgm:cxn modelId="{6B04EA3B-0150-4827-AC26-33C3D3659E56}" type="presParOf" srcId="{8D05E7BE-6338-4994-AE6B-A3CC29401DC0}" destId="{74F156B9-E9E3-4AC6-AB54-06CABA1FCFC4}" srcOrd="2" destOrd="0" presId="urn:microsoft.com/office/officeart/2008/layout/RadialCluster"/>
    <dgm:cxn modelId="{4E773985-576D-4619-BD29-3724B6CFA514}" type="presParOf" srcId="{8D05E7BE-6338-4994-AE6B-A3CC29401DC0}" destId="{5949728D-963F-4FFA-86A5-3CE3A97C1261}" srcOrd="3" destOrd="0" presId="urn:microsoft.com/office/officeart/2008/layout/RadialCluster"/>
    <dgm:cxn modelId="{C84CC206-CC66-4C7A-B180-374341CC6DA8}" type="presParOf" srcId="{8D05E7BE-6338-4994-AE6B-A3CC29401DC0}" destId="{4448F4DB-A71B-4B20-B10D-2FF31C53067E}" srcOrd="4" destOrd="0" presId="urn:microsoft.com/office/officeart/2008/layout/RadialCluster"/>
    <dgm:cxn modelId="{7D855DC0-EF54-40B8-AA62-98BD49FC5D47}" type="presParOf" srcId="{8D05E7BE-6338-4994-AE6B-A3CC29401DC0}" destId="{D2128474-C095-4B2F-841A-40557AA32F61}" srcOrd="5" destOrd="0" presId="urn:microsoft.com/office/officeart/2008/layout/RadialCluster"/>
    <dgm:cxn modelId="{7BD53129-5D7D-444C-AF64-35DF3CBC9FE5}" type="presParOf" srcId="{8D05E7BE-6338-4994-AE6B-A3CC29401DC0}" destId="{49F0E4D2-24FE-4312-B578-1124327F27F5}" srcOrd="6" destOrd="0" presId="urn:microsoft.com/office/officeart/2008/layout/RadialCluster"/>
    <dgm:cxn modelId="{B98B52A9-6120-4CA7-9833-F92C55A20214}" type="presParOf" srcId="{8D05E7BE-6338-4994-AE6B-A3CC29401DC0}" destId="{C0EAF478-42E5-4FA2-8567-969533C19037}" srcOrd="7" destOrd="0" presId="urn:microsoft.com/office/officeart/2008/layout/RadialCluster"/>
    <dgm:cxn modelId="{B8E94849-91C9-4271-B167-512161BFE562}" type="presParOf" srcId="{8D05E7BE-6338-4994-AE6B-A3CC29401DC0}" destId="{49471F48-A1BC-424F-A248-9A29C9AB3DE1}"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F6569F-68F8-4748-9C46-95DA8454A813}" type="doc">
      <dgm:prSet loTypeId="urn:microsoft.com/office/officeart/2008/layout/VerticalCircleList" loCatId="list" qsTypeId="urn:microsoft.com/office/officeart/2005/8/quickstyle/3d3" qsCatId="3D" csTypeId="urn:microsoft.com/office/officeart/2005/8/colors/colorful2" csCatId="colorful" phldr="1"/>
      <dgm:spPr/>
      <dgm:t>
        <a:bodyPr/>
        <a:lstStyle/>
        <a:p>
          <a:endParaRPr lang="es-EC"/>
        </a:p>
      </dgm:t>
    </dgm:pt>
    <dgm:pt modelId="{11779275-C86C-49BD-8DB4-E56C939727F9}">
      <dgm:prSet phldrT="[Texto]"/>
      <dgm:spPr/>
      <dgm:t>
        <a:bodyPr/>
        <a:lstStyle/>
        <a:p>
          <a:r>
            <a:rPr lang="es-EC" dirty="0" smtClean="0"/>
            <a:t>GRAMÍNEAS</a:t>
          </a:r>
          <a:endParaRPr lang="es-EC" dirty="0"/>
        </a:p>
      </dgm:t>
    </dgm:pt>
    <dgm:pt modelId="{4A36EC63-58AE-4B72-9AAA-67EF0088F99F}" type="parTrans" cxnId="{98398509-DDB0-428C-AA23-A18132986823}">
      <dgm:prSet/>
      <dgm:spPr/>
      <dgm:t>
        <a:bodyPr/>
        <a:lstStyle/>
        <a:p>
          <a:endParaRPr lang="es-EC"/>
        </a:p>
      </dgm:t>
    </dgm:pt>
    <dgm:pt modelId="{63EB0EE9-FC01-4517-BDD1-CB3C0B2DF39B}" type="sibTrans" cxnId="{98398509-DDB0-428C-AA23-A18132986823}">
      <dgm:prSet/>
      <dgm:spPr/>
      <dgm:t>
        <a:bodyPr/>
        <a:lstStyle/>
        <a:p>
          <a:endParaRPr lang="es-EC"/>
        </a:p>
      </dgm:t>
    </dgm:pt>
    <dgm:pt modelId="{E2EE6D55-9A87-4AFE-9E8F-6ACCBB56C29B}">
      <dgm:prSet phldrT="[Texto]"/>
      <dgm:spPr/>
      <dgm:t>
        <a:bodyPr/>
        <a:lstStyle/>
        <a:p>
          <a:r>
            <a:rPr lang="es-EC" dirty="0" smtClean="0"/>
            <a:t>Ricas en hidratos de carbono</a:t>
          </a:r>
        </a:p>
        <a:p>
          <a:r>
            <a:rPr lang="es-EC" dirty="0" smtClean="0"/>
            <a:t>Controlan la erosión del suelo</a:t>
          </a:r>
          <a:endParaRPr lang="es-EC" dirty="0"/>
        </a:p>
      </dgm:t>
    </dgm:pt>
    <dgm:pt modelId="{10355AF2-13CD-4EAB-B781-1472843B8867}" type="parTrans" cxnId="{1FED85BF-2543-46BB-ADAA-E2F4F180A6A3}">
      <dgm:prSet/>
      <dgm:spPr/>
      <dgm:t>
        <a:bodyPr/>
        <a:lstStyle/>
        <a:p>
          <a:endParaRPr lang="es-EC"/>
        </a:p>
      </dgm:t>
    </dgm:pt>
    <dgm:pt modelId="{7F5F99B8-DEAB-47AF-BC2B-B76E87E963B2}" type="sibTrans" cxnId="{1FED85BF-2543-46BB-ADAA-E2F4F180A6A3}">
      <dgm:prSet/>
      <dgm:spPr/>
      <dgm:t>
        <a:bodyPr/>
        <a:lstStyle/>
        <a:p>
          <a:endParaRPr lang="es-EC"/>
        </a:p>
      </dgm:t>
    </dgm:pt>
    <dgm:pt modelId="{88A8DA31-F808-4C92-8E65-5D4AF6D8628B}">
      <dgm:prSet phldrT="[Texto]"/>
      <dgm:spPr/>
      <dgm:t>
        <a:bodyPr/>
        <a:lstStyle/>
        <a:p>
          <a:r>
            <a:rPr lang="es-EC" dirty="0" smtClean="0"/>
            <a:t>Soportan mayor pastoreo y mayor precocidad</a:t>
          </a:r>
          <a:endParaRPr lang="es-EC" dirty="0"/>
        </a:p>
      </dgm:t>
    </dgm:pt>
    <dgm:pt modelId="{B232FC02-D49D-4DF1-9EC0-FE656151BCA0}" type="parTrans" cxnId="{7FF9ED42-377C-45DD-AD8D-279A11ED5C15}">
      <dgm:prSet/>
      <dgm:spPr/>
      <dgm:t>
        <a:bodyPr/>
        <a:lstStyle/>
        <a:p>
          <a:endParaRPr lang="es-EC"/>
        </a:p>
      </dgm:t>
    </dgm:pt>
    <dgm:pt modelId="{AFABE47F-9A78-44FA-A901-76FC4295AA22}" type="sibTrans" cxnId="{7FF9ED42-377C-45DD-AD8D-279A11ED5C15}">
      <dgm:prSet/>
      <dgm:spPr/>
      <dgm:t>
        <a:bodyPr/>
        <a:lstStyle/>
        <a:p>
          <a:endParaRPr lang="es-EC"/>
        </a:p>
      </dgm:t>
    </dgm:pt>
    <dgm:pt modelId="{15EA87A7-E68F-4D87-AD81-907B76F6B779}">
      <dgm:prSet phldrT="[Texto]"/>
      <dgm:spPr/>
      <dgm:t>
        <a:bodyPr/>
        <a:lstStyle/>
        <a:p>
          <a:r>
            <a:rPr lang="es-EC" dirty="0" smtClean="0"/>
            <a:t>LEGUMINOSAS</a:t>
          </a:r>
          <a:endParaRPr lang="es-EC" dirty="0"/>
        </a:p>
      </dgm:t>
    </dgm:pt>
    <dgm:pt modelId="{BF859DE5-D824-4D76-B8EE-65D922BA9EC3}" type="parTrans" cxnId="{D7A113F0-E753-4CDF-A8F7-C81D49B81329}">
      <dgm:prSet/>
      <dgm:spPr/>
      <dgm:t>
        <a:bodyPr/>
        <a:lstStyle/>
        <a:p>
          <a:endParaRPr lang="es-EC"/>
        </a:p>
      </dgm:t>
    </dgm:pt>
    <dgm:pt modelId="{66396AFE-10A3-4E66-96B1-59EF8F72E338}" type="sibTrans" cxnId="{D7A113F0-E753-4CDF-A8F7-C81D49B81329}">
      <dgm:prSet/>
      <dgm:spPr/>
      <dgm:t>
        <a:bodyPr/>
        <a:lstStyle/>
        <a:p>
          <a:endParaRPr lang="es-EC"/>
        </a:p>
      </dgm:t>
    </dgm:pt>
    <dgm:pt modelId="{B3C6AC32-E40E-4089-B17B-E519A8E18E64}">
      <dgm:prSet phldrT="[Texto]"/>
      <dgm:spPr/>
      <dgm:t>
        <a:bodyPr/>
        <a:lstStyle/>
        <a:p>
          <a:r>
            <a:rPr lang="es-EC" dirty="0" smtClean="0"/>
            <a:t>Fijan el nitrógeno atmosférico</a:t>
          </a:r>
        </a:p>
        <a:p>
          <a:r>
            <a:rPr lang="es-EC" dirty="0" smtClean="0"/>
            <a:t>Bajos rendimientos de MV</a:t>
          </a:r>
          <a:endParaRPr lang="es-EC" dirty="0"/>
        </a:p>
      </dgm:t>
    </dgm:pt>
    <dgm:pt modelId="{AA50CD59-D0AC-4C08-8668-16D4D496C547}" type="parTrans" cxnId="{FCB6066C-A29C-4206-9043-4CE11CB2493D}">
      <dgm:prSet/>
      <dgm:spPr/>
      <dgm:t>
        <a:bodyPr/>
        <a:lstStyle/>
        <a:p>
          <a:endParaRPr lang="es-EC"/>
        </a:p>
      </dgm:t>
    </dgm:pt>
    <dgm:pt modelId="{FE3D11FB-7D10-4C50-97F6-B0486C120F34}" type="sibTrans" cxnId="{FCB6066C-A29C-4206-9043-4CE11CB2493D}">
      <dgm:prSet/>
      <dgm:spPr/>
      <dgm:t>
        <a:bodyPr/>
        <a:lstStyle/>
        <a:p>
          <a:endParaRPr lang="es-EC"/>
        </a:p>
      </dgm:t>
    </dgm:pt>
    <dgm:pt modelId="{BB3B1C8B-4C69-4EDC-94E0-3CBB21C7050D}">
      <dgm:prSet phldrT="[Texto]" custT="1"/>
      <dgm:spPr/>
      <dgm:t>
        <a:bodyPr/>
        <a:lstStyle/>
        <a:p>
          <a:r>
            <a:rPr lang="es-EC" sz="1600" dirty="0" smtClean="0"/>
            <a:t>Alto valor nutritivo</a:t>
          </a:r>
        </a:p>
        <a:p>
          <a:r>
            <a:rPr lang="es-EC" sz="1600" dirty="0" smtClean="0"/>
            <a:t>Menos pastoreo</a:t>
          </a:r>
          <a:endParaRPr lang="es-EC" sz="1600" dirty="0"/>
        </a:p>
      </dgm:t>
    </dgm:pt>
    <dgm:pt modelId="{F8CD053B-4DD7-4FC0-A98E-9E0B7FD5FAD8}" type="parTrans" cxnId="{83220AC7-4E5F-4ED1-AB7B-527593950D37}">
      <dgm:prSet/>
      <dgm:spPr/>
      <dgm:t>
        <a:bodyPr/>
        <a:lstStyle/>
        <a:p>
          <a:endParaRPr lang="es-EC"/>
        </a:p>
      </dgm:t>
    </dgm:pt>
    <dgm:pt modelId="{E45E20F6-420D-4962-85EF-FB1089C8CB10}" type="sibTrans" cxnId="{83220AC7-4E5F-4ED1-AB7B-527593950D37}">
      <dgm:prSet/>
      <dgm:spPr/>
      <dgm:t>
        <a:bodyPr/>
        <a:lstStyle/>
        <a:p>
          <a:endParaRPr lang="es-EC"/>
        </a:p>
      </dgm:t>
    </dgm:pt>
    <dgm:pt modelId="{4B4311DE-436B-41C8-8A40-4B21E1A5B6F9}" type="pres">
      <dgm:prSet presAssocID="{3DF6569F-68F8-4748-9C46-95DA8454A813}" presName="Name0" presStyleCnt="0">
        <dgm:presLayoutVars>
          <dgm:dir/>
        </dgm:presLayoutVars>
      </dgm:prSet>
      <dgm:spPr/>
      <dgm:t>
        <a:bodyPr/>
        <a:lstStyle/>
        <a:p>
          <a:endParaRPr lang="es-EC"/>
        </a:p>
      </dgm:t>
    </dgm:pt>
    <dgm:pt modelId="{34F02506-6A1D-4390-B019-6567502AA1F1}" type="pres">
      <dgm:prSet presAssocID="{11779275-C86C-49BD-8DB4-E56C939727F9}" presName="withChildren" presStyleCnt="0"/>
      <dgm:spPr/>
      <dgm:t>
        <a:bodyPr/>
        <a:lstStyle/>
        <a:p>
          <a:endParaRPr lang="es-EC"/>
        </a:p>
      </dgm:t>
    </dgm:pt>
    <dgm:pt modelId="{6EC3AFF8-ABC9-4605-B354-4EBCBC702EF5}" type="pres">
      <dgm:prSet presAssocID="{11779275-C86C-49BD-8DB4-E56C939727F9}" presName="bigCircle" presStyleLbl="vennNode1" presStyleIdx="0" presStyleCnt="6"/>
      <dgm:spPr/>
      <dgm:t>
        <a:bodyPr/>
        <a:lstStyle/>
        <a:p>
          <a:endParaRPr lang="es-EC"/>
        </a:p>
      </dgm:t>
    </dgm:pt>
    <dgm:pt modelId="{45DB2E57-6CD4-4F01-B29B-466570143AA4}" type="pres">
      <dgm:prSet presAssocID="{11779275-C86C-49BD-8DB4-E56C939727F9}" presName="medCircle" presStyleLbl="vennNode1" presStyleIdx="1" presStyleCnt="6"/>
      <dgm:spPr/>
      <dgm:t>
        <a:bodyPr/>
        <a:lstStyle/>
        <a:p>
          <a:endParaRPr lang="es-EC"/>
        </a:p>
      </dgm:t>
    </dgm:pt>
    <dgm:pt modelId="{34765AB5-16DA-4558-92F0-B96BD216EE05}" type="pres">
      <dgm:prSet presAssocID="{11779275-C86C-49BD-8DB4-E56C939727F9}" presName="txLvl1" presStyleLbl="revTx" presStyleIdx="0" presStyleCnt="6"/>
      <dgm:spPr/>
      <dgm:t>
        <a:bodyPr/>
        <a:lstStyle/>
        <a:p>
          <a:endParaRPr lang="es-EC"/>
        </a:p>
      </dgm:t>
    </dgm:pt>
    <dgm:pt modelId="{10CCA997-7E20-4559-88EA-992438055667}" type="pres">
      <dgm:prSet presAssocID="{11779275-C86C-49BD-8DB4-E56C939727F9}" presName="lin" presStyleCnt="0"/>
      <dgm:spPr/>
      <dgm:t>
        <a:bodyPr/>
        <a:lstStyle/>
        <a:p>
          <a:endParaRPr lang="es-EC"/>
        </a:p>
      </dgm:t>
    </dgm:pt>
    <dgm:pt modelId="{8E2FCD21-5A06-409B-974D-B2BADE9736EE}" type="pres">
      <dgm:prSet presAssocID="{E2EE6D55-9A87-4AFE-9E8F-6ACCBB56C29B}" presName="txLvl2" presStyleLbl="revTx" presStyleIdx="1" presStyleCnt="6" custScaleX="77516" custScaleY="95510"/>
      <dgm:spPr/>
      <dgm:t>
        <a:bodyPr/>
        <a:lstStyle/>
        <a:p>
          <a:endParaRPr lang="es-EC"/>
        </a:p>
      </dgm:t>
    </dgm:pt>
    <dgm:pt modelId="{BFB82409-8CEE-4F3E-9627-3AF74E9A3D1F}" type="pres">
      <dgm:prSet presAssocID="{7F5F99B8-DEAB-47AF-BC2B-B76E87E963B2}" presName="smCircle" presStyleLbl="vennNode1" presStyleIdx="2" presStyleCnt="6"/>
      <dgm:spPr/>
      <dgm:t>
        <a:bodyPr/>
        <a:lstStyle/>
        <a:p>
          <a:endParaRPr lang="es-EC"/>
        </a:p>
      </dgm:t>
    </dgm:pt>
    <dgm:pt modelId="{B98935D6-12D7-4889-96F9-1E7164913FAD}" type="pres">
      <dgm:prSet presAssocID="{88A8DA31-F808-4C92-8E65-5D4AF6D8628B}" presName="txLvl2" presStyleLbl="revTx" presStyleIdx="2" presStyleCnt="6" custScaleX="89903" custScaleY="114562" custLinFactY="-2654" custLinFactNeighborX="-484" custLinFactNeighborY="-100000"/>
      <dgm:spPr/>
      <dgm:t>
        <a:bodyPr/>
        <a:lstStyle/>
        <a:p>
          <a:endParaRPr lang="es-EC"/>
        </a:p>
      </dgm:t>
    </dgm:pt>
    <dgm:pt modelId="{B96597D1-F5F4-4F99-B12D-859C7C3DEAF9}" type="pres">
      <dgm:prSet presAssocID="{11779275-C86C-49BD-8DB4-E56C939727F9}" presName="overlap" presStyleCnt="0"/>
      <dgm:spPr/>
      <dgm:t>
        <a:bodyPr/>
        <a:lstStyle/>
        <a:p>
          <a:endParaRPr lang="es-EC"/>
        </a:p>
      </dgm:t>
    </dgm:pt>
    <dgm:pt modelId="{7C7C4879-1795-41D0-9879-355CC84B989F}" type="pres">
      <dgm:prSet presAssocID="{15EA87A7-E68F-4D87-AD81-907B76F6B779}" presName="withChildren" presStyleCnt="0"/>
      <dgm:spPr/>
      <dgm:t>
        <a:bodyPr/>
        <a:lstStyle/>
        <a:p>
          <a:endParaRPr lang="es-EC"/>
        </a:p>
      </dgm:t>
    </dgm:pt>
    <dgm:pt modelId="{D5AA014E-90A9-498A-85F8-22D0EDB5898D}" type="pres">
      <dgm:prSet presAssocID="{15EA87A7-E68F-4D87-AD81-907B76F6B779}" presName="bigCircle" presStyleLbl="vennNode1" presStyleIdx="3" presStyleCnt="6"/>
      <dgm:spPr/>
      <dgm:t>
        <a:bodyPr/>
        <a:lstStyle/>
        <a:p>
          <a:endParaRPr lang="es-EC"/>
        </a:p>
      </dgm:t>
    </dgm:pt>
    <dgm:pt modelId="{2F76C2F3-B18A-4820-99E1-DEFCD1265F5E}" type="pres">
      <dgm:prSet presAssocID="{15EA87A7-E68F-4D87-AD81-907B76F6B779}" presName="medCircle" presStyleLbl="vennNode1" presStyleIdx="4" presStyleCnt="6"/>
      <dgm:spPr/>
      <dgm:t>
        <a:bodyPr/>
        <a:lstStyle/>
        <a:p>
          <a:endParaRPr lang="es-EC"/>
        </a:p>
      </dgm:t>
    </dgm:pt>
    <dgm:pt modelId="{081D5A10-7C79-4440-B9E7-F7987D0A59D4}" type="pres">
      <dgm:prSet presAssocID="{15EA87A7-E68F-4D87-AD81-907B76F6B779}" presName="txLvl1" presStyleLbl="revTx" presStyleIdx="3" presStyleCnt="6"/>
      <dgm:spPr/>
      <dgm:t>
        <a:bodyPr/>
        <a:lstStyle/>
        <a:p>
          <a:endParaRPr lang="es-EC"/>
        </a:p>
      </dgm:t>
    </dgm:pt>
    <dgm:pt modelId="{2AE610C0-693E-4178-8427-A094046BD7CA}" type="pres">
      <dgm:prSet presAssocID="{15EA87A7-E68F-4D87-AD81-907B76F6B779}" presName="lin" presStyleCnt="0"/>
      <dgm:spPr/>
      <dgm:t>
        <a:bodyPr/>
        <a:lstStyle/>
        <a:p>
          <a:endParaRPr lang="es-EC"/>
        </a:p>
      </dgm:t>
    </dgm:pt>
    <dgm:pt modelId="{72778451-B696-4A4B-9245-599DC830450B}" type="pres">
      <dgm:prSet presAssocID="{B3C6AC32-E40E-4089-B17B-E519A8E18E64}" presName="txLvl2" presStyleLbl="revTx" presStyleIdx="4" presStyleCnt="6" custScaleX="87992"/>
      <dgm:spPr/>
      <dgm:t>
        <a:bodyPr/>
        <a:lstStyle/>
        <a:p>
          <a:endParaRPr lang="es-EC"/>
        </a:p>
      </dgm:t>
    </dgm:pt>
    <dgm:pt modelId="{94981406-26F8-4226-9923-010050D7E350}" type="pres">
      <dgm:prSet presAssocID="{FE3D11FB-7D10-4C50-97F6-B0486C120F34}" presName="smCircle" presStyleLbl="vennNode1" presStyleIdx="5" presStyleCnt="6"/>
      <dgm:spPr/>
      <dgm:t>
        <a:bodyPr/>
        <a:lstStyle/>
        <a:p>
          <a:endParaRPr lang="es-EC"/>
        </a:p>
      </dgm:t>
    </dgm:pt>
    <dgm:pt modelId="{01C45196-3BB6-40CD-9DA8-B2DF12ACFFD7}" type="pres">
      <dgm:prSet presAssocID="{BB3B1C8B-4C69-4EDC-94E0-3CBB21C7050D}" presName="txLvl2" presStyleLbl="revTx" presStyleIdx="5" presStyleCnt="6"/>
      <dgm:spPr/>
      <dgm:t>
        <a:bodyPr/>
        <a:lstStyle/>
        <a:p>
          <a:endParaRPr lang="es-EC"/>
        </a:p>
      </dgm:t>
    </dgm:pt>
  </dgm:ptLst>
  <dgm:cxnLst>
    <dgm:cxn modelId="{5DD9FBAA-2644-40A6-9E87-8484B7377CE3}" type="presOf" srcId="{3DF6569F-68F8-4748-9C46-95DA8454A813}" destId="{4B4311DE-436B-41C8-8A40-4B21E1A5B6F9}" srcOrd="0" destOrd="0" presId="urn:microsoft.com/office/officeart/2008/layout/VerticalCircleList"/>
    <dgm:cxn modelId="{D7A113F0-E753-4CDF-A8F7-C81D49B81329}" srcId="{3DF6569F-68F8-4748-9C46-95DA8454A813}" destId="{15EA87A7-E68F-4D87-AD81-907B76F6B779}" srcOrd="1" destOrd="0" parTransId="{BF859DE5-D824-4D76-B8EE-65D922BA9EC3}" sibTransId="{66396AFE-10A3-4E66-96B1-59EF8F72E338}"/>
    <dgm:cxn modelId="{83220AC7-4E5F-4ED1-AB7B-527593950D37}" srcId="{15EA87A7-E68F-4D87-AD81-907B76F6B779}" destId="{BB3B1C8B-4C69-4EDC-94E0-3CBB21C7050D}" srcOrd="1" destOrd="0" parTransId="{F8CD053B-4DD7-4FC0-A98E-9E0B7FD5FAD8}" sibTransId="{E45E20F6-420D-4962-85EF-FB1089C8CB10}"/>
    <dgm:cxn modelId="{ADC89790-1217-41D6-919A-9E58758BF071}" type="presOf" srcId="{88A8DA31-F808-4C92-8E65-5D4AF6D8628B}" destId="{B98935D6-12D7-4889-96F9-1E7164913FAD}" srcOrd="0" destOrd="0" presId="urn:microsoft.com/office/officeart/2008/layout/VerticalCircleList"/>
    <dgm:cxn modelId="{FA913372-9B47-47AB-B5C4-D9ACB9CAD9BB}" type="presOf" srcId="{B3C6AC32-E40E-4089-B17B-E519A8E18E64}" destId="{72778451-B696-4A4B-9245-599DC830450B}" srcOrd="0" destOrd="0" presId="urn:microsoft.com/office/officeart/2008/layout/VerticalCircleList"/>
    <dgm:cxn modelId="{09FB88C8-804D-44EB-819A-E007F92CA998}" type="presOf" srcId="{BB3B1C8B-4C69-4EDC-94E0-3CBB21C7050D}" destId="{01C45196-3BB6-40CD-9DA8-B2DF12ACFFD7}" srcOrd="0" destOrd="0" presId="urn:microsoft.com/office/officeart/2008/layout/VerticalCircleList"/>
    <dgm:cxn modelId="{92D81857-043C-40B2-8347-74F4C02BD4FC}" type="presOf" srcId="{15EA87A7-E68F-4D87-AD81-907B76F6B779}" destId="{081D5A10-7C79-4440-B9E7-F7987D0A59D4}" srcOrd="0" destOrd="0" presId="urn:microsoft.com/office/officeart/2008/layout/VerticalCircleList"/>
    <dgm:cxn modelId="{7FF9ED42-377C-45DD-AD8D-279A11ED5C15}" srcId="{11779275-C86C-49BD-8DB4-E56C939727F9}" destId="{88A8DA31-F808-4C92-8E65-5D4AF6D8628B}" srcOrd="1" destOrd="0" parTransId="{B232FC02-D49D-4DF1-9EC0-FE656151BCA0}" sibTransId="{AFABE47F-9A78-44FA-A901-76FC4295AA22}"/>
    <dgm:cxn modelId="{1FED85BF-2543-46BB-ADAA-E2F4F180A6A3}" srcId="{11779275-C86C-49BD-8DB4-E56C939727F9}" destId="{E2EE6D55-9A87-4AFE-9E8F-6ACCBB56C29B}" srcOrd="0" destOrd="0" parTransId="{10355AF2-13CD-4EAB-B781-1472843B8867}" sibTransId="{7F5F99B8-DEAB-47AF-BC2B-B76E87E963B2}"/>
    <dgm:cxn modelId="{64062FDA-E438-481D-81F2-5664DC301493}" type="presOf" srcId="{E2EE6D55-9A87-4AFE-9E8F-6ACCBB56C29B}" destId="{8E2FCD21-5A06-409B-974D-B2BADE9736EE}" srcOrd="0" destOrd="0" presId="urn:microsoft.com/office/officeart/2008/layout/VerticalCircleList"/>
    <dgm:cxn modelId="{4A433E9A-0977-4E12-9882-6AD1FFD4C7A5}" type="presOf" srcId="{11779275-C86C-49BD-8DB4-E56C939727F9}" destId="{34765AB5-16DA-4558-92F0-B96BD216EE05}" srcOrd="0" destOrd="0" presId="urn:microsoft.com/office/officeart/2008/layout/VerticalCircleList"/>
    <dgm:cxn modelId="{98398509-DDB0-428C-AA23-A18132986823}" srcId="{3DF6569F-68F8-4748-9C46-95DA8454A813}" destId="{11779275-C86C-49BD-8DB4-E56C939727F9}" srcOrd="0" destOrd="0" parTransId="{4A36EC63-58AE-4B72-9AAA-67EF0088F99F}" sibTransId="{63EB0EE9-FC01-4517-BDD1-CB3C0B2DF39B}"/>
    <dgm:cxn modelId="{FCB6066C-A29C-4206-9043-4CE11CB2493D}" srcId="{15EA87A7-E68F-4D87-AD81-907B76F6B779}" destId="{B3C6AC32-E40E-4089-B17B-E519A8E18E64}" srcOrd="0" destOrd="0" parTransId="{AA50CD59-D0AC-4C08-8668-16D4D496C547}" sibTransId="{FE3D11FB-7D10-4C50-97F6-B0486C120F34}"/>
    <dgm:cxn modelId="{737962E1-0587-4588-B630-207E666AB0BF}" type="presParOf" srcId="{4B4311DE-436B-41C8-8A40-4B21E1A5B6F9}" destId="{34F02506-6A1D-4390-B019-6567502AA1F1}" srcOrd="0" destOrd="0" presId="urn:microsoft.com/office/officeart/2008/layout/VerticalCircleList"/>
    <dgm:cxn modelId="{DCE086FF-9068-4C91-AFFC-EBC387F955D0}" type="presParOf" srcId="{34F02506-6A1D-4390-B019-6567502AA1F1}" destId="{6EC3AFF8-ABC9-4605-B354-4EBCBC702EF5}" srcOrd="0" destOrd="0" presId="urn:microsoft.com/office/officeart/2008/layout/VerticalCircleList"/>
    <dgm:cxn modelId="{DC1F26F1-83DB-4DE0-A4B7-2F4918B9EB55}" type="presParOf" srcId="{34F02506-6A1D-4390-B019-6567502AA1F1}" destId="{45DB2E57-6CD4-4F01-B29B-466570143AA4}" srcOrd="1" destOrd="0" presId="urn:microsoft.com/office/officeart/2008/layout/VerticalCircleList"/>
    <dgm:cxn modelId="{73EC4556-1224-401B-9E35-AE62B2C5DD81}" type="presParOf" srcId="{34F02506-6A1D-4390-B019-6567502AA1F1}" destId="{34765AB5-16DA-4558-92F0-B96BD216EE05}" srcOrd="2" destOrd="0" presId="urn:microsoft.com/office/officeart/2008/layout/VerticalCircleList"/>
    <dgm:cxn modelId="{B1E16B74-3DAF-4956-833D-433C1147474B}" type="presParOf" srcId="{34F02506-6A1D-4390-B019-6567502AA1F1}" destId="{10CCA997-7E20-4559-88EA-992438055667}" srcOrd="3" destOrd="0" presId="urn:microsoft.com/office/officeart/2008/layout/VerticalCircleList"/>
    <dgm:cxn modelId="{8102CB7E-24BA-4A40-B6B1-565F518D66F5}" type="presParOf" srcId="{10CCA997-7E20-4559-88EA-992438055667}" destId="{8E2FCD21-5A06-409B-974D-B2BADE9736EE}" srcOrd="0" destOrd="0" presId="urn:microsoft.com/office/officeart/2008/layout/VerticalCircleList"/>
    <dgm:cxn modelId="{DDC09070-4830-425C-8C6B-DF7241967D22}" type="presParOf" srcId="{10CCA997-7E20-4559-88EA-992438055667}" destId="{BFB82409-8CEE-4F3E-9627-3AF74E9A3D1F}" srcOrd="1" destOrd="0" presId="urn:microsoft.com/office/officeart/2008/layout/VerticalCircleList"/>
    <dgm:cxn modelId="{2002F1F8-FB6B-40B3-9C86-10B8763F9E18}" type="presParOf" srcId="{10CCA997-7E20-4559-88EA-992438055667}" destId="{B98935D6-12D7-4889-96F9-1E7164913FAD}" srcOrd="2" destOrd="0" presId="urn:microsoft.com/office/officeart/2008/layout/VerticalCircleList"/>
    <dgm:cxn modelId="{CEA463D1-72E7-4745-9809-D9FA7B17EC70}" type="presParOf" srcId="{4B4311DE-436B-41C8-8A40-4B21E1A5B6F9}" destId="{B96597D1-F5F4-4F99-B12D-859C7C3DEAF9}" srcOrd="1" destOrd="0" presId="urn:microsoft.com/office/officeart/2008/layout/VerticalCircleList"/>
    <dgm:cxn modelId="{CE12183B-9F21-4BE1-A1D6-A86389E6780A}" type="presParOf" srcId="{4B4311DE-436B-41C8-8A40-4B21E1A5B6F9}" destId="{7C7C4879-1795-41D0-9879-355CC84B989F}" srcOrd="2" destOrd="0" presId="urn:microsoft.com/office/officeart/2008/layout/VerticalCircleList"/>
    <dgm:cxn modelId="{54555614-698D-4C77-9306-40304A51AE3A}" type="presParOf" srcId="{7C7C4879-1795-41D0-9879-355CC84B989F}" destId="{D5AA014E-90A9-498A-85F8-22D0EDB5898D}" srcOrd="0" destOrd="0" presId="urn:microsoft.com/office/officeart/2008/layout/VerticalCircleList"/>
    <dgm:cxn modelId="{27CC07BA-AE25-4987-9F0C-62E258E7570C}" type="presParOf" srcId="{7C7C4879-1795-41D0-9879-355CC84B989F}" destId="{2F76C2F3-B18A-4820-99E1-DEFCD1265F5E}" srcOrd="1" destOrd="0" presId="urn:microsoft.com/office/officeart/2008/layout/VerticalCircleList"/>
    <dgm:cxn modelId="{E9103457-E231-467D-B88D-9D5C5923DC43}" type="presParOf" srcId="{7C7C4879-1795-41D0-9879-355CC84B989F}" destId="{081D5A10-7C79-4440-B9E7-F7987D0A59D4}" srcOrd="2" destOrd="0" presId="urn:microsoft.com/office/officeart/2008/layout/VerticalCircleList"/>
    <dgm:cxn modelId="{0F53B2EB-51F8-435D-B2FE-A06AB117CF56}" type="presParOf" srcId="{7C7C4879-1795-41D0-9879-355CC84B989F}" destId="{2AE610C0-693E-4178-8427-A094046BD7CA}" srcOrd="3" destOrd="0" presId="urn:microsoft.com/office/officeart/2008/layout/VerticalCircleList"/>
    <dgm:cxn modelId="{653A8085-E034-4F73-AAF6-A80B45BE0751}" type="presParOf" srcId="{2AE610C0-693E-4178-8427-A094046BD7CA}" destId="{72778451-B696-4A4B-9245-599DC830450B}" srcOrd="0" destOrd="0" presId="urn:microsoft.com/office/officeart/2008/layout/VerticalCircleList"/>
    <dgm:cxn modelId="{8010661D-CD45-44BB-94C1-6A18DC55E66C}" type="presParOf" srcId="{2AE610C0-693E-4178-8427-A094046BD7CA}" destId="{94981406-26F8-4226-9923-010050D7E350}" srcOrd="1" destOrd="0" presId="urn:microsoft.com/office/officeart/2008/layout/VerticalCircleList"/>
    <dgm:cxn modelId="{FBDFF6CB-0181-4091-A5B5-CD8466B508C9}" type="presParOf" srcId="{2AE610C0-693E-4178-8427-A094046BD7CA}" destId="{01C45196-3BB6-40CD-9DA8-B2DF12ACFFD7}" srcOrd="2" destOrd="0" presId="urn:microsoft.com/office/officeart/2008/layout/Vertical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7B40C2-C6DD-4FD6-B067-722AE094D8E9}" type="doc">
      <dgm:prSet loTypeId="urn:microsoft.com/office/officeart/2005/8/layout/bProcess3" loCatId="process" qsTypeId="urn:microsoft.com/office/officeart/2005/8/quickstyle/simple3" qsCatId="simple" csTypeId="urn:microsoft.com/office/officeart/2005/8/colors/colorful5" csCatId="colorful" phldr="1"/>
      <dgm:spPr/>
      <dgm:t>
        <a:bodyPr/>
        <a:lstStyle/>
        <a:p>
          <a:endParaRPr lang="es-EC"/>
        </a:p>
      </dgm:t>
    </dgm:pt>
    <dgm:pt modelId="{101225F0-251C-4DD5-80C8-18F5968D5E4A}">
      <dgm:prSet phldrT="[Texto]" custT="1"/>
      <dgm:spPr/>
      <dgm:t>
        <a:bodyPr/>
        <a:lstStyle/>
        <a:p>
          <a:r>
            <a:rPr lang="es-EC" sz="2000" dirty="0"/>
            <a:t>Estímulo</a:t>
          </a:r>
        </a:p>
      </dgm:t>
    </dgm:pt>
    <dgm:pt modelId="{2A0B5E86-02BC-4DE7-BDFE-C4F7115D73EC}" type="parTrans" cxnId="{EB56FFEE-E8D8-4AFF-A237-602CD2A34E0C}">
      <dgm:prSet/>
      <dgm:spPr/>
      <dgm:t>
        <a:bodyPr/>
        <a:lstStyle/>
        <a:p>
          <a:endParaRPr lang="es-EC" sz="4400"/>
        </a:p>
      </dgm:t>
    </dgm:pt>
    <dgm:pt modelId="{239F0C02-454E-4464-8FCF-72D6B94643FA}" type="sibTrans" cxnId="{EB56FFEE-E8D8-4AFF-A237-602CD2A34E0C}">
      <dgm:prSet custT="1"/>
      <dgm:spPr/>
      <dgm:t>
        <a:bodyPr/>
        <a:lstStyle/>
        <a:p>
          <a:endParaRPr lang="es-EC" sz="1100"/>
        </a:p>
      </dgm:t>
    </dgm:pt>
    <dgm:pt modelId="{A072E367-AC7A-47A0-999D-69CF21325872}">
      <dgm:prSet phldrT="[Texto]" custT="1"/>
      <dgm:spPr/>
      <dgm:t>
        <a:bodyPr/>
        <a:lstStyle/>
        <a:p>
          <a:r>
            <a:rPr lang="es-EC" sz="1600"/>
            <a:t>Transformación de la energia</a:t>
          </a:r>
        </a:p>
      </dgm:t>
    </dgm:pt>
    <dgm:pt modelId="{DD9B16E1-2B1D-43A3-83CA-62D8495753D1}" type="parTrans" cxnId="{31C8D62F-CEDF-4FB5-BAEE-03D53B419335}">
      <dgm:prSet/>
      <dgm:spPr/>
      <dgm:t>
        <a:bodyPr/>
        <a:lstStyle/>
        <a:p>
          <a:endParaRPr lang="es-EC" sz="4400"/>
        </a:p>
      </dgm:t>
    </dgm:pt>
    <dgm:pt modelId="{0CE0380E-A03A-46FB-98D3-39224FDCC668}" type="sibTrans" cxnId="{31C8D62F-CEDF-4FB5-BAEE-03D53B419335}">
      <dgm:prSet custT="1"/>
      <dgm:spPr/>
      <dgm:t>
        <a:bodyPr/>
        <a:lstStyle/>
        <a:p>
          <a:endParaRPr lang="es-EC" sz="1100"/>
        </a:p>
      </dgm:t>
    </dgm:pt>
    <dgm:pt modelId="{82DDA63D-4439-4324-8C54-7CE1B7F6F92B}">
      <dgm:prSet phldrT="[Texto]" custT="1"/>
      <dgm:spPr/>
      <dgm:t>
        <a:bodyPr/>
        <a:lstStyle/>
        <a:p>
          <a:r>
            <a:rPr lang="es-EC" sz="1600" dirty="0"/>
            <a:t>Transporte a los ápices meristemáticos</a:t>
          </a:r>
        </a:p>
      </dgm:t>
    </dgm:pt>
    <dgm:pt modelId="{4AF78772-7070-440B-AED4-661A72D544A5}" type="parTrans" cxnId="{3A4E55B7-433E-46DC-83F3-4288336770D7}">
      <dgm:prSet/>
      <dgm:spPr/>
      <dgm:t>
        <a:bodyPr/>
        <a:lstStyle/>
        <a:p>
          <a:endParaRPr lang="es-EC" sz="4400"/>
        </a:p>
      </dgm:t>
    </dgm:pt>
    <dgm:pt modelId="{7B316E7E-D8DC-4034-937B-3B70CDA9A22D}" type="sibTrans" cxnId="{3A4E55B7-433E-46DC-83F3-4288336770D7}">
      <dgm:prSet custT="1"/>
      <dgm:spPr/>
      <dgm:t>
        <a:bodyPr/>
        <a:lstStyle/>
        <a:p>
          <a:endParaRPr lang="es-EC" sz="1100"/>
        </a:p>
      </dgm:t>
    </dgm:pt>
    <dgm:pt modelId="{5F3CFA9F-04D7-4733-B3E5-1DA2942771E1}">
      <dgm:prSet phldrT="[Texto]" custT="1"/>
      <dgm:spPr/>
      <dgm:t>
        <a:bodyPr/>
        <a:lstStyle/>
        <a:p>
          <a:r>
            <a:rPr lang="es-EC" sz="2000"/>
            <a:t>Floración</a:t>
          </a:r>
        </a:p>
      </dgm:t>
    </dgm:pt>
    <dgm:pt modelId="{0F8F4EA8-E5BD-45F4-A17C-A79122B76C46}" type="parTrans" cxnId="{404EAE64-C145-4F1C-A4E7-A5B77C8266FC}">
      <dgm:prSet/>
      <dgm:spPr/>
      <dgm:t>
        <a:bodyPr/>
        <a:lstStyle/>
        <a:p>
          <a:endParaRPr lang="es-EC" sz="4400"/>
        </a:p>
      </dgm:t>
    </dgm:pt>
    <dgm:pt modelId="{DDCF3D45-53AB-4C35-BC19-32CB54FE394F}" type="sibTrans" cxnId="{404EAE64-C145-4F1C-A4E7-A5B77C8266FC}">
      <dgm:prSet/>
      <dgm:spPr/>
      <dgm:t>
        <a:bodyPr/>
        <a:lstStyle/>
        <a:p>
          <a:endParaRPr lang="es-EC" sz="4400"/>
        </a:p>
      </dgm:t>
    </dgm:pt>
    <dgm:pt modelId="{70A87675-34C2-4203-9B03-95B4D490C8B5}" type="pres">
      <dgm:prSet presAssocID="{CF7B40C2-C6DD-4FD6-B067-722AE094D8E9}" presName="Name0" presStyleCnt="0">
        <dgm:presLayoutVars>
          <dgm:dir/>
          <dgm:resizeHandles val="exact"/>
        </dgm:presLayoutVars>
      </dgm:prSet>
      <dgm:spPr/>
      <dgm:t>
        <a:bodyPr/>
        <a:lstStyle/>
        <a:p>
          <a:endParaRPr lang="es-EC"/>
        </a:p>
      </dgm:t>
    </dgm:pt>
    <dgm:pt modelId="{4212A5FA-A76F-4472-81BC-D598AE6B359A}" type="pres">
      <dgm:prSet presAssocID="{101225F0-251C-4DD5-80C8-18F5968D5E4A}" presName="node" presStyleLbl="node1" presStyleIdx="0" presStyleCnt="4">
        <dgm:presLayoutVars>
          <dgm:bulletEnabled val="1"/>
        </dgm:presLayoutVars>
      </dgm:prSet>
      <dgm:spPr/>
      <dgm:t>
        <a:bodyPr/>
        <a:lstStyle/>
        <a:p>
          <a:endParaRPr lang="es-EC"/>
        </a:p>
      </dgm:t>
    </dgm:pt>
    <dgm:pt modelId="{4802761E-9A9E-47DE-BF7A-D599C8E42CBE}" type="pres">
      <dgm:prSet presAssocID="{239F0C02-454E-4464-8FCF-72D6B94643FA}" presName="sibTrans" presStyleLbl="sibTrans1D1" presStyleIdx="0" presStyleCnt="3"/>
      <dgm:spPr/>
      <dgm:t>
        <a:bodyPr/>
        <a:lstStyle/>
        <a:p>
          <a:endParaRPr lang="es-EC"/>
        </a:p>
      </dgm:t>
    </dgm:pt>
    <dgm:pt modelId="{37A96991-CA32-4C19-BC52-9626FDFD3082}" type="pres">
      <dgm:prSet presAssocID="{239F0C02-454E-4464-8FCF-72D6B94643FA}" presName="connectorText" presStyleLbl="sibTrans1D1" presStyleIdx="0" presStyleCnt="3"/>
      <dgm:spPr/>
      <dgm:t>
        <a:bodyPr/>
        <a:lstStyle/>
        <a:p>
          <a:endParaRPr lang="es-EC"/>
        </a:p>
      </dgm:t>
    </dgm:pt>
    <dgm:pt modelId="{7A41F1D3-DD95-4AAC-80FF-C60A9BCA8CC3}" type="pres">
      <dgm:prSet presAssocID="{A072E367-AC7A-47A0-999D-69CF21325872}" presName="node" presStyleLbl="node1" presStyleIdx="1" presStyleCnt="4">
        <dgm:presLayoutVars>
          <dgm:bulletEnabled val="1"/>
        </dgm:presLayoutVars>
      </dgm:prSet>
      <dgm:spPr/>
      <dgm:t>
        <a:bodyPr/>
        <a:lstStyle/>
        <a:p>
          <a:endParaRPr lang="es-EC"/>
        </a:p>
      </dgm:t>
    </dgm:pt>
    <dgm:pt modelId="{D870E92C-22B0-4FC3-8FAF-D795A8120819}" type="pres">
      <dgm:prSet presAssocID="{0CE0380E-A03A-46FB-98D3-39224FDCC668}" presName="sibTrans" presStyleLbl="sibTrans1D1" presStyleIdx="1" presStyleCnt="3"/>
      <dgm:spPr/>
      <dgm:t>
        <a:bodyPr/>
        <a:lstStyle/>
        <a:p>
          <a:endParaRPr lang="es-EC"/>
        </a:p>
      </dgm:t>
    </dgm:pt>
    <dgm:pt modelId="{B8FEBE04-4A7F-41FF-8009-0B48EF3D177E}" type="pres">
      <dgm:prSet presAssocID="{0CE0380E-A03A-46FB-98D3-39224FDCC668}" presName="connectorText" presStyleLbl="sibTrans1D1" presStyleIdx="1" presStyleCnt="3"/>
      <dgm:spPr/>
      <dgm:t>
        <a:bodyPr/>
        <a:lstStyle/>
        <a:p>
          <a:endParaRPr lang="es-EC"/>
        </a:p>
      </dgm:t>
    </dgm:pt>
    <dgm:pt modelId="{6F5FD808-58B7-437D-A4F4-05FD8424FC40}" type="pres">
      <dgm:prSet presAssocID="{82DDA63D-4439-4324-8C54-7CE1B7F6F92B}" presName="node" presStyleLbl="node1" presStyleIdx="2" presStyleCnt="4">
        <dgm:presLayoutVars>
          <dgm:bulletEnabled val="1"/>
        </dgm:presLayoutVars>
      </dgm:prSet>
      <dgm:spPr/>
      <dgm:t>
        <a:bodyPr/>
        <a:lstStyle/>
        <a:p>
          <a:endParaRPr lang="es-EC"/>
        </a:p>
      </dgm:t>
    </dgm:pt>
    <dgm:pt modelId="{00593F6B-F992-4AD7-BFE6-0624D43981C9}" type="pres">
      <dgm:prSet presAssocID="{7B316E7E-D8DC-4034-937B-3B70CDA9A22D}" presName="sibTrans" presStyleLbl="sibTrans1D1" presStyleIdx="2" presStyleCnt="3"/>
      <dgm:spPr/>
      <dgm:t>
        <a:bodyPr/>
        <a:lstStyle/>
        <a:p>
          <a:endParaRPr lang="es-EC"/>
        </a:p>
      </dgm:t>
    </dgm:pt>
    <dgm:pt modelId="{9E7CE7AF-9923-4131-8D88-6497A7265064}" type="pres">
      <dgm:prSet presAssocID="{7B316E7E-D8DC-4034-937B-3B70CDA9A22D}" presName="connectorText" presStyleLbl="sibTrans1D1" presStyleIdx="2" presStyleCnt="3"/>
      <dgm:spPr/>
      <dgm:t>
        <a:bodyPr/>
        <a:lstStyle/>
        <a:p>
          <a:endParaRPr lang="es-EC"/>
        </a:p>
      </dgm:t>
    </dgm:pt>
    <dgm:pt modelId="{75F92189-5C22-40F9-A81A-4206C6E2943A}" type="pres">
      <dgm:prSet presAssocID="{5F3CFA9F-04D7-4733-B3E5-1DA2942771E1}" presName="node" presStyleLbl="node1" presStyleIdx="3" presStyleCnt="4">
        <dgm:presLayoutVars>
          <dgm:bulletEnabled val="1"/>
        </dgm:presLayoutVars>
      </dgm:prSet>
      <dgm:spPr/>
      <dgm:t>
        <a:bodyPr/>
        <a:lstStyle/>
        <a:p>
          <a:endParaRPr lang="es-EC"/>
        </a:p>
      </dgm:t>
    </dgm:pt>
  </dgm:ptLst>
  <dgm:cxnLst>
    <dgm:cxn modelId="{AFF5249C-F025-45D0-BC16-400B4927F2A1}" type="presOf" srcId="{CF7B40C2-C6DD-4FD6-B067-722AE094D8E9}" destId="{70A87675-34C2-4203-9B03-95B4D490C8B5}" srcOrd="0" destOrd="0" presId="urn:microsoft.com/office/officeart/2005/8/layout/bProcess3"/>
    <dgm:cxn modelId="{2F42D18D-0706-43DC-B894-C9D091B45915}" type="presOf" srcId="{239F0C02-454E-4464-8FCF-72D6B94643FA}" destId="{4802761E-9A9E-47DE-BF7A-D599C8E42CBE}" srcOrd="0" destOrd="0" presId="urn:microsoft.com/office/officeart/2005/8/layout/bProcess3"/>
    <dgm:cxn modelId="{F5869D70-EAA1-4E66-ACA9-5FA5A648C8A5}" type="presOf" srcId="{7B316E7E-D8DC-4034-937B-3B70CDA9A22D}" destId="{00593F6B-F992-4AD7-BFE6-0624D43981C9}" srcOrd="0" destOrd="0" presId="urn:microsoft.com/office/officeart/2005/8/layout/bProcess3"/>
    <dgm:cxn modelId="{F998FF2C-B184-4EA3-8B17-C7E226AB8863}" type="presOf" srcId="{5F3CFA9F-04D7-4733-B3E5-1DA2942771E1}" destId="{75F92189-5C22-40F9-A81A-4206C6E2943A}" srcOrd="0" destOrd="0" presId="urn:microsoft.com/office/officeart/2005/8/layout/bProcess3"/>
    <dgm:cxn modelId="{AA5CAD6A-B07C-41E9-82EC-A054D41F1C52}" type="presOf" srcId="{A072E367-AC7A-47A0-999D-69CF21325872}" destId="{7A41F1D3-DD95-4AAC-80FF-C60A9BCA8CC3}" srcOrd="0" destOrd="0" presId="urn:microsoft.com/office/officeart/2005/8/layout/bProcess3"/>
    <dgm:cxn modelId="{EB56FFEE-E8D8-4AFF-A237-602CD2A34E0C}" srcId="{CF7B40C2-C6DD-4FD6-B067-722AE094D8E9}" destId="{101225F0-251C-4DD5-80C8-18F5968D5E4A}" srcOrd="0" destOrd="0" parTransId="{2A0B5E86-02BC-4DE7-BDFE-C4F7115D73EC}" sibTransId="{239F0C02-454E-4464-8FCF-72D6B94643FA}"/>
    <dgm:cxn modelId="{41E57F78-7F12-4CD2-BB41-93D9F49CEDCF}" type="presOf" srcId="{101225F0-251C-4DD5-80C8-18F5968D5E4A}" destId="{4212A5FA-A76F-4472-81BC-D598AE6B359A}" srcOrd="0" destOrd="0" presId="urn:microsoft.com/office/officeart/2005/8/layout/bProcess3"/>
    <dgm:cxn modelId="{6CC7E1F0-126D-4337-A789-8DA4274AA1D7}" type="presOf" srcId="{7B316E7E-D8DC-4034-937B-3B70CDA9A22D}" destId="{9E7CE7AF-9923-4131-8D88-6497A7265064}" srcOrd="1" destOrd="0" presId="urn:microsoft.com/office/officeart/2005/8/layout/bProcess3"/>
    <dgm:cxn modelId="{A9E23EE5-2E3D-48A3-AB42-844F325BC365}" type="presOf" srcId="{239F0C02-454E-4464-8FCF-72D6B94643FA}" destId="{37A96991-CA32-4C19-BC52-9626FDFD3082}" srcOrd="1" destOrd="0" presId="urn:microsoft.com/office/officeart/2005/8/layout/bProcess3"/>
    <dgm:cxn modelId="{404EAE64-C145-4F1C-A4E7-A5B77C8266FC}" srcId="{CF7B40C2-C6DD-4FD6-B067-722AE094D8E9}" destId="{5F3CFA9F-04D7-4733-B3E5-1DA2942771E1}" srcOrd="3" destOrd="0" parTransId="{0F8F4EA8-E5BD-45F4-A17C-A79122B76C46}" sibTransId="{DDCF3D45-53AB-4C35-BC19-32CB54FE394F}"/>
    <dgm:cxn modelId="{F372FBD2-D340-4144-B5DB-9DEB5BF5E541}" type="presOf" srcId="{0CE0380E-A03A-46FB-98D3-39224FDCC668}" destId="{D870E92C-22B0-4FC3-8FAF-D795A8120819}" srcOrd="0" destOrd="0" presId="urn:microsoft.com/office/officeart/2005/8/layout/bProcess3"/>
    <dgm:cxn modelId="{3A4E55B7-433E-46DC-83F3-4288336770D7}" srcId="{CF7B40C2-C6DD-4FD6-B067-722AE094D8E9}" destId="{82DDA63D-4439-4324-8C54-7CE1B7F6F92B}" srcOrd="2" destOrd="0" parTransId="{4AF78772-7070-440B-AED4-661A72D544A5}" sibTransId="{7B316E7E-D8DC-4034-937B-3B70CDA9A22D}"/>
    <dgm:cxn modelId="{6B48FEE3-946E-4632-AC48-9C90AF3C8927}" type="presOf" srcId="{82DDA63D-4439-4324-8C54-7CE1B7F6F92B}" destId="{6F5FD808-58B7-437D-A4F4-05FD8424FC40}" srcOrd="0" destOrd="0" presId="urn:microsoft.com/office/officeart/2005/8/layout/bProcess3"/>
    <dgm:cxn modelId="{3EB0FCAA-DBBC-411A-8B09-42BE62090B87}" type="presOf" srcId="{0CE0380E-A03A-46FB-98D3-39224FDCC668}" destId="{B8FEBE04-4A7F-41FF-8009-0B48EF3D177E}" srcOrd="1" destOrd="0" presId="urn:microsoft.com/office/officeart/2005/8/layout/bProcess3"/>
    <dgm:cxn modelId="{31C8D62F-CEDF-4FB5-BAEE-03D53B419335}" srcId="{CF7B40C2-C6DD-4FD6-B067-722AE094D8E9}" destId="{A072E367-AC7A-47A0-999D-69CF21325872}" srcOrd="1" destOrd="0" parTransId="{DD9B16E1-2B1D-43A3-83CA-62D8495753D1}" sibTransId="{0CE0380E-A03A-46FB-98D3-39224FDCC668}"/>
    <dgm:cxn modelId="{257EAB42-56B9-4314-985C-16ADB29B3E83}" type="presParOf" srcId="{70A87675-34C2-4203-9B03-95B4D490C8B5}" destId="{4212A5FA-A76F-4472-81BC-D598AE6B359A}" srcOrd="0" destOrd="0" presId="urn:microsoft.com/office/officeart/2005/8/layout/bProcess3"/>
    <dgm:cxn modelId="{ED5D84EC-984D-44DB-AA44-036BD339A0F8}" type="presParOf" srcId="{70A87675-34C2-4203-9B03-95B4D490C8B5}" destId="{4802761E-9A9E-47DE-BF7A-D599C8E42CBE}" srcOrd="1" destOrd="0" presId="urn:microsoft.com/office/officeart/2005/8/layout/bProcess3"/>
    <dgm:cxn modelId="{C78C4C59-EF3D-4BE5-AA98-8A6B066A9AD8}" type="presParOf" srcId="{4802761E-9A9E-47DE-BF7A-D599C8E42CBE}" destId="{37A96991-CA32-4C19-BC52-9626FDFD3082}" srcOrd="0" destOrd="0" presId="urn:microsoft.com/office/officeart/2005/8/layout/bProcess3"/>
    <dgm:cxn modelId="{D7666431-F6E0-4F43-AC93-8F31717DD216}" type="presParOf" srcId="{70A87675-34C2-4203-9B03-95B4D490C8B5}" destId="{7A41F1D3-DD95-4AAC-80FF-C60A9BCA8CC3}" srcOrd="2" destOrd="0" presId="urn:microsoft.com/office/officeart/2005/8/layout/bProcess3"/>
    <dgm:cxn modelId="{586E4DC3-E821-42E3-A96F-CC09922D3FBC}" type="presParOf" srcId="{70A87675-34C2-4203-9B03-95B4D490C8B5}" destId="{D870E92C-22B0-4FC3-8FAF-D795A8120819}" srcOrd="3" destOrd="0" presId="urn:microsoft.com/office/officeart/2005/8/layout/bProcess3"/>
    <dgm:cxn modelId="{F19C30FE-30B7-4E0C-9BB1-01857C91F0F0}" type="presParOf" srcId="{D870E92C-22B0-4FC3-8FAF-D795A8120819}" destId="{B8FEBE04-4A7F-41FF-8009-0B48EF3D177E}" srcOrd="0" destOrd="0" presId="urn:microsoft.com/office/officeart/2005/8/layout/bProcess3"/>
    <dgm:cxn modelId="{C263EAD8-8B19-426E-9253-92EE830E5AA5}" type="presParOf" srcId="{70A87675-34C2-4203-9B03-95B4D490C8B5}" destId="{6F5FD808-58B7-437D-A4F4-05FD8424FC40}" srcOrd="4" destOrd="0" presId="urn:microsoft.com/office/officeart/2005/8/layout/bProcess3"/>
    <dgm:cxn modelId="{C80D7C18-F8B6-4AF5-83C2-D7F5B7D1511B}" type="presParOf" srcId="{70A87675-34C2-4203-9B03-95B4D490C8B5}" destId="{00593F6B-F992-4AD7-BFE6-0624D43981C9}" srcOrd="5" destOrd="0" presId="urn:microsoft.com/office/officeart/2005/8/layout/bProcess3"/>
    <dgm:cxn modelId="{A2C49C53-E76A-4C73-81A9-E576BA7439D9}" type="presParOf" srcId="{00593F6B-F992-4AD7-BFE6-0624D43981C9}" destId="{9E7CE7AF-9923-4131-8D88-6497A7265064}" srcOrd="0" destOrd="0" presId="urn:microsoft.com/office/officeart/2005/8/layout/bProcess3"/>
    <dgm:cxn modelId="{AFB88993-4DA4-4D43-BD08-9CFDF4B18AA8}" type="presParOf" srcId="{70A87675-34C2-4203-9B03-95B4D490C8B5}" destId="{75F92189-5C22-40F9-A81A-4206C6E2943A}" srcOrd="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51BDD7-77C5-41A4-9E97-2A416AD9BD9A}" type="doc">
      <dgm:prSet loTypeId="urn:microsoft.com/office/officeart/2005/8/layout/process2" loCatId="process" qsTypeId="urn:microsoft.com/office/officeart/2005/8/quickstyle/simple3" qsCatId="simple" csTypeId="urn:microsoft.com/office/officeart/2005/8/colors/accent2_4" csCatId="accent2" phldr="1"/>
      <dgm:spPr/>
      <dgm:t>
        <a:bodyPr/>
        <a:lstStyle/>
        <a:p>
          <a:endParaRPr lang="es-EC"/>
        </a:p>
      </dgm:t>
    </dgm:pt>
    <dgm:pt modelId="{CA185D1F-4BE4-4654-8465-902488B94A02}">
      <dgm:prSet phldrT="[Texto]"/>
      <dgm:spPr/>
      <dgm:t>
        <a:bodyPr/>
        <a:lstStyle/>
        <a:p>
          <a:r>
            <a:rPr lang="es-ES" dirty="0" smtClean="0"/>
            <a:t>El fotoperiodo se refiere a la duración de horas luz en la planta en las diferentes fases del crecimiento</a:t>
          </a:r>
          <a:endParaRPr lang="es-EC" dirty="0"/>
        </a:p>
      </dgm:t>
    </dgm:pt>
    <dgm:pt modelId="{7A9AA979-704A-4EFB-AF71-20FFCBC80ADB}" type="parTrans" cxnId="{5AD74C3E-52CE-4BD8-8B45-119BA6B49A86}">
      <dgm:prSet/>
      <dgm:spPr/>
      <dgm:t>
        <a:bodyPr/>
        <a:lstStyle/>
        <a:p>
          <a:endParaRPr lang="es-EC"/>
        </a:p>
      </dgm:t>
    </dgm:pt>
    <dgm:pt modelId="{8315F3A9-215E-4D41-B5ED-086ED77CF672}" type="sibTrans" cxnId="{5AD74C3E-52CE-4BD8-8B45-119BA6B49A86}">
      <dgm:prSet/>
      <dgm:spPr/>
      <dgm:t>
        <a:bodyPr/>
        <a:lstStyle/>
        <a:p>
          <a:endParaRPr lang="es-EC"/>
        </a:p>
      </dgm:t>
    </dgm:pt>
    <dgm:pt modelId="{D87751CF-5817-45B3-BFF4-A1A3098DFA61}">
      <dgm:prSet phldrT="[Texto]"/>
      <dgm:spPr/>
      <dgm:t>
        <a:bodyPr/>
        <a:lstStyle/>
        <a:p>
          <a:r>
            <a:rPr lang="es-ES" dirty="0" smtClean="0"/>
            <a:t>Los fitocromos son pigmentos sensores</a:t>
          </a:r>
          <a:endParaRPr lang="es-EC" dirty="0"/>
        </a:p>
      </dgm:t>
    </dgm:pt>
    <dgm:pt modelId="{185DDFF8-4AF8-4E43-8018-DDCFB2F81195}" type="parTrans" cxnId="{2FD47059-8594-4F66-9F4E-D5BB61C4E948}">
      <dgm:prSet/>
      <dgm:spPr/>
      <dgm:t>
        <a:bodyPr/>
        <a:lstStyle/>
        <a:p>
          <a:endParaRPr lang="es-EC"/>
        </a:p>
      </dgm:t>
    </dgm:pt>
    <dgm:pt modelId="{EB8F6B60-7D1D-4978-808F-A11C825595FE}" type="sibTrans" cxnId="{2FD47059-8594-4F66-9F4E-D5BB61C4E948}">
      <dgm:prSet/>
      <dgm:spPr/>
      <dgm:t>
        <a:bodyPr/>
        <a:lstStyle/>
        <a:p>
          <a:endParaRPr lang="es-EC"/>
        </a:p>
      </dgm:t>
    </dgm:pt>
    <dgm:pt modelId="{A95C4E1C-FC4C-44BF-B6C1-5299D6D6FF8A}">
      <dgm:prSet/>
      <dgm:spPr/>
      <dgm:t>
        <a:bodyPr/>
        <a:lstStyle/>
        <a:p>
          <a:r>
            <a:rPr lang="es-ES" dirty="0" smtClean="0"/>
            <a:t>Mecanismos determinan el tiempo que debe transcurrir para que la planta llegue a su máximo desarrollo o floración</a:t>
          </a:r>
          <a:endParaRPr lang="es-EC" dirty="0"/>
        </a:p>
      </dgm:t>
    </dgm:pt>
    <dgm:pt modelId="{353162B1-01CC-42DD-BA3C-5257F1102EC1}" type="parTrans" cxnId="{52FDD1FE-CF1B-4A4A-8359-2430C6DEEEBC}">
      <dgm:prSet/>
      <dgm:spPr/>
      <dgm:t>
        <a:bodyPr/>
        <a:lstStyle/>
        <a:p>
          <a:endParaRPr lang="es-EC"/>
        </a:p>
      </dgm:t>
    </dgm:pt>
    <dgm:pt modelId="{AAF4263E-AE81-4697-B1E0-59E1FBF9A81E}" type="sibTrans" cxnId="{52FDD1FE-CF1B-4A4A-8359-2430C6DEEEBC}">
      <dgm:prSet/>
      <dgm:spPr/>
      <dgm:t>
        <a:bodyPr/>
        <a:lstStyle/>
        <a:p>
          <a:endParaRPr lang="es-EC"/>
        </a:p>
      </dgm:t>
    </dgm:pt>
    <dgm:pt modelId="{BB78F80F-478C-47A6-99D2-49FF4B178978}" type="pres">
      <dgm:prSet presAssocID="{DD51BDD7-77C5-41A4-9E97-2A416AD9BD9A}" presName="linearFlow" presStyleCnt="0">
        <dgm:presLayoutVars>
          <dgm:resizeHandles val="exact"/>
        </dgm:presLayoutVars>
      </dgm:prSet>
      <dgm:spPr/>
      <dgm:t>
        <a:bodyPr/>
        <a:lstStyle/>
        <a:p>
          <a:endParaRPr lang="es-EC"/>
        </a:p>
      </dgm:t>
    </dgm:pt>
    <dgm:pt modelId="{E2EF8995-9830-4B8A-BFB9-6799987CF457}" type="pres">
      <dgm:prSet presAssocID="{CA185D1F-4BE4-4654-8465-902488B94A02}" presName="node" presStyleLbl="node1" presStyleIdx="0" presStyleCnt="3">
        <dgm:presLayoutVars>
          <dgm:bulletEnabled val="1"/>
        </dgm:presLayoutVars>
      </dgm:prSet>
      <dgm:spPr/>
      <dgm:t>
        <a:bodyPr/>
        <a:lstStyle/>
        <a:p>
          <a:endParaRPr lang="es-EC"/>
        </a:p>
      </dgm:t>
    </dgm:pt>
    <dgm:pt modelId="{C171756D-7004-49BC-BA2A-5C77DFDD49CB}" type="pres">
      <dgm:prSet presAssocID="{8315F3A9-215E-4D41-B5ED-086ED77CF672}" presName="sibTrans" presStyleLbl="sibTrans2D1" presStyleIdx="0" presStyleCnt="2"/>
      <dgm:spPr/>
      <dgm:t>
        <a:bodyPr/>
        <a:lstStyle/>
        <a:p>
          <a:endParaRPr lang="es-EC"/>
        </a:p>
      </dgm:t>
    </dgm:pt>
    <dgm:pt modelId="{C4B5E29D-3A01-43A2-A3CC-FBDB193DC770}" type="pres">
      <dgm:prSet presAssocID="{8315F3A9-215E-4D41-B5ED-086ED77CF672}" presName="connectorText" presStyleLbl="sibTrans2D1" presStyleIdx="0" presStyleCnt="2"/>
      <dgm:spPr/>
      <dgm:t>
        <a:bodyPr/>
        <a:lstStyle/>
        <a:p>
          <a:endParaRPr lang="es-EC"/>
        </a:p>
      </dgm:t>
    </dgm:pt>
    <dgm:pt modelId="{AC8244DA-9C57-4152-9197-AFC124F8EEB6}" type="pres">
      <dgm:prSet presAssocID="{D87751CF-5817-45B3-BFF4-A1A3098DFA61}" presName="node" presStyleLbl="node1" presStyleIdx="1" presStyleCnt="3">
        <dgm:presLayoutVars>
          <dgm:bulletEnabled val="1"/>
        </dgm:presLayoutVars>
      </dgm:prSet>
      <dgm:spPr/>
      <dgm:t>
        <a:bodyPr/>
        <a:lstStyle/>
        <a:p>
          <a:endParaRPr lang="es-EC"/>
        </a:p>
      </dgm:t>
    </dgm:pt>
    <dgm:pt modelId="{FDA489A7-DCAD-4CE5-BA01-3B0F91DBAEDA}" type="pres">
      <dgm:prSet presAssocID="{EB8F6B60-7D1D-4978-808F-A11C825595FE}" presName="sibTrans" presStyleLbl="sibTrans2D1" presStyleIdx="1" presStyleCnt="2"/>
      <dgm:spPr/>
      <dgm:t>
        <a:bodyPr/>
        <a:lstStyle/>
        <a:p>
          <a:endParaRPr lang="es-EC"/>
        </a:p>
      </dgm:t>
    </dgm:pt>
    <dgm:pt modelId="{BE1B6BC9-AE21-4372-90F2-2A5B2AAC0332}" type="pres">
      <dgm:prSet presAssocID="{EB8F6B60-7D1D-4978-808F-A11C825595FE}" presName="connectorText" presStyleLbl="sibTrans2D1" presStyleIdx="1" presStyleCnt="2"/>
      <dgm:spPr/>
      <dgm:t>
        <a:bodyPr/>
        <a:lstStyle/>
        <a:p>
          <a:endParaRPr lang="es-EC"/>
        </a:p>
      </dgm:t>
    </dgm:pt>
    <dgm:pt modelId="{5E9251B0-F4C1-46F4-A1FB-2497A0DC8490}" type="pres">
      <dgm:prSet presAssocID="{A95C4E1C-FC4C-44BF-B6C1-5299D6D6FF8A}" presName="node" presStyleLbl="node1" presStyleIdx="2" presStyleCnt="3">
        <dgm:presLayoutVars>
          <dgm:bulletEnabled val="1"/>
        </dgm:presLayoutVars>
      </dgm:prSet>
      <dgm:spPr/>
      <dgm:t>
        <a:bodyPr/>
        <a:lstStyle/>
        <a:p>
          <a:endParaRPr lang="es-EC"/>
        </a:p>
      </dgm:t>
    </dgm:pt>
  </dgm:ptLst>
  <dgm:cxnLst>
    <dgm:cxn modelId="{A869A059-2D3A-49BA-942B-038FA427E7B2}" type="presOf" srcId="{EB8F6B60-7D1D-4978-808F-A11C825595FE}" destId="{FDA489A7-DCAD-4CE5-BA01-3B0F91DBAEDA}" srcOrd="0" destOrd="0" presId="urn:microsoft.com/office/officeart/2005/8/layout/process2"/>
    <dgm:cxn modelId="{5AD74C3E-52CE-4BD8-8B45-119BA6B49A86}" srcId="{DD51BDD7-77C5-41A4-9E97-2A416AD9BD9A}" destId="{CA185D1F-4BE4-4654-8465-902488B94A02}" srcOrd="0" destOrd="0" parTransId="{7A9AA979-704A-4EFB-AF71-20FFCBC80ADB}" sibTransId="{8315F3A9-215E-4D41-B5ED-086ED77CF672}"/>
    <dgm:cxn modelId="{39A37229-B60C-4738-98D8-EB8B178DF39A}" type="presOf" srcId="{EB8F6B60-7D1D-4978-808F-A11C825595FE}" destId="{BE1B6BC9-AE21-4372-90F2-2A5B2AAC0332}" srcOrd="1" destOrd="0" presId="urn:microsoft.com/office/officeart/2005/8/layout/process2"/>
    <dgm:cxn modelId="{52FDD1FE-CF1B-4A4A-8359-2430C6DEEEBC}" srcId="{DD51BDD7-77C5-41A4-9E97-2A416AD9BD9A}" destId="{A95C4E1C-FC4C-44BF-B6C1-5299D6D6FF8A}" srcOrd="2" destOrd="0" parTransId="{353162B1-01CC-42DD-BA3C-5257F1102EC1}" sibTransId="{AAF4263E-AE81-4697-B1E0-59E1FBF9A81E}"/>
    <dgm:cxn modelId="{49C982C2-E568-4E84-B6B6-811B757DF947}" type="presOf" srcId="{8315F3A9-215E-4D41-B5ED-086ED77CF672}" destId="{C171756D-7004-49BC-BA2A-5C77DFDD49CB}" srcOrd="0" destOrd="0" presId="urn:microsoft.com/office/officeart/2005/8/layout/process2"/>
    <dgm:cxn modelId="{4C9ABB5D-10A9-4713-B1D1-4198676664C1}" type="presOf" srcId="{8315F3A9-215E-4D41-B5ED-086ED77CF672}" destId="{C4B5E29D-3A01-43A2-A3CC-FBDB193DC770}" srcOrd="1" destOrd="0" presId="urn:microsoft.com/office/officeart/2005/8/layout/process2"/>
    <dgm:cxn modelId="{191472A3-C2D3-4B2E-B131-73E9703C0A22}" type="presOf" srcId="{D87751CF-5817-45B3-BFF4-A1A3098DFA61}" destId="{AC8244DA-9C57-4152-9197-AFC124F8EEB6}" srcOrd="0" destOrd="0" presId="urn:microsoft.com/office/officeart/2005/8/layout/process2"/>
    <dgm:cxn modelId="{F6CE8C26-B8FB-4328-BA9C-1FAE02CF6C1E}" type="presOf" srcId="{CA185D1F-4BE4-4654-8465-902488B94A02}" destId="{E2EF8995-9830-4B8A-BFB9-6799987CF457}" srcOrd="0" destOrd="0" presId="urn:microsoft.com/office/officeart/2005/8/layout/process2"/>
    <dgm:cxn modelId="{2FD47059-8594-4F66-9F4E-D5BB61C4E948}" srcId="{DD51BDD7-77C5-41A4-9E97-2A416AD9BD9A}" destId="{D87751CF-5817-45B3-BFF4-A1A3098DFA61}" srcOrd="1" destOrd="0" parTransId="{185DDFF8-4AF8-4E43-8018-DDCFB2F81195}" sibTransId="{EB8F6B60-7D1D-4978-808F-A11C825595FE}"/>
    <dgm:cxn modelId="{A60F2936-A80E-44D2-A45F-0A8E81E62EB4}" type="presOf" srcId="{A95C4E1C-FC4C-44BF-B6C1-5299D6D6FF8A}" destId="{5E9251B0-F4C1-46F4-A1FB-2497A0DC8490}" srcOrd="0" destOrd="0" presId="urn:microsoft.com/office/officeart/2005/8/layout/process2"/>
    <dgm:cxn modelId="{16D7AEDB-73BE-4763-8876-935E6F3C4C48}" type="presOf" srcId="{DD51BDD7-77C5-41A4-9E97-2A416AD9BD9A}" destId="{BB78F80F-478C-47A6-99D2-49FF4B178978}" srcOrd="0" destOrd="0" presId="urn:microsoft.com/office/officeart/2005/8/layout/process2"/>
    <dgm:cxn modelId="{121E6FDA-827B-4895-97A8-B1A943B28AA6}" type="presParOf" srcId="{BB78F80F-478C-47A6-99D2-49FF4B178978}" destId="{E2EF8995-9830-4B8A-BFB9-6799987CF457}" srcOrd="0" destOrd="0" presId="urn:microsoft.com/office/officeart/2005/8/layout/process2"/>
    <dgm:cxn modelId="{7876C2ED-7CA4-468C-AFD4-F2BC70453191}" type="presParOf" srcId="{BB78F80F-478C-47A6-99D2-49FF4B178978}" destId="{C171756D-7004-49BC-BA2A-5C77DFDD49CB}" srcOrd="1" destOrd="0" presId="urn:microsoft.com/office/officeart/2005/8/layout/process2"/>
    <dgm:cxn modelId="{6D113B20-4A6E-4BDE-8E55-1C5F89ADCE84}" type="presParOf" srcId="{C171756D-7004-49BC-BA2A-5C77DFDD49CB}" destId="{C4B5E29D-3A01-43A2-A3CC-FBDB193DC770}" srcOrd="0" destOrd="0" presId="urn:microsoft.com/office/officeart/2005/8/layout/process2"/>
    <dgm:cxn modelId="{56C5AE73-A179-4120-98BA-91196DDC7956}" type="presParOf" srcId="{BB78F80F-478C-47A6-99D2-49FF4B178978}" destId="{AC8244DA-9C57-4152-9197-AFC124F8EEB6}" srcOrd="2" destOrd="0" presId="urn:microsoft.com/office/officeart/2005/8/layout/process2"/>
    <dgm:cxn modelId="{90F99DAF-4EE3-4178-AF87-671C9E8DF73D}" type="presParOf" srcId="{BB78F80F-478C-47A6-99D2-49FF4B178978}" destId="{FDA489A7-DCAD-4CE5-BA01-3B0F91DBAEDA}" srcOrd="3" destOrd="0" presId="urn:microsoft.com/office/officeart/2005/8/layout/process2"/>
    <dgm:cxn modelId="{DB4C604D-160A-4031-B1C9-A149EA3A6595}" type="presParOf" srcId="{FDA489A7-DCAD-4CE5-BA01-3B0F91DBAEDA}" destId="{BE1B6BC9-AE21-4372-90F2-2A5B2AAC0332}" srcOrd="0" destOrd="0" presId="urn:microsoft.com/office/officeart/2005/8/layout/process2"/>
    <dgm:cxn modelId="{95562020-B985-4036-9F8D-6C63AF8B57FA}" type="presParOf" srcId="{BB78F80F-478C-47A6-99D2-49FF4B178978}" destId="{5E9251B0-F4C1-46F4-A1FB-2497A0DC8490}"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A31ED5-36F7-472E-A23E-99754CCF4B5F}" type="doc">
      <dgm:prSet loTypeId="urn:microsoft.com/office/officeart/2005/8/layout/hierarchy4" loCatId="relationship" qsTypeId="urn:microsoft.com/office/officeart/2005/8/quickstyle/simple3" qsCatId="simple" csTypeId="urn:microsoft.com/office/officeart/2005/8/colors/colorful4" csCatId="colorful" phldr="1"/>
      <dgm:spPr/>
      <dgm:t>
        <a:bodyPr/>
        <a:lstStyle/>
        <a:p>
          <a:endParaRPr lang="es-EC"/>
        </a:p>
      </dgm:t>
    </dgm:pt>
    <dgm:pt modelId="{A13E2EE7-B268-48D7-810E-A152486A3D39}">
      <dgm:prSet phldrT="[Texto]"/>
      <dgm:spPr/>
      <dgm:t>
        <a:bodyPr/>
        <a:lstStyle/>
        <a:p>
          <a:r>
            <a:rPr lang="es-EC" dirty="0" smtClean="0"/>
            <a:t>BIORREGULADORES</a:t>
          </a:r>
          <a:endParaRPr lang="es-EC" dirty="0"/>
        </a:p>
      </dgm:t>
    </dgm:pt>
    <dgm:pt modelId="{CD319186-9715-4052-A7F8-78B9D5889BB5}" type="parTrans" cxnId="{7DE21289-85D3-4A0D-BD24-45B484D5D05A}">
      <dgm:prSet/>
      <dgm:spPr/>
      <dgm:t>
        <a:bodyPr/>
        <a:lstStyle/>
        <a:p>
          <a:endParaRPr lang="es-EC"/>
        </a:p>
      </dgm:t>
    </dgm:pt>
    <dgm:pt modelId="{286C5CFD-D3E4-46CE-B39B-25C0441D7EB8}" type="sibTrans" cxnId="{7DE21289-85D3-4A0D-BD24-45B484D5D05A}">
      <dgm:prSet/>
      <dgm:spPr/>
      <dgm:t>
        <a:bodyPr/>
        <a:lstStyle/>
        <a:p>
          <a:endParaRPr lang="es-EC"/>
        </a:p>
      </dgm:t>
    </dgm:pt>
    <dgm:pt modelId="{793D7735-D77B-4E13-B3EE-0C933457DA16}">
      <dgm:prSet phldrT="[Texto]"/>
      <dgm:spPr/>
      <dgm:t>
        <a:bodyPr/>
        <a:lstStyle/>
        <a:p>
          <a:pPr algn="just"/>
          <a:r>
            <a:rPr lang="es-ES" dirty="0" smtClean="0"/>
            <a:t>Tienen como función principal es el de regular los procesos biológicos de crecimiento y diferenciación. Díaz (2014), afirma que los </a:t>
          </a:r>
          <a:r>
            <a:rPr lang="es-ES" dirty="0" err="1" smtClean="0"/>
            <a:t>biorreguladores</a:t>
          </a:r>
          <a:r>
            <a:rPr lang="es-ES" dirty="0" smtClean="0"/>
            <a:t> son formulaciones con ingredientes iguales o similares a las fitohormonas con una </a:t>
          </a:r>
          <a:r>
            <a:rPr lang="es-ES" dirty="0" err="1" smtClean="0"/>
            <a:t>bioactividad</a:t>
          </a:r>
          <a:r>
            <a:rPr lang="es-ES" dirty="0" smtClean="0"/>
            <a:t> reguladora específica.</a:t>
          </a:r>
          <a:endParaRPr lang="es-EC" dirty="0"/>
        </a:p>
      </dgm:t>
    </dgm:pt>
    <dgm:pt modelId="{265523D9-D584-45BE-87F8-44726145F50D}" type="parTrans" cxnId="{1960BB7D-F846-4B69-BDFA-082E906E139E}">
      <dgm:prSet/>
      <dgm:spPr/>
      <dgm:t>
        <a:bodyPr/>
        <a:lstStyle/>
        <a:p>
          <a:endParaRPr lang="es-EC"/>
        </a:p>
      </dgm:t>
    </dgm:pt>
    <dgm:pt modelId="{6FCD1EBA-0491-47F0-AE26-43DC69C02EAB}" type="sibTrans" cxnId="{1960BB7D-F846-4B69-BDFA-082E906E139E}">
      <dgm:prSet/>
      <dgm:spPr/>
      <dgm:t>
        <a:bodyPr/>
        <a:lstStyle/>
        <a:p>
          <a:endParaRPr lang="es-EC"/>
        </a:p>
      </dgm:t>
    </dgm:pt>
    <dgm:pt modelId="{9C63AB32-4D0F-4AC8-9265-E6B20D3C3077}">
      <dgm:prSet phldrT="[Texto]"/>
      <dgm:spPr/>
      <dgm:t>
        <a:bodyPr/>
        <a:lstStyle/>
        <a:p>
          <a:r>
            <a:rPr lang="es-EC" dirty="0" smtClean="0"/>
            <a:t>ÁCIDO ABSCÍSICO</a:t>
          </a:r>
        </a:p>
        <a:p>
          <a:r>
            <a:rPr lang="es-EC" dirty="0" smtClean="0"/>
            <a:t>ÁCIDO SALICÍLICO</a:t>
          </a:r>
          <a:endParaRPr lang="es-EC" dirty="0"/>
        </a:p>
      </dgm:t>
    </dgm:pt>
    <dgm:pt modelId="{54628C4F-C6CF-4202-8DB4-492131E6D152}" type="parTrans" cxnId="{69A0CDC8-BC0C-40E1-9C31-6D265DB6EE8E}">
      <dgm:prSet/>
      <dgm:spPr/>
      <dgm:t>
        <a:bodyPr/>
        <a:lstStyle/>
        <a:p>
          <a:endParaRPr lang="es-EC"/>
        </a:p>
      </dgm:t>
    </dgm:pt>
    <dgm:pt modelId="{892F122A-C7BB-40A1-BB25-C63B9112FEFA}" type="sibTrans" cxnId="{69A0CDC8-BC0C-40E1-9C31-6D265DB6EE8E}">
      <dgm:prSet/>
      <dgm:spPr/>
      <dgm:t>
        <a:bodyPr/>
        <a:lstStyle/>
        <a:p>
          <a:endParaRPr lang="es-EC"/>
        </a:p>
      </dgm:t>
    </dgm:pt>
    <dgm:pt modelId="{5B95D81C-3ECF-4D9A-9633-D914F0415EB7}">
      <dgm:prSet phldrT="[Texto]"/>
      <dgm:spPr/>
      <dgm:t>
        <a:bodyPr/>
        <a:lstStyle/>
        <a:p>
          <a:r>
            <a:rPr lang="es-EC" dirty="0" smtClean="0"/>
            <a:t>CITOCININAS</a:t>
          </a:r>
          <a:endParaRPr lang="es-EC" dirty="0"/>
        </a:p>
      </dgm:t>
    </dgm:pt>
    <dgm:pt modelId="{3EDB23EB-B767-4267-8EA0-09E8E4E44F6F}" type="parTrans" cxnId="{B18B42EE-CF98-410C-8300-179BB71497EE}">
      <dgm:prSet/>
      <dgm:spPr/>
      <dgm:t>
        <a:bodyPr/>
        <a:lstStyle/>
        <a:p>
          <a:endParaRPr lang="es-EC"/>
        </a:p>
      </dgm:t>
    </dgm:pt>
    <dgm:pt modelId="{76C21B42-EC42-4EDC-B5C9-C72A2B3231DA}" type="sibTrans" cxnId="{B18B42EE-CF98-410C-8300-179BB71497EE}">
      <dgm:prSet/>
      <dgm:spPr/>
      <dgm:t>
        <a:bodyPr/>
        <a:lstStyle/>
        <a:p>
          <a:endParaRPr lang="es-EC"/>
        </a:p>
      </dgm:t>
    </dgm:pt>
    <dgm:pt modelId="{430A9578-35B9-44C9-8CC2-2BE70B1F6E49}">
      <dgm:prSet phldrT="[Texto]"/>
      <dgm:spPr/>
      <dgm:t>
        <a:bodyPr/>
        <a:lstStyle/>
        <a:p>
          <a:r>
            <a:rPr lang="es-EC" dirty="0" smtClean="0"/>
            <a:t>AUXINAS</a:t>
          </a:r>
          <a:endParaRPr lang="es-EC" dirty="0"/>
        </a:p>
      </dgm:t>
    </dgm:pt>
    <dgm:pt modelId="{A114B3EF-05CB-49A9-BF3A-6D2FD06B22E2}" type="parTrans" cxnId="{F93F73AB-1A83-481D-A929-10768C85BB53}">
      <dgm:prSet/>
      <dgm:spPr/>
      <dgm:t>
        <a:bodyPr/>
        <a:lstStyle/>
        <a:p>
          <a:endParaRPr lang="es-EC"/>
        </a:p>
      </dgm:t>
    </dgm:pt>
    <dgm:pt modelId="{39A0CCF9-B126-442C-A291-4D411A5C1C36}" type="sibTrans" cxnId="{F93F73AB-1A83-481D-A929-10768C85BB53}">
      <dgm:prSet/>
      <dgm:spPr/>
      <dgm:t>
        <a:bodyPr/>
        <a:lstStyle/>
        <a:p>
          <a:endParaRPr lang="es-EC"/>
        </a:p>
      </dgm:t>
    </dgm:pt>
    <dgm:pt modelId="{864D7D56-4977-411F-AA3E-A06D4A4B6E20}">
      <dgm:prSet phldrT="[Texto]"/>
      <dgm:spPr/>
      <dgm:t>
        <a:bodyPr/>
        <a:lstStyle/>
        <a:p>
          <a:r>
            <a:rPr lang="es-EC" dirty="0" smtClean="0"/>
            <a:t>GIBERELIINAS</a:t>
          </a:r>
          <a:endParaRPr lang="es-EC" dirty="0"/>
        </a:p>
      </dgm:t>
    </dgm:pt>
    <dgm:pt modelId="{73076697-DD79-495F-BB00-A62A4CFBCBB6}" type="parTrans" cxnId="{1169E011-74AC-454A-BA03-97071B14428A}">
      <dgm:prSet/>
      <dgm:spPr/>
      <dgm:t>
        <a:bodyPr/>
        <a:lstStyle/>
        <a:p>
          <a:endParaRPr lang="es-EC"/>
        </a:p>
      </dgm:t>
    </dgm:pt>
    <dgm:pt modelId="{EFD040A5-2F8C-454D-83A0-2E154583F179}" type="sibTrans" cxnId="{1169E011-74AC-454A-BA03-97071B14428A}">
      <dgm:prSet/>
      <dgm:spPr/>
      <dgm:t>
        <a:bodyPr/>
        <a:lstStyle/>
        <a:p>
          <a:endParaRPr lang="es-EC"/>
        </a:p>
      </dgm:t>
    </dgm:pt>
    <dgm:pt modelId="{E34DB97A-D9A3-4E6F-BEF2-EFDDA0C567CE}">
      <dgm:prSet/>
      <dgm:spPr/>
      <dgm:t>
        <a:bodyPr/>
        <a:lstStyle/>
        <a:p>
          <a:r>
            <a:rPr lang="es-EC" dirty="0" smtClean="0"/>
            <a:t>ETILENO</a:t>
          </a:r>
          <a:endParaRPr lang="es-EC" dirty="0"/>
        </a:p>
      </dgm:t>
    </dgm:pt>
    <dgm:pt modelId="{52AEDB6F-E65C-4012-B578-28561B94BD5D}" type="parTrans" cxnId="{843D8E23-6D58-423C-B277-93B93071C522}">
      <dgm:prSet/>
      <dgm:spPr/>
      <dgm:t>
        <a:bodyPr/>
        <a:lstStyle/>
        <a:p>
          <a:endParaRPr lang="es-EC"/>
        </a:p>
      </dgm:t>
    </dgm:pt>
    <dgm:pt modelId="{49A635DE-7878-4364-9E79-093480FAB6C8}" type="sibTrans" cxnId="{843D8E23-6D58-423C-B277-93B93071C522}">
      <dgm:prSet/>
      <dgm:spPr/>
      <dgm:t>
        <a:bodyPr/>
        <a:lstStyle/>
        <a:p>
          <a:endParaRPr lang="es-EC"/>
        </a:p>
      </dgm:t>
    </dgm:pt>
    <dgm:pt modelId="{D0E4CDF7-0837-490A-BFAB-7831D73E7713}">
      <dgm:prSet custT="1"/>
      <dgm:spPr/>
      <dgm:t>
        <a:bodyPr/>
        <a:lstStyle/>
        <a:p>
          <a:r>
            <a:rPr lang="es-EC" sz="900" dirty="0" smtClean="0"/>
            <a:t>BRASINOESTEROIDES</a:t>
          </a:r>
          <a:endParaRPr lang="es-EC" sz="900" dirty="0"/>
        </a:p>
      </dgm:t>
    </dgm:pt>
    <dgm:pt modelId="{0EDE5947-A1DD-446C-B943-58F14E937DED}" type="parTrans" cxnId="{6D415671-A828-479D-BE92-73DA2798B64F}">
      <dgm:prSet/>
      <dgm:spPr/>
      <dgm:t>
        <a:bodyPr/>
        <a:lstStyle/>
        <a:p>
          <a:endParaRPr lang="es-EC"/>
        </a:p>
      </dgm:t>
    </dgm:pt>
    <dgm:pt modelId="{A3180055-2B02-47C8-A183-52250F291643}" type="sibTrans" cxnId="{6D415671-A828-479D-BE92-73DA2798B64F}">
      <dgm:prSet/>
      <dgm:spPr/>
      <dgm:t>
        <a:bodyPr/>
        <a:lstStyle/>
        <a:p>
          <a:endParaRPr lang="es-EC"/>
        </a:p>
      </dgm:t>
    </dgm:pt>
    <dgm:pt modelId="{B6F3181D-3D5D-46FD-A28C-752DF65BA859}">
      <dgm:prSet custT="1"/>
      <dgm:spPr/>
      <dgm:t>
        <a:bodyPr/>
        <a:lstStyle/>
        <a:p>
          <a:r>
            <a:rPr lang="es-EC" sz="1400" dirty="0" smtClean="0"/>
            <a:t>JASMONATOS</a:t>
          </a:r>
          <a:endParaRPr lang="es-EC" sz="1400" dirty="0"/>
        </a:p>
      </dgm:t>
    </dgm:pt>
    <dgm:pt modelId="{7203A04F-256E-41F3-B4B5-B9EB1251D7B1}" type="parTrans" cxnId="{51E3CDFC-7DB1-412E-8352-CE6AB2C1AED0}">
      <dgm:prSet/>
      <dgm:spPr/>
      <dgm:t>
        <a:bodyPr/>
        <a:lstStyle/>
        <a:p>
          <a:endParaRPr lang="es-EC"/>
        </a:p>
      </dgm:t>
    </dgm:pt>
    <dgm:pt modelId="{E2D56A9B-4012-4037-91F4-FC1D5B4E6734}" type="sibTrans" cxnId="{51E3CDFC-7DB1-412E-8352-CE6AB2C1AED0}">
      <dgm:prSet/>
      <dgm:spPr/>
      <dgm:t>
        <a:bodyPr/>
        <a:lstStyle/>
        <a:p>
          <a:endParaRPr lang="es-EC"/>
        </a:p>
      </dgm:t>
    </dgm:pt>
    <dgm:pt modelId="{AA464864-C7E7-4E32-AC80-44E4D43FB7E3}">
      <dgm:prSet custT="1"/>
      <dgm:spPr/>
      <dgm:t>
        <a:bodyPr/>
        <a:lstStyle/>
        <a:p>
          <a:r>
            <a:rPr lang="es-EC" sz="1600" dirty="0" smtClean="0"/>
            <a:t>ÓXIDO NÍTRICO</a:t>
          </a:r>
          <a:endParaRPr lang="es-EC" sz="1600" dirty="0"/>
        </a:p>
      </dgm:t>
    </dgm:pt>
    <dgm:pt modelId="{751CDF30-2FFE-4028-8D62-29C02F79C137}" type="parTrans" cxnId="{B2024000-5AC3-4789-8E13-941B473CD610}">
      <dgm:prSet/>
      <dgm:spPr/>
      <dgm:t>
        <a:bodyPr/>
        <a:lstStyle/>
        <a:p>
          <a:endParaRPr lang="es-EC"/>
        </a:p>
      </dgm:t>
    </dgm:pt>
    <dgm:pt modelId="{5847B1DC-9E21-4F74-B4A6-91A0FF2E6789}" type="sibTrans" cxnId="{B2024000-5AC3-4789-8E13-941B473CD610}">
      <dgm:prSet/>
      <dgm:spPr/>
      <dgm:t>
        <a:bodyPr/>
        <a:lstStyle/>
        <a:p>
          <a:endParaRPr lang="es-EC"/>
        </a:p>
      </dgm:t>
    </dgm:pt>
    <dgm:pt modelId="{45B4D2B1-8AF8-497D-B08A-45F369A128B8}">
      <dgm:prSet custT="1"/>
      <dgm:spPr/>
      <dgm:t>
        <a:bodyPr/>
        <a:lstStyle/>
        <a:p>
          <a:r>
            <a:rPr lang="es-EC" sz="1600" dirty="0" smtClean="0"/>
            <a:t>POLIAMINAS</a:t>
          </a:r>
          <a:endParaRPr lang="es-EC" sz="1600" dirty="0"/>
        </a:p>
      </dgm:t>
    </dgm:pt>
    <dgm:pt modelId="{633DFC32-DE30-4F05-AA7D-07512523AF44}" type="parTrans" cxnId="{4CE6DD62-18B0-4E77-9B90-27F128EF5E08}">
      <dgm:prSet/>
      <dgm:spPr/>
      <dgm:t>
        <a:bodyPr/>
        <a:lstStyle/>
        <a:p>
          <a:endParaRPr lang="es-EC"/>
        </a:p>
      </dgm:t>
    </dgm:pt>
    <dgm:pt modelId="{7A17D6D4-BF9F-42BA-B3A5-02F0C696D86A}" type="sibTrans" cxnId="{4CE6DD62-18B0-4E77-9B90-27F128EF5E08}">
      <dgm:prSet/>
      <dgm:spPr/>
      <dgm:t>
        <a:bodyPr/>
        <a:lstStyle/>
        <a:p>
          <a:endParaRPr lang="es-EC"/>
        </a:p>
      </dgm:t>
    </dgm:pt>
    <dgm:pt modelId="{43F29388-C5A7-4BB0-BB96-3882663CF046}" type="pres">
      <dgm:prSet presAssocID="{B8A31ED5-36F7-472E-A23E-99754CCF4B5F}" presName="Name0" presStyleCnt="0">
        <dgm:presLayoutVars>
          <dgm:chPref val="1"/>
          <dgm:dir/>
          <dgm:animOne val="branch"/>
          <dgm:animLvl val="lvl"/>
          <dgm:resizeHandles/>
        </dgm:presLayoutVars>
      </dgm:prSet>
      <dgm:spPr/>
      <dgm:t>
        <a:bodyPr/>
        <a:lstStyle/>
        <a:p>
          <a:endParaRPr lang="es-EC"/>
        </a:p>
      </dgm:t>
    </dgm:pt>
    <dgm:pt modelId="{5016A303-2FEB-4115-84AD-4CA4C4514A5D}" type="pres">
      <dgm:prSet presAssocID="{A13E2EE7-B268-48D7-810E-A152486A3D39}" presName="vertOne" presStyleCnt="0"/>
      <dgm:spPr/>
    </dgm:pt>
    <dgm:pt modelId="{EA9C1DC8-CCB6-4D32-A4BD-3217C11277EA}" type="pres">
      <dgm:prSet presAssocID="{A13E2EE7-B268-48D7-810E-A152486A3D39}" presName="txOne" presStyleLbl="node0" presStyleIdx="0" presStyleCnt="1" custLinFactNeighborX="8721">
        <dgm:presLayoutVars>
          <dgm:chPref val="3"/>
        </dgm:presLayoutVars>
      </dgm:prSet>
      <dgm:spPr/>
      <dgm:t>
        <a:bodyPr/>
        <a:lstStyle/>
        <a:p>
          <a:endParaRPr lang="es-EC"/>
        </a:p>
      </dgm:t>
    </dgm:pt>
    <dgm:pt modelId="{85553FED-5B16-4E2E-ADB2-4E650BAB7E18}" type="pres">
      <dgm:prSet presAssocID="{A13E2EE7-B268-48D7-810E-A152486A3D39}" presName="parTransOne" presStyleCnt="0"/>
      <dgm:spPr/>
    </dgm:pt>
    <dgm:pt modelId="{95272E28-D4F2-425C-BC9C-990F74B90B16}" type="pres">
      <dgm:prSet presAssocID="{A13E2EE7-B268-48D7-810E-A152486A3D39}" presName="horzOne" presStyleCnt="0"/>
      <dgm:spPr/>
    </dgm:pt>
    <dgm:pt modelId="{78B9ACD6-C8C3-473D-AA0F-7A0EA12069FE}" type="pres">
      <dgm:prSet presAssocID="{793D7735-D77B-4E13-B3EE-0C933457DA16}" presName="vertTwo" presStyleCnt="0"/>
      <dgm:spPr/>
    </dgm:pt>
    <dgm:pt modelId="{B2EB6A57-FBCB-4016-A3F3-EC8A7B078CD4}" type="pres">
      <dgm:prSet presAssocID="{793D7735-D77B-4E13-B3EE-0C933457DA16}" presName="txTwo" presStyleLbl="node2" presStyleIdx="0" presStyleCnt="2">
        <dgm:presLayoutVars>
          <dgm:chPref val="3"/>
        </dgm:presLayoutVars>
      </dgm:prSet>
      <dgm:spPr/>
      <dgm:t>
        <a:bodyPr/>
        <a:lstStyle/>
        <a:p>
          <a:endParaRPr lang="es-EC"/>
        </a:p>
      </dgm:t>
    </dgm:pt>
    <dgm:pt modelId="{B148441A-C94B-484D-86A6-81250F4C5550}" type="pres">
      <dgm:prSet presAssocID="{793D7735-D77B-4E13-B3EE-0C933457DA16}" presName="parTransTwo" presStyleCnt="0"/>
      <dgm:spPr/>
    </dgm:pt>
    <dgm:pt modelId="{BA150EFC-9F42-4559-A31C-845B9AEDFF14}" type="pres">
      <dgm:prSet presAssocID="{793D7735-D77B-4E13-B3EE-0C933457DA16}" presName="horzTwo" presStyleCnt="0"/>
      <dgm:spPr/>
    </dgm:pt>
    <dgm:pt modelId="{C461A651-AD1A-41AC-B4E7-422A4C400591}" type="pres">
      <dgm:prSet presAssocID="{9C63AB32-4D0F-4AC8-9265-E6B20D3C3077}" presName="vertThree" presStyleCnt="0"/>
      <dgm:spPr/>
    </dgm:pt>
    <dgm:pt modelId="{B9722A69-8CB2-4C72-ADBD-5F21FF2A3E8D}" type="pres">
      <dgm:prSet presAssocID="{9C63AB32-4D0F-4AC8-9265-E6B20D3C3077}" presName="txThree" presStyleLbl="node3" presStyleIdx="0" presStyleCnt="4">
        <dgm:presLayoutVars>
          <dgm:chPref val="3"/>
        </dgm:presLayoutVars>
      </dgm:prSet>
      <dgm:spPr/>
      <dgm:t>
        <a:bodyPr/>
        <a:lstStyle/>
        <a:p>
          <a:endParaRPr lang="es-EC"/>
        </a:p>
      </dgm:t>
    </dgm:pt>
    <dgm:pt modelId="{5D934B5C-0E0D-47EA-8C28-B6E5D36814BA}" type="pres">
      <dgm:prSet presAssocID="{9C63AB32-4D0F-4AC8-9265-E6B20D3C3077}" presName="parTransThree" presStyleCnt="0"/>
      <dgm:spPr/>
    </dgm:pt>
    <dgm:pt modelId="{9412E099-CF81-472A-A641-A0110F54964B}" type="pres">
      <dgm:prSet presAssocID="{9C63AB32-4D0F-4AC8-9265-E6B20D3C3077}" presName="horzThree" presStyleCnt="0"/>
      <dgm:spPr/>
    </dgm:pt>
    <dgm:pt modelId="{1056C740-E3C3-47ED-8C80-6103D20B8192}" type="pres">
      <dgm:prSet presAssocID="{B6F3181D-3D5D-46FD-A28C-752DF65BA859}" presName="vertFour" presStyleCnt="0">
        <dgm:presLayoutVars>
          <dgm:chPref val="3"/>
        </dgm:presLayoutVars>
      </dgm:prSet>
      <dgm:spPr/>
    </dgm:pt>
    <dgm:pt modelId="{02562D0E-C7B2-4F9D-A2F7-34D45B77DFC0}" type="pres">
      <dgm:prSet presAssocID="{B6F3181D-3D5D-46FD-A28C-752DF65BA859}" presName="txFour" presStyleLbl="node4" presStyleIdx="0" presStyleCnt="4">
        <dgm:presLayoutVars>
          <dgm:chPref val="3"/>
        </dgm:presLayoutVars>
      </dgm:prSet>
      <dgm:spPr/>
      <dgm:t>
        <a:bodyPr/>
        <a:lstStyle/>
        <a:p>
          <a:endParaRPr lang="es-EC"/>
        </a:p>
      </dgm:t>
    </dgm:pt>
    <dgm:pt modelId="{E62B1A94-FF97-4BCF-A6C7-4329DF97D0EB}" type="pres">
      <dgm:prSet presAssocID="{B6F3181D-3D5D-46FD-A28C-752DF65BA859}" presName="horzFour" presStyleCnt="0"/>
      <dgm:spPr/>
    </dgm:pt>
    <dgm:pt modelId="{C42A2ADE-2536-43FB-AE99-1FC6E6540EB8}" type="pres">
      <dgm:prSet presAssocID="{892F122A-C7BB-40A1-BB25-C63B9112FEFA}" presName="sibSpaceThree" presStyleCnt="0"/>
      <dgm:spPr/>
    </dgm:pt>
    <dgm:pt modelId="{7BD52DE4-D138-43D8-91D1-19A0F6FDF40E}" type="pres">
      <dgm:prSet presAssocID="{E34DB97A-D9A3-4E6F-BEF2-EFDDA0C567CE}" presName="vertThree" presStyleCnt="0"/>
      <dgm:spPr/>
    </dgm:pt>
    <dgm:pt modelId="{EBB917E1-7DAF-4E63-8D89-697A435603C8}" type="pres">
      <dgm:prSet presAssocID="{E34DB97A-D9A3-4E6F-BEF2-EFDDA0C567CE}" presName="txThree" presStyleLbl="node3" presStyleIdx="1" presStyleCnt="4">
        <dgm:presLayoutVars>
          <dgm:chPref val="3"/>
        </dgm:presLayoutVars>
      </dgm:prSet>
      <dgm:spPr/>
      <dgm:t>
        <a:bodyPr/>
        <a:lstStyle/>
        <a:p>
          <a:endParaRPr lang="es-EC"/>
        </a:p>
      </dgm:t>
    </dgm:pt>
    <dgm:pt modelId="{E1220C85-3738-4B5B-97A7-3829F95BD765}" type="pres">
      <dgm:prSet presAssocID="{E34DB97A-D9A3-4E6F-BEF2-EFDDA0C567CE}" presName="parTransThree" presStyleCnt="0"/>
      <dgm:spPr/>
    </dgm:pt>
    <dgm:pt modelId="{965DF2A1-D66A-49A1-9799-63EAD444D1B9}" type="pres">
      <dgm:prSet presAssocID="{E34DB97A-D9A3-4E6F-BEF2-EFDDA0C567CE}" presName="horzThree" presStyleCnt="0"/>
      <dgm:spPr/>
    </dgm:pt>
    <dgm:pt modelId="{394CD73C-18A6-4636-9A81-E1806213D547}" type="pres">
      <dgm:prSet presAssocID="{D0E4CDF7-0837-490A-BFAB-7831D73E7713}" presName="vertFour" presStyleCnt="0">
        <dgm:presLayoutVars>
          <dgm:chPref val="3"/>
        </dgm:presLayoutVars>
      </dgm:prSet>
      <dgm:spPr/>
    </dgm:pt>
    <dgm:pt modelId="{42369054-09BE-4908-B130-AE67F59E03FD}" type="pres">
      <dgm:prSet presAssocID="{D0E4CDF7-0837-490A-BFAB-7831D73E7713}" presName="txFour" presStyleLbl="node4" presStyleIdx="1" presStyleCnt="4">
        <dgm:presLayoutVars>
          <dgm:chPref val="3"/>
        </dgm:presLayoutVars>
      </dgm:prSet>
      <dgm:spPr/>
      <dgm:t>
        <a:bodyPr/>
        <a:lstStyle/>
        <a:p>
          <a:endParaRPr lang="es-EC"/>
        </a:p>
      </dgm:t>
    </dgm:pt>
    <dgm:pt modelId="{351A678B-3F58-4384-8EC6-A0992AFCFAEE}" type="pres">
      <dgm:prSet presAssocID="{D0E4CDF7-0837-490A-BFAB-7831D73E7713}" presName="horzFour" presStyleCnt="0"/>
      <dgm:spPr/>
    </dgm:pt>
    <dgm:pt modelId="{2229A42B-6AB0-409C-B27A-FA7645A3DCE0}" type="pres">
      <dgm:prSet presAssocID="{49A635DE-7878-4364-9E79-093480FAB6C8}" presName="sibSpaceThree" presStyleCnt="0"/>
      <dgm:spPr/>
    </dgm:pt>
    <dgm:pt modelId="{EA645D58-6264-4314-8E38-36626A239619}" type="pres">
      <dgm:prSet presAssocID="{5B95D81C-3ECF-4D9A-9633-D914F0415EB7}" presName="vertThree" presStyleCnt="0"/>
      <dgm:spPr/>
    </dgm:pt>
    <dgm:pt modelId="{330A77D8-2F1F-44FA-9D65-34E143CB2EA2}" type="pres">
      <dgm:prSet presAssocID="{5B95D81C-3ECF-4D9A-9633-D914F0415EB7}" presName="txThree" presStyleLbl="node3" presStyleIdx="2" presStyleCnt="4">
        <dgm:presLayoutVars>
          <dgm:chPref val="3"/>
        </dgm:presLayoutVars>
      </dgm:prSet>
      <dgm:spPr/>
      <dgm:t>
        <a:bodyPr/>
        <a:lstStyle/>
        <a:p>
          <a:endParaRPr lang="es-EC"/>
        </a:p>
      </dgm:t>
    </dgm:pt>
    <dgm:pt modelId="{DE7411A5-FF25-49F1-8729-2CBB970D2A8F}" type="pres">
      <dgm:prSet presAssocID="{5B95D81C-3ECF-4D9A-9633-D914F0415EB7}" presName="parTransThree" presStyleCnt="0"/>
      <dgm:spPr/>
    </dgm:pt>
    <dgm:pt modelId="{2F01C1EB-8551-4A6F-ADB0-10E7A7263419}" type="pres">
      <dgm:prSet presAssocID="{5B95D81C-3ECF-4D9A-9633-D914F0415EB7}" presName="horzThree" presStyleCnt="0"/>
      <dgm:spPr/>
    </dgm:pt>
    <dgm:pt modelId="{C3FD48D6-A0F1-4288-998E-413FB2CEE211}" type="pres">
      <dgm:prSet presAssocID="{AA464864-C7E7-4E32-AC80-44E4D43FB7E3}" presName="vertFour" presStyleCnt="0">
        <dgm:presLayoutVars>
          <dgm:chPref val="3"/>
        </dgm:presLayoutVars>
      </dgm:prSet>
      <dgm:spPr/>
    </dgm:pt>
    <dgm:pt modelId="{F5B18B71-9E73-471C-91D1-88DC7A52512B}" type="pres">
      <dgm:prSet presAssocID="{AA464864-C7E7-4E32-AC80-44E4D43FB7E3}" presName="txFour" presStyleLbl="node4" presStyleIdx="2" presStyleCnt="4">
        <dgm:presLayoutVars>
          <dgm:chPref val="3"/>
        </dgm:presLayoutVars>
      </dgm:prSet>
      <dgm:spPr/>
      <dgm:t>
        <a:bodyPr/>
        <a:lstStyle/>
        <a:p>
          <a:endParaRPr lang="es-EC"/>
        </a:p>
      </dgm:t>
    </dgm:pt>
    <dgm:pt modelId="{EAF86775-104E-4CB4-9F87-3C7F6DF5E6B6}" type="pres">
      <dgm:prSet presAssocID="{AA464864-C7E7-4E32-AC80-44E4D43FB7E3}" presName="horzFour" presStyleCnt="0"/>
      <dgm:spPr/>
    </dgm:pt>
    <dgm:pt modelId="{E0918074-7D07-433D-8099-62A26EE0C06C}" type="pres">
      <dgm:prSet presAssocID="{6FCD1EBA-0491-47F0-AE26-43DC69C02EAB}" presName="sibSpaceTwo" presStyleCnt="0"/>
      <dgm:spPr/>
    </dgm:pt>
    <dgm:pt modelId="{642C4151-EEA0-48CD-836C-9459B5513419}" type="pres">
      <dgm:prSet presAssocID="{430A9578-35B9-44C9-8CC2-2BE70B1F6E49}" presName="vertTwo" presStyleCnt="0"/>
      <dgm:spPr/>
    </dgm:pt>
    <dgm:pt modelId="{9384B017-4C94-4DDC-83F7-94A4ECC52E27}" type="pres">
      <dgm:prSet presAssocID="{430A9578-35B9-44C9-8CC2-2BE70B1F6E49}" presName="txTwo" presStyleLbl="node2" presStyleIdx="1" presStyleCnt="2">
        <dgm:presLayoutVars>
          <dgm:chPref val="3"/>
        </dgm:presLayoutVars>
      </dgm:prSet>
      <dgm:spPr/>
      <dgm:t>
        <a:bodyPr/>
        <a:lstStyle/>
        <a:p>
          <a:endParaRPr lang="es-EC"/>
        </a:p>
      </dgm:t>
    </dgm:pt>
    <dgm:pt modelId="{27295B74-9F4B-469D-902A-0C469FAF009D}" type="pres">
      <dgm:prSet presAssocID="{430A9578-35B9-44C9-8CC2-2BE70B1F6E49}" presName="parTransTwo" presStyleCnt="0"/>
      <dgm:spPr/>
    </dgm:pt>
    <dgm:pt modelId="{2916D208-2B36-40B7-AC44-A3896C4C4310}" type="pres">
      <dgm:prSet presAssocID="{430A9578-35B9-44C9-8CC2-2BE70B1F6E49}" presName="horzTwo" presStyleCnt="0"/>
      <dgm:spPr/>
    </dgm:pt>
    <dgm:pt modelId="{648234E8-265B-4491-AF5F-1DB1D7C7BED8}" type="pres">
      <dgm:prSet presAssocID="{864D7D56-4977-411F-AA3E-A06D4A4B6E20}" presName="vertThree" presStyleCnt="0"/>
      <dgm:spPr/>
    </dgm:pt>
    <dgm:pt modelId="{C5BD27D2-98C6-4ABF-9025-D5E5A29D6AF2}" type="pres">
      <dgm:prSet presAssocID="{864D7D56-4977-411F-AA3E-A06D4A4B6E20}" presName="txThree" presStyleLbl="node3" presStyleIdx="3" presStyleCnt="4">
        <dgm:presLayoutVars>
          <dgm:chPref val="3"/>
        </dgm:presLayoutVars>
      </dgm:prSet>
      <dgm:spPr/>
      <dgm:t>
        <a:bodyPr/>
        <a:lstStyle/>
        <a:p>
          <a:endParaRPr lang="es-EC"/>
        </a:p>
      </dgm:t>
    </dgm:pt>
    <dgm:pt modelId="{22AF95CE-5DEE-4017-829B-7E5D7373BDB2}" type="pres">
      <dgm:prSet presAssocID="{864D7D56-4977-411F-AA3E-A06D4A4B6E20}" presName="parTransThree" presStyleCnt="0"/>
      <dgm:spPr/>
    </dgm:pt>
    <dgm:pt modelId="{4FEFACA0-9125-40CC-A7F4-88C3B7B47C8B}" type="pres">
      <dgm:prSet presAssocID="{864D7D56-4977-411F-AA3E-A06D4A4B6E20}" presName="horzThree" presStyleCnt="0"/>
      <dgm:spPr/>
    </dgm:pt>
    <dgm:pt modelId="{46EDC26F-4608-469C-8AF1-42ADE0358B59}" type="pres">
      <dgm:prSet presAssocID="{45B4D2B1-8AF8-497D-B08A-45F369A128B8}" presName="vertFour" presStyleCnt="0">
        <dgm:presLayoutVars>
          <dgm:chPref val="3"/>
        </dgm:presLayoutVars>
      </dgm:prSet>
      <dgm:spPr/>
    </dgm:pt>
    <dgm:pt modelId="{3A63ACD7-AC86-4AF5-A581-27A7704C9D76}" type="pres">
      <dgm:prSet presAssocID="{45B4D2B1-8AF8-497D-B08A-45F369A128B8}" presName="txFour" presStyleLbl="node4" presStyleIdx="3" presStyleCnt="4">
        <dgm:presLayoutVars>
          <dgm:chPref val="3"/>
        </dgm:presLayoutVars>
      </dgm:prSet>
      <dgm:spPr/>
      <dgm:t>
        <a:bodyPr/>
        <a:lstStyle/>
        <a:p>
          <a:endParaRPr lang="es-EC"/>
        </a:p>
      </dgm:t>
    </dgm:pt>
    <dgm:pt modelId="{497F7457-101A-4681-8359-8E71A6167A83}" type="pres">
      <dgm:prSet presAssocID="{45B4D2B1-8AF8-497D-B08A-45F369A128B8}" presName="horzFour" presStyleCnt="0"/>
      <dgm:spPr/>
    </dgm:pt>
  </dgm:ptLst>
  <dgm:cxnLst>
    <dgm:cxn modelId="{4CE6DD62-18B0-4E77-9B90-27F128EF5E08}" srcId="{864D7D56-4977-411F-AA3E-A06D4A4B6E20}" destId="{45B4D2B1-8AF8-497D-B08A-45F369A128B8}" srcOrd="0" destOrd="0" parTransId="{633DFC32-DE30-4F05-AA7D-07512523AF44}" sibTransId="{7A17D6D4-BF9F-42BA-B3A5-02F0C696D86A}"/>
    <dgm:cxn modelId="{F93F73AB-1A83-481D-A929-10768C85BB53}" srcId="{A13E2EE7-B268-48D7-810E-A152486A3D39}" destId="{430A9578-35B9-44C9-8CC2-2BE70B1F6E49}" srcOrd="1" destOrd="0" parTransId="{A114B3EF-05CB-49A9-BF3A-6D2FD06B22E2}" sibTransId="{39A0CCF9-B126-442C-A291-4D411A5C1C36}"/>
    <dgm:cxn modelId="{E04E99E4-FAA2-47DA-96D3-1F05F9A9BCB5}" type="presOf" srcId="{A13E2EE7-B268-48D7-810E-A152486A3D39}" destId="{EA9C1DC8-CCB6-4D32-A4BD-3217C11277EA}" srcOrd="0" destOrd="0" presId="urn:microsoft.com/office/officeart/2005/8/layout/hierarchy4"/>
    <dgm:cxn modelId="{77AA34EC-BA23-4DB1-A4A6-D75DDA4134E8}" type="presOf" srcId="{B8A31ED5-36F7-472E-A23E-99754CCF4B5F}" destId="{43F29388-C5A7-4BB0-BB96-3882663CF046}" srcOrd="0" destOrd="0" presId="urn:microsoft.com/office/officeart/2005/8/layout/hierarchy4"/>
    <dgm:cxn modelId="{1169E011-74AC-454A-BA03-97071B14428A}" srcId="{430A9578-35B9-44C9-8CC2-2BE70B1F6E49}" destId="{864D7D56-4977-411F-AA3E-A06D4A4B6E20}" srcOrd="0" destOrd="0" parTransId="{73076697-DD79-495F-BB00-A62A4CFBCBB6}" sibTransId="{EFD040A5-2F8C-454D-83A0-2E154583F179}"/>
    <dgm:cxn modelId="{B2024000-5AC3-4789-8E13-941B473CD610}" srcId="{5B95D81C-3ECF-4D9A-9633-D914F0415EB7}" destId="{AA464864-C7E7-4E32-AC80-44E4D43FB7E3}" srcOrd="0" destOrd="0" parTransId="{751CDF30-2FFE-4028-8D62-29C02F79C137}" sibTransId="{5847B1DC-9E21-4F74-B4A6-91A0FF2E6789}"/>
    <dgm:cxn modelId="{A9EA8272-F954-413D-9E67-141EBC14A34C}" type="presOf" srcId="{5B95D81C-3ECF-4D9A-9633-D914F0415EB7}" destId="{330A77D8-2F1F-44FA-9D65-34E143CB2EA2}" srcOrd="0" destOrd="0" presId="urn:microsoft.com/office/officeart/2005/8/layout/hierarchy4"/>
    <dgm:cxn modelId="{9F542B3D-350A-4EA0-BC7E-E5E3FEF3422E}" type="presOf" srcId="{AA464864-C7E7-4E32-AC80-44E4D43FB7E3}" destId="{F5B18B71-9E73-471C-91D1-88DC7A52512B}" srcOrd="0" destOrd="0" presId="urn:microsoft.com/office/officeart/2005/8/layout/hierarchy4"/>
    <dgm:cxn modelId="{7069F4C1-14B9-4B32-9CFA-AABFD637FFCD}" type="presOf" srcId="{9C63AB32-4D0F-4AC8-9265-E6B20D3C3077}" destId="{B9722A69-8CB2-4C72-ADBD-5F21FF2A3E8D}" srcOrd="0" destOrd="0" presId="urn:microsoft.com/office/officeart/2005/8/layout/hierarchy4"/>
    <dgm:cxn modelId="{51E3CDFC-7DB1-412E-8352-CE6AB2C1AED0}" srcId="{9C63AB32-4D0F-4AC8-9265-E6B20D3C3077}" destId="{B6F3181D-3D5D-46FD-A28C-752DF65BA859}" srcOrd="0" destOrd="0" parTransId="{7203A04F-256E-41F3-B4B5-B9EB1251D7B1}" sibTransId="{E2D56A9B-4012-4037-91F4-FC1D5B4E6734}"/>
    <dgm:cxn modelId="{6D415671-A828-479D-BE92-73DA2798B64F}" srcId="{E34DB97A-D9A3-4E6F-BEF2-EFDDA0C567CE}" destId="{D0E4CDF7-0837-490A-BFAB-7831D73E7713}" srcOrd="0" destOrd="0" parTransId="{0EDE5947-A1DD-446C-B943-58F14E937DED}" sibTransId="{A3180055-2B02-47C8-A183-52250F291643}"/>
    <dgm:cxn modelId="{7DE21289-85D3-4A0D-BD24-45B484D5D05A}" srcId="{B8A31ED5-36F7-472E-A23E-99754CCF4B5F}" destId="{A13E2EE7-B268-48D7-810E-A152486A3D39}" srcOrd="0" destOrd="0" parTransId="{CD319186-9715-4052-A7F8-78B9D5889BB5}" sibTransId="{286C5CFD-D3E4-46CE-B39B-25C0441D7EB8}"/>
    <dgm:cxn modelId="{1960BB7D-F846-4B69-BDFA-082E906E139E}" srcId="{A13E2EE7-B268-48D7-810E-A152486A3D39}" destId="{793D7735-D77B-4E13-B3EE-0C933457DA16}" srcOrd="0" destOrd="0" parTransId="{265523D9-D584-45BE-87F8-44726145F50D}" sibTransId="{6FCD1EBA-0491-47F0-AE26-43DC69C02EAB}"/>
    <dgm:cxn modelId="{B7D3F2FB-7B7F-4412-96E3-CED38B618B84}" type="presOf" srcId="{D0E4CDF7-0837-490A-BFAB-7831D73E7713}" destId="{42369054-09BE-4908-B130-AE67F59E03FD}" srcOrd="0" destOrd="0" presId="urn:microsoft.com/office/officeart/2005/8/layout/hierarchy4"/>
    <dgm:cxn modelId="{69A0CDC8-BC0C-40E1-9C31-6D265DB6EE8E}" srcId="{793D7735-D77B-4E13-B3EE-0C933457DA16}" destId="{9C63AB32-4D0F-4AC8-9265-E6B20D3C3077}" srcOrd="0" destOrd="0" parTransId="{54628C4F-C6CF-4202-8DB4-492131E6D152}" sibTransId="{892F122A-C7BB-40A1-BB25-C63B9112FEFA}"/>
    <dgm:cxn modelId="{20E11744-A462-4142-A09D-215F40CABAFD}" type="presOf" srcId="{793D7735-D77B-4E13-B3EE-0C933457DA16}" destId="{B2EB6A57-FBCB-4016-A3F3-EC8A7B078CD4}" srcOrd="0" destOrd="0" presId="urn:microsoft.com/office/officeart/2005/8/layout/hierarchy4"/>
    <dgm:cxn modelId="{87F74F51-5115-41A5-9011-F23E3C95727B}" type="presOf" srcId="{E34DB97A-D9A3-4E6F-BEF2-EFDDA0C567CE}" destId="{EBB917E1-7DAF-4E63-8D89-697A435603C8}" srcOrd="0" destOrd="0" presId="urn:microsoft.com/office/officeart/2005/8/layout/hierarchy4"/>
    <dgm:cxn modelId="{6E25DE87-3669-43BE-8EE0-D589EF40AED8}" type="presOf" srcId="{864D7D56-4977-411F-AA3E-A06D4A4B6E20}" destId="{C5BD27D2-98C6-4ABF-9025-D5E5A29D6AF2}" srcOrd="0" destOrd="0" presId="urn:microsoft.com/office/officeart/2005/8/layout/hierarchy4"/>
    <dgm:cxn modelId="{B18B42EE-CF98-410C-8300-179BB71497EE}" srcId="{793D7735-D77B-4E13-B3EE-0C933457DA16}" destId="{5B95D81C-3ECF-4D9A-9633-D914F0415EB7}" srcOrd="2" destOrd="0" parTransId="{3EDB23EB-B767-4267-8EA0-09E8E4E44F6F}" sibTransId="{76C21B42-EC42-4EDC-B5C9-C72A2B3231DA}"/>
    <dgm:cxn modelId="{87D17393-47B6-4EE3-A7C9-D05C91925254}" type="presOf" srcId="{45B4D2B1-8AF8-497D-B08A-45F369A128B8}" destId="{3A63ACD7-AC86-4AF5-A581-27A7704C9D76}" srcOrd="0" destOrd="0" presId="urn:microsoft.com/office/officeart/2005/8/layout/hierarchy4"/>
    <dgm:cxn modelId="{5C6367DE-35C0-4D25-8F1E-C4190A560CDC}" type="presOf" srcId="{430A9578-35B9-44C9-8CC2-2BE70B1F6E49}" destId="{9384B017-4C94-4DDC-83F7-94A4ECC52E27}" srcOrd="0" destOrd="0" presId="urn:microsoft.com/office/officeart/2005/8/layout/hierarchy4"/>
    <dgm:cxn modelId="{843D8E23-6D58-423C-B277-93B93071C522}" srcId="{793D7735-D77B-4E13-B3EE-0C933457DA16}" destId="{E34DB97A-D9A3-4E6F-BEF2-EFDDA0C567CE}" srcOrd="1" destOrd="0" parTransId="{52AEDB6F-E65C-4012-B578-28561B94BD5D}" sibTransId="{49A635DE-7878-4364-9E79-093480FAB6C8}"/>
    <dgm:cxn modelId="{070A53F9-6491-4547-AC80-07BA077B2045}" type="presOf" srcId="{B6F3181D-3D5D-46FD-A28C-752DF65BA859}" destId="{02562D0E-C7B2-4F9D-A2F7-34D45B77DFC0}" srcOrd="0" destOrd="0" presId="urn:microsoft.com/office/officeart/2005/8/layout/hierarchy4"/>
    <dgm:cxn modelId="{7AD017C6-93C1-4E85-B74B-D03C3FAB3DD7}" type="presParOf" srcId="{43F29388-C5A7-4BB0-BB96-3882663CF046}" destId="{5016A303-2FEB-4115-84AD-4CA4C4514A5D}" srcOrd="0" destOrd="0" presId="urn:microsoft.com/office/officeart/2005/8/layout/hierarchy4"/>
    <dgm:cxn modelId="{71D26A20-8B08-480D-B2F7-332C56E225E9}" type="presParOf" srcId="{5016A303-2FEB-4115-84AD-4CA4C4514A5D}" destId="{EA9C1DC8-CCB6-4D32-A4BD-3217C11277EA}" srcOrd="0" destOrd="0" presId="urn:microsoft.com/office/officeart/2005/8/layout/hierarchy4"/>
    <dgm:cxn modelId="{38BA5FFC-BBA1-479F-8C42-ECE650610004}" type="presParOf" srcId="{5016A303-2FEB-4115-84AD-4CA4C4514A5D}" destId="{85553FED-5B16-4E2E-ADB2-4E650BAB7E18}" srcOrd="1" destOrd="0" presId="urn:microsoft.com/office/officeart/2005/8/layout/hierarchy4"/>
    <dgm:cxn modelId="{C3227C34-F6C0-4860-B39F-7C7460CE6E27}" type="presParOf" srcId="{5016A303-2FEB-4115-84AD-4CA4C4514A5D}" destId="{95272E28-D4F2-425C-BC9C-990F74B90B16}" srcOrd="2" destOrd="0" presId="urn:microsoft.com/office/officeart/2005/8/layout/hierarchy4"/>
    <dgm:cxn modelId="{A8CE74D8-1507-48DD-BB46-27E20814042C}" type="presParOf" srcId="{95272E28-D4F2-425C-BC9C-990F74B90B16}" destId="{78B9ACD6-C8C3-473D-AA0F-7A0EA12069FE}" srcOrd="0" destOrd="0" presId="urn:microsoft.com/office/officeart/2005/8/layout/hierarchy4"/>
    <dgm:cxn modelId="{A9D4C83E-2039-4310-A3B3-8C99102DC33B}" type="presParOf" srcId="{78B9ACD6-C8C3-473D-AA0F-7A0EA12069FE}" destId="{B2EB6A57-FBCB-4016-A3F3-EC8A7B078CD4}" srcOrd="0" destOrd="0" presId="urn:microsoft.com/office/officeart/2005/8/layout/hierarchy4"/>
    <dgm:cxn modelId="{6D196D1F-6015-4AD8-BF53-44D1730D01BA}" type="presParOf" srcId="{78B9ACD6-C8C3-473D-AA0F-7A0EA12069FE}" destId="{B148441A-C94B-484D-86A6-81250F4C5550}" srcOrd="1" destOrd="0" presId="urn:microsoft.com/office/officeart/2005/8/layout/hierarchy4"/>
    <dgm:cxn modelId="{E50955D4-C503-4C69-B8F3-42B1AAB6C9D5}" type="presParOf" srcId="{78B9ACD6-C8C3-473D-AA0F-7A0EA12069FE}" destId="{BA150EFC-9F42-4559-A31C-845B9AEDFF14}" srcOrd="2" destOrd="0" presId="urn:microsoft.com/office/officeart/2005/8/layout/hierarchy4"/>
    <dgm:cxn modelId="{1261C6D4-8022-49C3-8C9B-324A0AAB374F}" type="presParOf" srcId="{BA150EFC-9F42-4559-A31C-845B9AEDFF14}" destId="{C461A651-AD1A-41AC-B4E7-422A4C400591}" srcOrd="0" destOrd="0" presId="urn:microsoft.com/office/officeart/2005/8/layout/hierarchy4"/>
    <dgm:cxn modelId="{22AA5867-6316-4648-B4D2-1E28CA6BD9E3}" type="presParOf" srcId="{C461A651-AD1A-41AC-B4E7-422A4C400591}" destId="{B9722A69-8CB2-4C72-ADBD-5F21FF2A3E8D}" srcOrd="0" destOrd="0" presId="urn:microsoft.com/office/officeart/2005/8/layout/hierarchy4"/>
    <dgm:cxn modelId="{3B30DC03-175D-440E-BDB1-FD27D1DDBD26}" type="presParOf" srcId="{C461A651-AD1A-41AC-B4E7-422A4C400591}" destId="{5D934B5C-0E0D-47EA-8C28-B6E5D36814BA}" srcOrd="1" destOrd="0" presId="urn:microsoft.com/office/officeart/2005/8/layout/hierarchy4"/>
    <dgm:cxn modelId="{6ECE7B65-D32C-4262-B7CE-7991BD03A45B}" type="presParOf" srcId="{C461A651-AD1A-41AC-B4E7-422A4C400591}" destId="{9412E099-CF81-472A-A641-A0110F54964B}" srcOrd="2" destOrd="0" presId="urn:microsoft.com/office/officeart/2005/8/layout/hierarchy4"/>
    <dgm:cxn modelId="{9570E0F5-096A-4F65-99E1-7E2A0E5D196B}" type="presParOf" srcId="{9412E099-CF81-472A-A641-A0110F54964B}" destId="{1056C740-E3C3-47ED-8C80-6103D20B8192}" srcOrd="0" destOrd="0" presId="urn:microsoft.com/office/officeart/2005/8/layout/hierarchy4"/>
    <dgm:cxn modelId="{27DB535C-44F7-464A-AB9D-4D6414413DF0}" type="presParOf" srcId="{1056C740-E3C3-47ED-8C80-6103D20B8192}" destId="{02562D0E-C7B2-4F9D-A2F7-34D45B77DFC0}" srcOrd="0" destOrd="0" presId="urn:microsoft.com/office/officeart/2005/8/layout/hierarchy4"/>
    <dgm:cxn modelId="{22A50BE1-C74D-48FC-98E2-ACE00184D78F}" type="presParOf" srcId="{1056C740-E3C3-47ED-8C80-6103D20B8192}" destId="{E62B1A94-FF97-4BCF-A6C7-4329DF97D0EB}" srcOrd="1" destOrd="0" presId="urn:microsoft.com/office/officeart/2005/8/layout/hierarchy4"/>
    <dgm:cxn modelId="{634D939C-25E8-4CF7-83BA-9F5ADF89A9D2}" type="presParOf" srcId="{BA150EFC-9F42-4559-A31C-845B9AEDFF14}" destId="{C42A2ADE-2536-43FB-AE99-1FC6E6540EB8}" srcOrd="1" destOrd="0" presId="urn:microsoft.com/office/officeart/2005/8/layout/hierarchy4"/>
    <dgm:cxn modelId="{9FF1328C-96DE-4006-94D0-52F79B70BAE5}" type="presParOf" srcId="{BA150EFC-9F42-4559-A31C-845B9AEDFF14}" destId="{7BD52DE4-D138-43D8-91D1-19A0F6FDF40E}" srcOrd="2" destOrd="0" presId="urn:microsoft.com/office/officeart/2005/8/layout/hierarchy4"/>
    <dgm:cxn modelId="{CFAA2C52-74C9-4721-BA82-09D272E19282}" type="presParOf" srcId="{7BD52DE4-D138-43D8-91D1-19A0F6FDF40E}" destId="{EBB917E1-7DAF-4E63-8D89-697A435603C8}" srcOrd="0" destOrd="0" presId="urn:microsoft.com/office/officeart/2005/8/layout/hierarchy4"/>
    <dgm:cxn modelId="{FD12891B-AF79-44F3-A643-12636806F286}" type="presParOf" srcId="{7BD52DE4-D138-43D8-91D1-19A0F6FDF40E}" destId="{E1220C85-3738-4B5B-97A7-3829F95BD765}" srcOrd="1" destOrd="0" presId="urn:microsoft.com/office/officeart/2005/8/layout/hierarchy4"/>
    <dgm:cxn modelId="{EBB18B0C-35BD-4945-A282-0F2B76AFFB65}" type="presParOf" srcId="{7BD52DE4-D138-43D8-91D1-19A0F6FDF40E}" destId="{965DF2A1-D66A-49A1-9799-63EAD444D1B9}" srcOrd="2" destOrd="0" presId="urn:microsoft.com/office/officeart/2005/8/layout/hierarchy4"/>
    <dgm:cxn modelId="{CCBD051D-7007-4E41-A2EC-03E0D92961A9}" type="presParOf" srcId="{965DF2A1-D66A-49A1-9799-63EAD444D1B9}" destId="{394CD73C-18A6-4636-9A81-E1806213D547}" srcOrd="0" destOrd="0" presId="urn:microsoft.com/office/officeart/2005/8/layout/hierarchy4"/>
    <dgm:cxn modelId="{F8501D60-D429-49BB-8532-09AD1E444306}" type="presParOf" srcId="{394CD73C-18A6-4636-9A81-E1806213D547}" destId="{42369054-09BE-4908-B130-AE67F59E03FD}" srcOrd="0" destOrd="0" presId="urn:microsoft.com/office/officeart/2005/8/layout/hierarchy4"/>
    <dgm:cxn modelId="{13D495DA-2B7C-4BD0-BA6E-C1CFF16973A7}" type="presParOf" srcId="{394CD73C-18A6-4636-9A81-E1806213D547}" destId="{351A678B-3F58-4384-8EC6-A0992AFCFAEE}" srcOrd="1" destOrd="0" presId="urn:microsoft.com/office/officeart/2005/8/layout/hierarchy4"/>
    <dgm:cxn modelId="{9A9AEF55-BFE6-4951-A7A4-F401ED441EE3}" type="presParOf" srcId="{BA150EFC-9F42-4559-A31C-845B9AEDFF14}" destId="{2229A42B-6AB0-409C-B27A-FA7645A3DCE0}" srcOrd="3" destOrd="0" presId="urn:microsoft.com/office/officeart/2005/8/layout/hierarchy4"/>
    <dgm:cxn modelId="{D8A47695-0ABD-4665-880C-BCE5164A3672}" type="presParOf" srcId="{BA150EFC-9F42-4559-A31C-845B9AEDFF14}" destId="{EA645D58-6264-4314-8E38-36626A239619}" srcOrd="4" destOrd="0" presId="urn:microsoft.com/office/officeart/2005/8/layout/hierarchy4"/>
    <dgm:cxn modelId="{9AC955E3-8E0B-4AE9-BDB3-8CEAF5CA1E3B}" type="presParOf" srcId="{EA645D58-6264-4314-8E38-36626A239619}" destId="{330A77D8-2F1F-44FA-9D65-34E143CB2EA2}" srcOrd="0" destOrd="0" presId="urn:microsoft.com/office/officeart/2005/8/layout/hierarchy4"/>
    <dgm:cxn modelId="{36C36E15-00E4-49C3-9FDD-4981652D27B6}" type="presParOf" srcId="{EA645D58-6264-4314-8E38-36626A239619}" destId="{DE7411A5-FF25-49F1-8729-2CBB970D2A8F}" srcOrd="1" destOrd="0" presId="urn:microsoft.com/office/officeart/2005/8/layout/hierarchy4"/>
    <dgm:cxn modelId="{89915D79-B89C-482E-83B7-FA5FBBD209C1}" type="presParOf" srcId="{EA645D58-6264-4314-8E38-36626A239619}" destId="{2F01C1EB-8551-4A6F-ADB0-10E7A7263419}" srcOrd="2" destOrd="0" presId="urn:microsoft.com/office/officeart/2005/8/layout/hierarchy4"/>
    <dgm:cxn modelId="{95B16F44-2EF7-4A51-A137-2872CA39746B}" type="presParOf" srcId="{2F01C1EB-8551-4A6F-ADB0-10E7A7263419}" destId="{C3FD48D6-A0F1-4288-998E-413FB2CEE211}" srcOrd="0" destOrd="0" presId="urn:microsoft.com/office/officeart/2005/8/layout/hierarchy4"/>
    <dgm:cxn modelId="{730C5808-E5A9-45E6-91A5-DEC571B8DC7A}" type="presParOf" srcId="{C3FD48D6-A0F1-4288-998E-413FB2CEE211}" destId="{F5B18B71-9E73-471C-91D1-88DC7A52512B}" srcOrd="0" destOrd="0" presId="urn:microsoft.com/office/officeart/2005/8/layout/hierarchy4"/>
    <dgm:cxn modelId="{B2194883-28D4-4D3F-9B69-445B316AFAEC}" type="presParOf" srcId="{C3FD48D6-A0F1-4288-998E-413FB2CEE211}" destId="{EAF86775-104E-4CB4-9F87-3C7F6DF5E6B6}" srcOrd="1" destOrd="0" presId="urn:microsoft.com/office/officeart/2005/8/layout/hierarchy4"/>
    <dgm:cxn modelId="{E52643A5-F8B0-4A67-A061-983BF8C8F651}" type="presParOf" srcId="{95272E28-D4F2-425C-BC9C-990F74B90B16}" destId="{E0918074-7D07-433D-8099-62A26EE0C06C}" srcOrd="1" destOrd="0" presId="urn:microsoft.com/office/officeart/2005/8/layout/hierarchy4"/>
    <dgm:cxn modelId="{A7E5647C-C255-4381-B8E8-B94DF0F6BF0B}" type="presParOf" srcId="{95272E28-D4F2-425C-BC9C-990F74B90B16}" destId="{642C4151-EEA0-48CD-836C-9459B5513419}" srcOrd="2" destOrd="0" presId="urn:microsoft.com/office/officeart/2005/8/layout/hierarchy4"/>
    <dgm:cxn modelId="{ADEBA554-8B25-448D-B3E1-50B7D1C14205}" type="presParOf" srcId="{642C4151-EEA0-48CD-836C-9459B5513419}" destId="{9384B017-4C94-4DDC-83F7-94A4ECC52E27}" srcOrd="0" destOrd="0" presId="urn:microsoft.com/office/officeart/2005/8/layout/hierarchy4"/>
    <dgm:cxn modelId="{8BAC616D-BAD8-4031-90C4-366C36113875}" type="presParOf" srcId="{642C4151-EEA0-48CD-836C-9459B5513419}" destId="{27295B74-9F4B-469D-902A-0C469FAF009D}" srcOrd="1" destOrd="0" presId="urn:microsoft.com/office/officeart/2005/8/layout/hierarchy4"/>
    <dgm:cxn modelId="{F43D965A-6128-49E3-B86E-6C70DB9FA20C}" type="presParOf" srcId="{642C4151-EEA0-48CD-836C-9459B5513419}" destId="{2916D208-2B36-40B7-AC44-A3896C4C4310}" srcOrd="2" destOrd="0" presId="urn:microsoft.com/office/officeart/2005/8/layout/hierarchy4"/>
    <dgm:cxn modelId="{CC008E66-AFF8-4ADB-B7C9-D56BB8C2B0FF}" type="presParOf" srcId="{2916D208-2B36-40B7-AC44-A3896C4C4310}" destId="{648234E8-265B-4491-AF5F-1DB1D7C7BED8}" srcOrd="0" destOrd="0" presId="urn:microsoft.com/office/officeart/2005/8/layout/hierarchy4"/>
    <dgm:cxn modelId="{691D30C7-F936-41B2-9FA3-DC41928902CB}" type="presParOf" srcId="{648234E8-265B-4491-AF5F-1DB1D7C7BED8}" destId="{C5BD27D2-98C6-4ABF-9025-D5E5A29D6AF2}" srcOrd="0" destOrd="0" presId="urn:microsoft.com/office/officeart/2005/8/layout/hierarchy4"/>
    <dgm:cxn modelId="{E11C8B10-CB9C-4D70-8B7E-C0BC56769D29}" type="presParOf" srcId="{648234E8-265B-4491-AF5F-1DB1D7C7BED8}" destId="{22AF95CE-5DEE-4017-829B-7E5D7373BDB2}" srcOrd="1" destOrd="0" presId="urn:microsoft.com/office/officeart/2005/8/layout/hierarchy4"/>
    <dgm:cxn modelId="{40E721EC-C548-40F1-912B-F84D98855AA3}" type="presParOf" srcId="{648234E8-265B-4491-AF5F-1DB1D7C7BED8}" destId="{4FEFACA0-9125-40CC-A7F4-88C3B7B47C8B}" srcOrd="2" destOrd="0" presId="urn:microsoft.com/office/officeart/2005/8/layout/hierarchy4"/>
    <dgm:cxn modelId="{6D952F26-8AE3-48AC-92D3-022F64B13EC9}" type="presParOf" srcId="{4FEFACA0-9125-40CC-A7F4-88C3B7B47C8B}" destId="{46EDC26F-4608-469C-8AF1-42ADE0358B59}" srcOrd="0" destOrd="0" presId="urn:microsoft.com/office/officeart/2005/8/layout/hierarchy4"/>
    <dgm:cxn modelId="{310FFF55-1A08-43AB-91C0-1BFEF39E11DF}" type="presParOf" srcId="{46EDC26F-4608-469C-8AF1-42ADE0358B59}" destId="{3A63ACD7-AC86-4AF5-A581-27A7704C9D76}" srcOrd="0" destOrd="0" presId="urn:microsoft.com/office/officeart/2005/8/layout/hierarchy4"/>
    <dgm:cxn modelId="{996AAB15-1FFA-4DA5-B62E-BD9DA2A0E90C}" type="presParOf" srcId="{46EDC26F-4608-469C-8AF1-42ADE0358B59}" destId="{497F7457-101A-4681-8359-8E71A6167A83}"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0E92333-BDB4-4B1C-BAA2-B21A68498EA0}" type="doc">
      <dgm:prSet loTypeId="urn:microsoft.com/office/officeart/2005/8/layout/lProcess2" loCatId="list" qsTypeId="urn:microsoft.com/office/officeart/2005/8/quickstyle/simple3" qsCatId="simple" csTypeId="urn:microsoft.com/office/officeart/2005/8/colors/colorful5" csCatId="colorful" phldr="1"/>
      <dgm:spPr/>
      <dgm:t>
        <a:bodyPr/>
        <a:lstStyle/>
        <a:p>
          <a:endParaRPr lang="es-EC"/>
        </a:p>
      </dgm:t>
    </dgm:pt>
    <dgm:pt modelId="{62EA1A8C-723C-472C-A073-2A413C0491B9}">
      <dgm:prSet phldrT="[Texto]"/>
      <dgm:spPr/>
      <dgm:t>
        <a:bodyPr/>
        <a:lstStyle/>
        <a:p>
          <a:r>
            <a:rPr lang="es-EC" dirty="0" smtClean="0"/>
            <a:t>AUXINAS</a:t>
          </a:r>
          <a:endParaRPr lang="es-EC" dirty="0"/>
        </a:p>
      </dgm:t>
    </dgm:pt>
    <dgm:pt modelId="{3E399A4B-371F-48FC-A5D5-6D0DBB84CC24}" type="parTrans" cxnId="{5087DF04-B724-4F20-A7C0-C465FE5DC987}">
      <dgm:prSet/>
      <dgm:spPr/>
      <dgm:t>
        <a:bodyPr/>
        <a:lstStyle/>
        <a:p>
          <a:endParaRPr lang="es-EC"/>
        </a:p>
      </dgm:t>
    </dgm:pt>
    <dgm:pt modelId="{F208BCC7-0777-4823-A3B4-5EF48FDF8ED1}" type="sibTrans" cxnId="{5087DF04-B724-4F20-A7C0-C465FE5DC987}">
      <dgm:prSet/>
      <dgm:spPr/>
      <dgm:t>
        <a:bodyPr/>
        <a:lstStyle/>
        <a:p>
          <a:endParaRPr lang="es-EC"/>
        </a:p>
      </dgm:t>
    </dgm:pt>
    <dgm:pt modelId="{730A2FEF-E9C5-441B-BA11-B496C59AB411}">
      <dgm:prSet phldrT="[Texto]"/>
      <dgm:spPr/>
      <dgm:t>
        <a:bodyPr/>
        <a:lstStyle/>
        <a:p>
          <a:r>
            <a:rPr lang="es-ES" dirty="0" smtClean="0"/>
            <a:t>Regulan muchos aspectos del desarrollo y crecimiento de plantas </a:t>
          </a:r>
          <a:endParaRPr lang="es-EC" dirty="0"/>
        </a:p>
      </dgm:t>
    </dgm:pt>
    <dgm:pt modelId="{C4A65798-26E6-4B3A-9CBA-7565C5DD0034}" type="parTrans" cxnId="{37788C5A-5AF5-4BFD-BD4C-3FD1C4CCCAD7}">
      <dgm:prSet/>
      <dgm:spPr/>
      <dgm:t>
        <a:bodyPr/>
        <a:lstStyle/>
        <a:p>
          <a:endParaRPr lang="es-EC"/>
        </a:p>
      </dgm:t>
    </dgm:pt>
    <dgm:pt modelId="{CDA26117-30AE-4687-9D8C-F01E4A9F981C}" type="sibTrans" cxnId="{37788C5A-5AF5-4BFD-BD4C-3FD1C4CCCAD7}">
      <dgm:prSet/>
      <dgm:spPr/>
      <dgm:t>
        <a:bodyPr/>
        <a:lstStyle/>
        <a:p>
          <a:endParaRPr lang="es-EC"/>
        </a:p>
      </dgm:t>
    </dgm:pt>
    <dgm:pt modelId="{11ED1C49-AC21-438A-B474-2AAFB2884108}">
      <dgm:prSet phldrT="[Texto]"/>
      <dgm:spPr/>
      <dgm:t>
        <a:bodyPr/>
        <a:lstStyle/>
        <a:p>
          <a:r>
            <a:rPr lang="es-ES" dirty="0" smtClean="0"/>
            <a:t>Ácido </a:t>
          </a:r>
          <a:r>
            <a:rPr lang="es-ES" dirty="0" err="1" smtClean="0"/>
            <a:t>Indol</a:t>
          </a:r>
          <a:r>
            <a:rPr lang="es-ES" dirty="0" smtClean="0"/>
            <a:t> Acético (AIA)</a:t>
          </a:r>
          <a:endParaRPr lang="es-EC" dirty="0"/>
        </a:p>
      </dgm:t>
    </dgm:pt>
    <dgm:pt modelId="{493997BE-49AD-4971-8033-4B7F42422486}" type="parTrans" cxnId="{5B21EE25-B221-437C-A6B2-AC4BFADFF6EA}">
      <dgm:prSet/>
      <dgm:spPr/>
      <dgm:t>
        <a:bodyPr/>
        <a:lstStyle/>
        <a:p>
          <a:endParaRPr lang="es-EC"/>
        </a:p>
      </dgm:t>
    </dgm:pt>
    <dgm:pt modelId="{EE477D8A-DB47-41D0-A8C8-5817EE0D2D76}" type="sibTrans" cxnId="{5B21EE25-B221-437C-A6B2-AC4BFADFF6EA}">
      <dgm:prSet/>
      <dgm:spPr/>
      <dgm:t>
        <a:bodyPr/>
        <a:lstStyle/>
        <a:p>
          <a:endParaRPr lang="es-EC"/>
        </a:p>
      </dgm:t>
    </dgm:pt>
    <dgm:pt modelId="{EBB7B5E4-D7E0-43C0-AAC0-1DEEA4EFF727}">
      <dgm:prSet phldrT="[Texto]"/>
      <dgm:spPr/>
      <dgm:t>
        <a:bodyPr/>
        <a:lstStyle/>
        <a:p>
          <a:r>
            <a:rPr lang="es-ES" b="0" dirty="0" smtClean="0"/>
            <a:t>Síntesis de las auxinas</a:t>
          </a:r>
          <a:endParaRPr lang="es-EC" b="0" dirty="0"/>
        </a:p>
      </dgm:t>
    </dgm:pt>
    <dgm:pt modelId="{B01BAD46-4FE1-42AA-9BFC-CCDD0513F06E}" type="parTrans" cxnId="{1E69E771-10BC-43CA-9EBB-9B945720E58A}">
      <dgm:prSet/>
      <dgm:spPr/>
      <dgm:t>
        <a:bodyPr/>
        <a:lstStyle/>
        <a:p>
          <a:endParaRPr lang="es-EC"/>
        </a:p>
      </dgm:t>
    </dgm:pt>
    <dgm:pt modelId="{7E0FCDE0-C4AA-4AEE-87F1-AAEADB7BC1C7}" type="sibTrans" cxnId="{1E69E771-10BC-43CA-9EBB-9B945720E58A}">
      <dgm:prSet/>
      <dgm:spPr/>
      <dgm:t>
        <a:bodyPr/>
        <a:lstStyle/>
        <a:p>
          <a:endParaRPr lang="es-EC"/>
        </a:p>
      </dgm:t>
    </dgm:pt>
    <dgm:pt modelId="{BDED6A7A-384C-4E9F-9F73-876697526142}">
      <dgm:prSet phldrT="[Texto]"/>
      <dgm:spPr/>
      <dgm:t>
        <a:bodyPr/>
        <a:lstStyle/>
        <a:p>
          <a:r>
            <a:rPr lang="es-ES" dirty="0" smtClean="0"/>
            <a:t>Aminoácido </a:t>
          </a:r>
        </a:p>
        <a:p>
          <a:r>
            <a:rPr lang="es-ES" dirty="0" smtClean="0"/>
            <a:t>L-Triptófano </a:t>
          </a:r>
          <a:endParaRPr lang="es-EC" dirty="0"/>
        </a:p>
      </dgm:t>
    </dgm:pt>
    <dgm:pt modelId="{AE4845DD-687C-44C1-BC21-7D38BF1AEA99}" type="parTrans" cxnId="{928D6B39-D4B8-43C0-8E1A-82CB2C621B3A}">
      <dgm:prSet/>
      <dgm:spPr/>
      <dgm:t>
        <a:bodyPr/>
        <a:lstStyle/>
        <a:p>
          <a:endParaRPr lang="es-EC"/>
        </a:p>
      </dgm:t>
    </dgm:pt>
    <dgm:pt modelId="{66CAD5C6-09DB-401D-8CB8-B9856EF59435}" type="sibTrans" cxnId="{928D6B39-D4B8-43C0-8E1A-82CB2C621B3A}">
      <dgm:prSet/>
      <dgm:spPr/>
      <dgm:t>
        <a:bodyPr/>
        <a:lstStyle/>
        <a:p>
          <a:endParaRPr lang="es-EC"/>
        </a:p>
      </dgm:t>
    </dgm:pt>
    <dgm:pt modelId="{E2930985-8955-49D2-9EB9-F823BE8596F5}">
      <dgm:prSet phldrT="[Texto]"/>
      <dgm:spPr/>
      <dgm:t>
        <a:bodyPr/>
        <a:lstStyle/>
        <a:p>
          <a:r>
            <a:rPr lang="es-EC" dirty="0" smtClean="0"/>
            <a:t>Forma libre</a:t>
          </a:r>
        </a:p>
        <a:p>
          <a:r>
            <a:rPr lang="es-EC" dirty="0" smtClean="0"/>
            <a:t>Forma conjugada</a:t>
          </a:r>
          <a:endParaRPr lang="es-EC" dirty="0"/>
        </a:p>
      </dgm:t>
    </dgm:pt>
    <dgm:pt modelId="{0C42DF8A-9502-4298-95B9-58C697D9F8EF}" type="parTrans" cxnId="{C51E6AF7-1954-4F6B-9D7E-30AC42D13AEA}">
      <dgm:prSet/>
      <dgm:spPr/>
      <dgm:t>
        <a:bodyPr/>
        <a:lstStyle/>
        <a:p>
          <a:endParaRPr lang="es-EC"/>
        </a:p>
      </dgm:t>
    </dgm:pt>
    <dgm:pt modelId="{7A75CF31-474B-41D4-8296-A37173A6272E}" type="sibTrans" cxnId="{C51E6AF7-1954-4F6B-9D7E-30AC42D13AEA}">
      <dgm:prSet/>
      <dgm:spPr/>
      <dgm:t>
        <a:bodyPr/>
        <a:lstStyle/>
        <a:p>
          <a:endParaRPr lang="es-EC"/>
        </a:p>
      </dgm:t>
    </dgm:pt>
    <dgm:pt modelId="{302695D0-8807-496E-99F5-4BD64C590662}">
      <dgm:prSet phldrT="[Texto]"/>
      <dgm:spPr/>
      <dgm:t>
        <a:bodyPr/>
        <a:lstStyle/>
        <a:p>
          <a:r>
            <a:rPr lang="es-ES" b="0" dirty="0" smtClean="0"/>
            <a:t>Transporte de las auxinas</a:t>
          </a:r>
          <a:endParaRPr lang="es-EC" b="0" dirty="0"/>
        </a:p>
      </dgm:t>
    </dgm:pt>
    <dgm:pt modelId="{B5CE61D6-5821-4121-B383-CE482C54627B}" type="parTrans" cxnId="{FAB38800-A3DA-4541-A8E7-EB49B2038CE4}">
      <dgm:prSet/>
      <dgm:spPr/>
      <dgm:t>
        <a:bodyPr/>
        <a:lstStyle/>
        <a:p>
          <a:endParaRPr lang="es-EC"/>
        </a:p>
      </dgm:t>
    </dgm:pt>
    <dgm:pt modelId="{B604742D-C9AF-4522-B718-7BCF08607766}" type="sibTrans" cxnId="{FAB38800-A3DA-4541-A8E7-EB49B2038CE4}">
      <dgm:prSet/>
      <dgm:spPr/>
      <dgm:t>
        <a:bodyPr/>
        <a:lstStyle/>
        <a:p>
          <a:endParaRPr lang="es-EC"/>
        </a:p>
      </dgm:t>
    </dgm:pt>
    <dgm:pt modelId="{87571FD2-65CB-4289-B13D-A5D7EBCC4F36}">
      <dgm:prSet phldrT="[Texto]"/>
      <dgm:spPr/>
      <dgm:t>
        <a:bodyPr/>
        <a:lstStyle/>
        <a:p>
          <a:r>
            <a:rPr lang="es-ES" dirty="0" smtClean="0"/>
            <a:t>Sistémico y polar, esto es a través del parénquima, corteza y medula</a:t>
          </a:r>
          <a:endParaRPr lang="es-EC" dirty="0"/>
        </a:p>
      </dgm:t>
    </dgm:pt>
    <dgm:pt modelId="{249C76F1-B8AD-4024-87CF-E5FEB08FC86A}" type="parTrans" cxnId="{814B8364-51C8-4603-A941-F1097238269D}">
      <dgm:prSet/>
      <dgm:spPr/>
      <dgm:t>
        <a:bodyPr/>
        <a:lstStyle/>
        <a:p>
          <a:endParaRPr lang="es-EC"/>
        </a:p>
      </dgm:t>
    </dgm:pt>
    <dgm:pt modelId="{8FBFB626-9403-43CF-AD94-8F58980DD627}" type="sibTrans" cxnId="{814B8364-51C8-4603-A941-F1097238269D}">
      <dgm:prSet/>
      <dgm:spPr/>
      <dgm:t>
        <a:bodyPr/>
        <a:lstStyle/>
        <a:p>
          <a:endParaRPr lang="es-EC"/>
        </a:p>
      </dgm:t>
    </dgm:pt>
    <dgm:pt modelId="{BF437ADB-F9CD-4254-A791-EAAB237C9DA0}">
      <dgm:prSet phldrT="[Texto]"/>
      <dgm:spPr/>
      <dgm:t>
        <a:bodyPr/>
        <a:lstStyle/>
        <a:p>
          <a:r>
            <a:rPr lang="es-ES" dirty="0" err="1" smtClean="0"/>
            <a:t>Basipétalo</a:t>
          </a:r>
          <a:endParaRPr lang="es-ES" dirty="0" smtClean="0"/>
        </a:p>
        <a:p>
          <a:r>
            <a:rPr lang="es-ES" dirty="0" err="1" smtClean="0"/>
            <a:t>Acropétalo</a:t>
          </a:r>
          <a:endParaRPr lang="es-EC" dirty="0"/>
        </a:p>
      </dgm:t>
    </dgm:pt>
    <dgm:pt modelId="{C4894607-316E-4889-A3DB-FE431BC0AA57}" type="parTrans" cxnId="{E729A995-0E89-497F-B391-13501209C058}">
      <dgm:prSet/>
      <dgm:spPr/>
      <dgm:t>
        <a:bodyPr/>
        <a:lstStyle/>
        <a:p>
          <a:endParaRPr lang="es-EC"/>
        </a:p>
      </dgm:t>
    </dgm:pt>
    <dgm:pt modelId="{A5644100-7441-4E5B-AC9F-A8C2A6CB24D3}" type="sibTrans" cxnId="{E729A995-0E89-497F-B391-13501209C058}">
      <dgm:prSet/>
      <dgm:spPr/>
      <dgm:t>
        <a:bodyPr/>
        <a:lstStyle/>
        <a:p>
          <a:endParaRPr lang="es-EC"/>
        </a:p>
      </dgm:t>
    </dgm:pt>
    <dgm:pt modelId="{414E7458-C1BE-4A73-B4E7-CFB40212349B}" type="pres">
      <dgm:prSet presAssocID="{D0E92333-BDB4-4B1C-BAA2-B21A68498EA0}" presName="theList" presStyleCnt="0">
        <dgm:presLayoutVars>
          <dgm:dir/>
          <dgm:animLvl val="lvl"/>
          <dgm:resizeHandles val="exact"/>
        </dgm:presLayoutVars>
      </dgm:prSet>
      <dgm:spPr/>
      <dgm:t>
        <a:bodyPr/>
        <a:lstStyle/>
        <a:p>
          <a:endParaRPr lang="es-EC"/>
        </a:p>
      </dgm:t>
    </dgm:pt>
    <dgm:pt modelId="{2EEF34B1-6677-4251-995E-38582E94366F}" type="pres">
      <dgm:prSet presAssocID="{62EA1A8C-723C-472C-A073-2A413C0491B9}" presName="compNode" presStyleCnt="0"/>
      <dgm:spPr/>
    </dgm:pt>
    <dgm:pt modelId="{18D9FD28-D030-482F-AC40-781710867906}" type="pres">
      <dgm:prSet presAssocID="{62EA1A8C-723C-472C-A073-2A413C0491B9}" presName="aNode" presStyleLbl="bgShp" presStyleIdx="0" presStyleCnt="3"/>
      <dgm:spPr/>
      <dgm:t>
        <a:bodyPr/>
        <a:lstStyle/>
        <a:p>
          <a:endParaRPr lang="es-EC"/>
        </a:p>
      </dgm:t>
    </dgm:pt>
    <dgm:pt modelId="{2110513B-F890-4F56-8C4D-EB70DBF0201F}" type="pres">
      <dgm:prSet presAssocID="{62EA1A8C-723C-472C-A073-2A413C0491B9}" presName="textNode" presStyleLbl="bgShp" presStyleIdx="0" presStyleCnt="3"/>
      <dgm:spPr/>
      <dgm:t>
        <a:bodyPr/>
        <a:lstStyle/>
        <a:p>
          <a:endParaRPr lang="es-EC"/>
        </a:p>
      </dgm:t>
    </dgm:pt>
    <dgm:pt modelId="{4B22A3B8-E9FC-47B9-B204-F9B76F7B093D}" type="pres">
      <dgm:prSet presAssocID="{62EA1A8C-723C-472C-A073-2A413C0491B9}" presName="compChildNode" presStyleCnt="0"/>
      <dgm:spPr/>
    </dgm:pt>
    <dgm:pt modelId="{82447EE1-4C4B-493C-84A1-A1E0009F9191}" type="pres">
      <dgm:prSet presAssocID="{62EA1A8C-723C-472C-A073-2A413C0491B9}" presName="theInnerList" presStyleCnt="0"/>
      <dgm:spPr/>
    </dgm:pt>
    <dgm:pt modelId="{DEF62ED3-B338-4E31-B55B-6F84DBA463C3}" type="pres">
      <dgm:prSet presAssocID="{730A2FEF-E9C5-441B-BA11-B496C59AB411}" presName="childNode" presStyleLbl="node1" presStyleIdx="0" presStyleCnt="6">
        <dgm:presLayoutVars>
          <dgm:bulletEnabled val="1"/>
        </dgm:presLayoutVars>
      </dgm:prSet>
      <dgm:spPr/>
      <dgm:t>
        <a:bodyPr/>
        <a:lstStyle/>
        <a:p>
          <a:endParaRPr lang="es-EC"/>
        </a:p>
      </dgm:t>
    </dgm:pt>
    <dgm:pt modelId="{6C530639-7CE7-4CBA-9FAC-5940B4533A0A}" type="pres">
      <dgm:prSet presAssocID="{730A2FEF-E9C5-441B-BA11-B496C59AB411}" presName="aSpace2" presStyleCnt="0"/>
      <dgm:spPr/>
    </dgm:pt>
    <dgm:pt modelId="{C85BE7FA-3C96-4028-9D8B-CF67FE965200}" type="pres">
      <dgm:prSet presAssocID="{11ED1C49-AC21-438A-B474-2AAFB2884108}" presName="childNode" presStyleLbl="node1" presStyleIdx="1" presStyleCnt="6">
        <dgm:presLayoutVars>
          <dgm:bulletEnabled val="1"/>
        </dgm:presLayoutVars>
      </dgm:prSet>
      <dgm:spPr/>
      <dgm:t>
        <a:bodyPr/>
        <a:lstStyle/>
        <a:p>
          <a:endParaRPr lang="es-EC"/>
        </a:p>
      </dgm:t>
    </dgm:pt>
    <dgm:pt modelId="{0CEE759B-11BB-4A2F-B69A-C524C688673D}" type="pres">
      <dgm:prSet presAssocID="{62EA1A8C-723C-472C-A073-2A413C0491B9}" presName="aSpace" presStyleCnt="0"/>
      <dgm:spPr/>
    </dgm:pt>
    <dgm:pt modelId="{39AAD910-9C9C-47F0-827D-FD5DF908BA84}" type="pres">
      <dgm:prSet presAssocID="{EBB7B5E4-D7E0-43C0-AAC0-1DEEA4EFF727}" presName="compNode" presStyleCnt="0"/>
      <dgm:spPr/>
    </dgm:pt>
    <dgm:pt modelId="{887FD901-3F5A-46C3-BD3B-71C47A8FA486}" type="pres">
      <dgm:prSet presAssocID="{EBB7B5E4-D7E0-43C0-AAC0-1DEEA4EFF727}" presName="aNode" presStyleLbl="bgShp" presStyleIdx="1" presStyleCnt="3"/>
      <dgm:spPr/>
      <dgm:t>
        <a:bodyPr/>
        <a:lstStyle/>
        <a:p>
          <a:endParaRPr lang="es-EC"/>
        </a:p>
      </dgm:t>
    </dgm:pt>
    <dgm:pt modelId="{2AE17E66-DFF1-40BA-B2C7-61535BB9E8A4}" type="pres">
      <dgm:prSet presAssocID="{EBB7B5E4-D7E0-43C0-AAC0-1DEEA4EFF727}" presName="textNode" presStyleLbl="bgShp" presStyleIdx="1" presStyleCnt="3"/>
      <dgm:spPr/>
      <dgm:t>
        <a:bodyPr/>
        <a:lstStyle/>
        <a:p>
          <a:endParaRPr lang="es-EC"/>
        </a:p>
      </dgm:t>
    </dgm:pt>
    <dgm:pt modelId="{A7EBFC06-2D39-4E43-86FC-20570515DD62}" type="pres">
      <dgm:prSet presAssocID="{EBB7B5E4-D7E0-43C0-AAC0-1DEEA4EFF727}" presName="compChildNode" presStyleCnt="0"/>
      <dgm:spPr/>
    </dgm:pt>
    <dgm:pt modelId="{3AE84F7F-98E1-4275-A44C-1D0C30482B12}" type="pres">
      <dgm:prSet presAssocID="{EBB7B5E4-D7E0-43C0-AAC0-1DEEA4EFF727}" presName="theInnerList" presStyleCnt="0"/>
      <dgm:spPr/>
    </dgm:pt>
    <dgm:pt modelId="{28EA66A2-7D67-4C0B-8E72-47BFE39BD81F}" type="pres">
      <dgm:prSet presAssocID="{BDED6A7A-384C-4E9F-9F73-876697526142}" presName="childNode" presStyleLbl="node1" presStyleIdx="2" presStyleCnt="6">
        <dgm:presLayoutVars>
          <dgm:bulletEnabled val="1"/>
        </dgm:presLayoutVars>
      </dgm:prSet>
      <dgm:spPr/>
      <dgm:t>
        <a:bodyPr/>
        <a:lstStyle/>
        <a:p>
          <a:endParaRPr lang="es-EC"/>
        </a:p>
      </dgm:t>
    </dgm:pt>
    <dgm:pt modelId="{95BB4671-55A9-48B3-98AB-00A7218C031B}" type="pres">
      <dgm:prSet presAssocID="{BDED6A7A-384C-4E9F-9F73-876697526142}" presName="aSpace2" presStyleCnt="0"/>
      <dgm:spPr/>
    </dgm:pt>
    <dgm:pt modelId="{AAD78E75-731F-463C-8A57-E87C81069C83}" type="pres">
      <dgm:prSet presAssocID="{E2930985-8955-49D2-9EB9-F823BE8596F5}" presName="childNode" presStyleLbl="node1" presStyleIdx="3" presStyleCnt="6">
        <dgm:presLayoutVars>
          <dgm:bulletEnabled val="1"/>
        </dgm:presLayoutVars>
      </dgm:prSet>
      <dgm:spPr/>
      <dgm:t>
        <a:bodyPr/>
        <a:lstStyle/>
        <a:p>
          <a:endParaRPr lang="es-EC"/>
        </a:p>
      </dgm:t>
    </dgm:pt>
    <dgm:pt modelId="{B548D356-9B2A-42C1-9576-5A3E11FF98CB}" type="pres">
      <dgm:prSet presAssocID="{EBB7B5E4-D7E0-43C0-AAC0-1DEEA4EFF727}" presName="aSpace" presStyleCnt="0"/>
      <dgm:spPr/>
    </dgm:pt>
    <dgm:pt modelId="{8583A573-4A99-495D-ADC9-CD337ED9A7F5}" type="pres">
      <dgm:prSet presAssocID="{302695D0-8807-496E-99F5-4BD64C590662}" presName="compNode" presStyleCnt="0"/>
      <dgm:spPr/>
    </dgm:pt>
    <dgm:pt modelId="{4978BC59-206A-47EC-8ECC-ABD73D93294A}" type="pres">
      <dgm:prSet presAssocID="{302695D0-8807-496E-99F5-4BD64C590662}" presName="aNode" presStyleLbl="bgShp" presStyleIdx="2" presStyleCnt="3"/>
      <dgm:spPr/>
      <dgm:t>
        <a:bodyPr/>
        <a:lstStyle/>
        <a:p>
          <a:endParaRPr lang="es-EC"/>
        </a:p>
      </dgm:t>
    </dgm:pt>
    <dgm:pt modelId="{32480C9D-F20D-4F15-9048-7A42DF93C7F7}" type="pres">
      <dgm:prSet presAssocID="{302695D0-8807-496E-99F5-4BD64C590662}" presName="textNode" presStyleLbl="bgShp" presStyleIdx="2" presStyleCnt="3"/>
      <dgm:spPr/>
      <dgm:t>
        <a:bodyPr/>
        <a:lstStyle/>
        <a:p>
          <a:endParaRPr lang="es-EC"/>
        </a:p>
      </dgm:t>
    </dgm:pt>
    <dgm:pt modelId="{43F05A0A-2005-4DB9-A907-BF000288FFDC}" type="pres">
      <dgm:prSet presAssocID="{302695D0-8807-496E-99F5-4BD64C590662}" presName="compChildNode" presStyleCnt="0"/>
      <dgm:spPr/>
    </dgm:pt>
    <dgm:pt modelId="{01F6EF1C-B13E-44D7-B352-16D8934FC6DD}" type="pres">
      <dgm:prSet presAssocID="{302695D0-8807-496E-99F5-4BD64C590662}" presName="theInnerList" presStyleCnt="0"/>
      <dgm:spPr/>
    </dgm:pt>
    <dgm:pt modelId="{6E7BDD09-EC0F-4645-8A13-660575EE9E86}" type="pres">
      <dgm:prSet presAssocID="{87571FD2-65CB-4289-B13D-A5D7EBCC4F36}" presName="childNode" presStyleLbl="node1" presStyleIdx="4" presStyleCnt="6">
        <dgm:presLayoutVars>
          <dgm:bulletEnabled val="1"/>
        </dgm:presLayoutVars>
      </dgm:prSet>
      <dgm:spPr/>
      <dgm:t>
        <a:bodyPr/>
        <a:lstStyle/>
        <a:p>
          <a:endParaRPr lang="es-EC"/>
        </a:p>
      </dgm:t>
    </dgm:pt>
    <dgm:pt modelId="{F04D16BC-A183-4BD2-92EE-5CB1BF544481}" type="pres">
      <dgm:prSet presAssocID="{87571FD2-65CB-4289-B13D-A5D7EBCC4F36}" presName="aSpace2" presStyleCnt="0"/>
      <dgm:spPr/>
    </dgm:pt>
    <dgm:pt modelId="{E283F3FF-4EA1-4B48-A167-E37B4B2AB65A}" type="pres">
      <dgm:prSet presAssocID="{BF437ADB-F9CD-4254-A791-EAAB237C9DA0}" presName="childNode" presStyleLbl="node1" presStyleIdx="5" presStyleCnt="6">
        <dgm:presLayoutVars>
          <dgm:bulletEnabled val="1"/>
        </dgm:presLayoutVars>
      </dgm:prSet>
      <dgm:spPr/>
      <dgm:t>
        <a:bodyPr/>
        <a:lstStyle/>
        <a:p>
          <a:endParaRPr lang="es-EC"/>
        </a:p>
      </dgm:t>
    </dgm:pt>
  </dgm:ptLst>
  <dgm:cxnLst>
    <dgm:cxn modelId="{2B86BF6E-3C29-4D72-A8EE-7F2C1BF99C4E}" type="presOf" srcId="{EBB7B5E4-D7E0-43C0-AAC0-1DEEA4EFF727}" destId="{887FD901-3F5A-46C3-BD3B-71C47A8FA486}" srcOrd="0" destOrd="0" presId="urn:microsoft.com/office/officeart/2005/8/layout/lProcess2"/>
    <dgm:cxn modelId="{37788C5A-5AF5-4BFD-BD4C-3FD1C4CCCAD7}" srcId="{62EA1A8C-723C-472C-A073-2A413C0491B9}" destId="{730A2FEF-E9C5-441B-BA11-B496C59AB411}" srcOrd="0" destOrd="0" parTransId="{C4A65798-26E6-4B3A-9CBA-7565C5DD0034}" sibTransId="{CDA26117-30AE-4687-9D8C-F01E4A9F981C}"/>
    <dgm:cxn modelId="{40F9FD91-AE9F-4BC4-BC67-412638E7687C}" type="presOf" srcId="{62EA1A8C-723C-472C-A073-2A413C0491B9}" destId="{18D9FD28-D030-482F-AC40-781710867906}" srcOrd="0" destOrd="0" presId="urn:microsoft.com/office/officeart/2005/8/layout/lProcess2"/>
    <dgm:cxn modelId="{FAB38800-A3DA-4541-A8E7-EB49B2038CE4}" srcId="{D0E92333-BDB4-4B1C-BAA2-B21A68498EA0}" destId="{302695D0-8807-496E-99F5-4BD64C590662}" srcOrd="2" destOrd="0" parTransId="{B5CE61D6-5821-4121-B383-CE482C54627B}" sibTransId="{B604742D-C9AF-4522-B718-7BCF08607766}"/>
    <dgm:cxn modelId="{5087DF04-B724-4F20-A7C0-C465FE5DC987}" srcId="{D0E92333-BDB4-4B1C-BAA2-B21A68498EA0}" destId="{62EA1A8C-723C-472C-A073-2A413C0491B9}" srcOrd="0" destOrd="0" parTransId="{3E399A4B-371F-48FC-A5D5-6D0DBB84CC24}" sibTransId="{F208BCC7-0777-4823-A3B4-5EF48FDF8ED1}"/>
    <dgm:cxn modelId="{00421B03-6145-4350-9DA8-760E67636FDB}" type="presOf" srcId="{E2930985-8955-49D2-9EB9-F823BE8596F5}" destId="{AAD78E75-731F-463C-8A57-E87C81069C83}" srcOrd="0" destOrd="0" presId="urn:microsoft.com/office/officeart/2005/8/layout/lProcess2"/>
    <dgm:cxn modelId="{4F9527C8-3AC7-4BF2-86C8-E96359B55AC7}" type="presOf" srcId="{BDED6A7A-384C-4E9F-9F73-876697526142}" destId="{28EA66A2-7D67-4C0B-8E72-47BFE39BD81F}" srcOrd="0" destOrd="0" presId="urn:microsoft.com/office/officeart/2005/8/layout/lProcess2"/>
    <dgm:cxn modelId="{814B8364-51C8-4603-A941-F1097238269D}" srcId="{302695D0-8807-496E-99F5-4BD64C590662}" destId="{87571FD2-65CB-4289-B13D-A5D7EBCC4F36}" srcOrd="0" destOrd="0" parTransId="{249C76F1-B8AD-4024-87CF-E5FEB08FC86A}" sibTransId="{8FBFB626-9403-43CF-AD94-8F58980DD627}"/>
    <dgm:cxn modelId="{CBD1EC7C-948E-44B8-AEBF-35B8C32FD7F1}" type="presOf" srcId="{62EA1A8C-723C-472C-A073-2A413C0491B9}" destId="{2110513B-F890-4F56-8C4D-EB70DBF0201F}" srcOrd="1" destOrd="0" presId="urn:microsoft.com/office/officeart/2005/8/layout/lProcess2"/>
    <dgm:cxn modelId="{996A92B0-4F80-419C-9220-9165EEF5691E}" type="presOf" srcId="{302695D0-8807-496E-99F5-4BD64C590662}" destId="{32480C9D-F20D-4F15-9048-7A42DF93C7F7}" srcOrd="1" destOrd="0" presId="urn:microsoft.com/office/officeart/2005/8/layout/lProcess2"/>
    <dgm:cxn modelId="{B0101A54-A374-4B5A-A7EC-194487FB4D58}" type="presOf" srcId="{EBB7B5E4-D7E0-43C0-AAC0-1DEEA4EFF727}" destId="{2AE17E66-DFF1-40BA-B2C7-61535BB9E8A4}" srcOrd="1" destOrd="0" presId="urn:microsoft.com/office/officeart/2005/8/layout/lProcess2"/>
    <dgm:cxn modelId="{5B21EE25-B221-437C-A6B2-AC4BFADFF6EA}" srcId="{62EA1A8C-723C-472C-A073-2A413C0491B9}" destId="{11ED1C49-AC21-438A-B474-2AAFB2884108}" srcOrd="1" destOrd="0" parTransId="{493997BE-49AD-4971-8033-4B7F42422486}" sibTransId="{EE477D8A-DB47-41D0-A8C8-5817EE0D2D76}"/>
    <dgm:cxn modelId="{F75FC824-5413-4610-8E78-53389FEF17F9}" type="presOf" srcId="{302695D0-8807-496E-99F5-4BD64C590662}" destId="{4978BC59-206A-47EC-8ECC-ABD73D93294A}" srcOrd="0" destOrd="0" presId="urn:microsoft.com/office/officeart/2005/8/layout/lProcess2"/>
    <dgm:cxn modelId="{1E69E771-10BC-43CA-9EBB-9B945720E58A}" srcId="{D0E92333-BDB4-4B1C-BAA2-B21A68498EA0}" destId="{EBB7B5E4-D7E0-43C0-AAC0-1DEEA4EFF727}" srcOrd="1" destOrd="0" parTransId="{B01BAD46-4FE1-42AA-9BFC-CCDD0513F06E}" sibTransId="{7E0FCDE0-C4AA-4AEE-87F1-AAEADB7BC1C7}"/>
    <dgm:cxn modelId="{C78A6165-0E6B-4402-8ADC-E09A0A7EAE9C}" type="presOf" srcId="{87571FD2-65CB-4289-B13D-A5D7EBCC4F36}" destId="{6E7BDD09-EC0F-4645-8A13-660575EE9E86}" srcOrd="0" destOrd="0" presId="urn:microsoft.com/office/officeart/2005/8/layout/lProcess2"/>
    <dgm:cxn modelId="{DD34C83A-4575-4E87-A7A9-4F1B3DE66AAE}" type="presOf" srcId="{11ED1C49-AC21-438A-B474-2AAFB2884108}" destId="{C85BE7FA-3C96-4028-9D8B-CF67FE965200}" srcOrd="0" destOrd="0" presId="urn:microsoft.com/office/officeart/2005/8/layout/lProcess2"/>
    <dgm:cxn modelId="{999629B7-7FE1-4FF0-8376-63272B80AF1B}" type="presOf" srcId="{730A2FEF-E9C5-441B-BA11-B496C59AB411}" destId="{DEF62ED3-B338-4E31-B55B-6F84DBA463C3}" srcOrd="0" destOrd="0" presId="urn:microsoft.com/office/officeart/2005/8/layout/lProcess2"/>
    <dgm:cxn modelId="{928D6B39-D4B8-43C0-8E1A-82CB2C621B3A}" srcId="{EBB7B5E4-D7E0-43C0-AAC0-1DEEA4EFF727}" destId="{BDED6A7A-384C-4E9F-9F73-876697526142}" srcOrd="0" destOrd="0" parTransId="{AE4845DD-687C-44C1-BC21-7D38BF1AEA99}" sibTransId="{66CAD5C6-09DB-401D-8CB8-B9856EF59435}"/>
    <dgm:cxn modelId="{664EA3FB-094C-4355-A430-FEDDD8626245}" type="presOf" srcId="{D0E92333-BDB4-4B1C-BAA2-B21A68498EA0}" destId="{414E7458-C1BE-4A73-B4E7-CFB40212349B}" srcOrd="0" destOrd="0" presId="urn:microsoft.com/office/officeart/2005/8/layout/lProcess2"/>
    <dgm:cxn modelId="{C51E6AF7-1954-4F6B-9D7E-30AC42D13AEA}" srcId="{EBB7B5E4-D7E0-43C0-AAC0-1DEEA4EFF727}" destId="{E2930985-8955-49D2-9EB9-F823BE8596F5}" srcOrd="1" destOrd="0" parTransId="{0C42DF8A-9502-4298-95B9-58C697D9F8EF}" sibTransId="{7A75CF31-474B-41D4-8296-A37173A6272E}"/>
    <dgm:cxn modelId="{E729A995-0E89-497F-B391-13501209C058}" srcId="{302695D0-8807-496E-99F5-4BD64C590662}" destId="{BF437ADB-F9CD-4254-A791-EAAB237C9DA0}" srcOrd="1" destOrd="0" parTransId="{C4894607-316E-4889-A3DB-FE431BC0AA57}" sibTransId="{A5644100-7441-4E5B-AC9F-A8C2A6CB24D3}"/>
    <dgm:cxn modelId="{9878D6DB-90EA-4DAB-8BBE-8B80B4FDC43E}" type="presOf" srcId="{BF437ADB-F9CD-4254-A791-EAAB237C9DA0}" destId="{E283F3FF-4EA1-4B48-A167-E37B4B2AB65A}" srcOrd="0" destOrd="0" presId="urn:microsoft.com/office/officeart/2005/8/layout/lProcess2"/>
    <dgm:cxn modelId="{35E1F6C6-BE9F-4C21-9CBF-F2A1989B1309}" type="presParOf" srcId="{414E7458-C1BE-4A73-B4E7-CFB40212349B}" destId="{2EEF34B1-6677-4251-995E-38582E94366F}" srcOrd="0" destOrd="0" presId="urn:microsoft.com/office/officeart/2005/8/layout/lProcess2"/>
    <dgm:cxn modelId="{CF3F6D0D-EF05-4710-BFD7-366B24FAE808}" type="presParOf" srcId="{2EEF34B1-6677-4251-995E-38582E94366F}" destId="{18D9FD28-D030-482F-AC40-781710867906}" srcOrd="0" destOrd="0" presId="urn:microsoft.com/office/officeart/2005/8/layout/lProcess2"/>
    <dgm:cxn modelId="{F26D5FFD-5215-4644-9248-70E337C93A3B}" type="presParOf" srcId="{2EEF34B1-6677-4251-995E-38582E94366F}" destId="{2110513B-F890-4F56-8C4D-EB70DBF0201F}" srcOrd="1" destOrd="0" presId="urn:microsoft.com/office/officeart/2005/8/layout/lProcess2"/>
    <dgm:cxn modelId="{C4303E06-5691-4A05-A403-3FAD6341CEE9}" type="presParOf" srcId="{2EEF34B1-6677-4251-995E-38582E94366F}" destId="{4B22A3B8-E9FC-47B9-B204-F9B76F7B093D}" srcOrd="2" destOrd="0" presId="urn:microsoft.com/office/officeart/2005/8/layout/lProcess2"/>
    <dgm:cxn modelId="{CCE6A5E4-4541-42A8-9BBF-9EEC276CE8B3}" type="presParOf" srcId="{4B22A3B8-E9FC-47B9-B204-F9B76F7B093D}" destId="{82447EE1-4C4B-493C-84A1-A1E0009F9191}" srcOrd="0" destOrd="0" presId="urn:microsoft.com/office/officeart/2005/8/layout/lProcess2"/>
    <dgm:cxn modelId="{144C43D0-DA7F-4A53-A23B-52C98FB7CD26}" type="presParOf" srcId="{82447EE1-4C4B-493C-84A1-A1E0009F9191}" destId="{DEF62ED3-B338-4E31-B55B-6F84DBA463C3}" srcOrd="0" destOrd="0" presId="urn:microsoft.com/office/officeart/2005/8/layout/lProcess2"/>
    <dgm:cxn modelId="{7B9C0648-3470-4F5D-8F7C-B88336995B40}" type="presParOf" srcId="{82447EE1-4C4B-493C-84A1-A1E0009F9191}" destId="{6C530639-7CE7-4CBA-9FAC-5940B4533A0A}" srcOrd="1" destOrd="0" presId="urn:microsoft.com/office/officeart/2005/8/layout/lProcess2"/>
    <dgm:cxn modelId="{0347B8BB-996F-4541-BEB8-EF51E0832C88}" type="presParOf" srcId="{82447EE1-4C4B-493C-84A1-A1E0009F9191}" destId="{C85BE7FA-3C96-4028-9D8B-CF67FE965200}" srcOrd="2" destOrd="0" presId="urn:microsoft.com/office/officeart/2005/8/layout/lProcess2"/>
    <dgm:cxn modelId="{AA851491-1664-4734-92C5-09F8C1F0FEA1}" type="presParOf" srcId="{414E7458-C1BE-4A73-B4E7-CFB40212349B}" destId="{0CEE759B-11BB-4A2F-B69A-C524C688673D}" srcOrd="1" destOrd="0" presId="urn:microsoft.com/office/officeart/2005/8/layout/lProcess2"/>
    <dgm:cxn modelId="{B64F50D6-DBDB-4B30-8411-40C25EDC7BF9}" type="presParOf" srcId="{414E7458-C1BE-4A73-B4E7-CFB40212349B}" destId="{39AAD910-9C9C-47F0-827D-FD5DF908BA84}" srcOrd="2" destOrd="0" presId="urn:microsoft.com/office/officeart/2005/8/layout/lProcess2"/>
    <dgm:cxn modelId="{82A3D26F-8ABA-493C-9FAB-3E23522EABB8}" type="presParOf" srcId="{39AAD910-9C9C-47F0-827D-FD5DF908BA84}" destId="{887FD901-3F5A-46C3-BD3B-71C47A8FA486}" srcOrd="0" destOrd="0" presId="urn:microsoft.com/office/officeart/2005/8/layout/lProcess2"/>
    <dgm:cxn modelId="{5E8D9600-4404-4A8F-9A13-A8EF2C2F096C}" type="presParOf" srcId="{39AAD910-9C9C-47F0-827D-FD5DF908BA84}" destId="{2AE17E66-DFF1-40BA-B2C7-61535BB9E8A4}" srcOrd="1" destOrd="0" presId="urn:microsoft.com/office/officeart/2005/8/layout/lProcess2"/>
    <dgm:cxn modelId="{A6B934B7-FED7-4359-AA73-A09897BB9545}" type="presParOf" srcId="{39AAD910-9C9C-47F0-827D-FD5DF908BA84}" destId="{A7EBFC06-2D39-4E43-86FC-20570515DD62}" srcOrd="2" destOrd="0" presId="urn:microsoft.com/office/officeart/2005/8/layout/lProcess2"/>
    <dgm:cxn modelId="{5908D58C-AE45-4ABE-ABB0-19998DC9527F}" type="presParOf" srcId="{A7EBFC06-2D39-4E43-86FC-20570515DD62}" destId="{3AE84F7F-98E1-4275-A44C-1D0C30482B12}" srcOrd="0" destOrd="0" presId="urn:microsoft.com/office/officeart/2005/8/layout/lProcess2"/>
    <dgm:cxn modelId="{5E24873C-14EE-4F9D-BEA6-A6FE1B9DEEFF}" type="presParOf" srcId="{3AE84F7F-98E1-4275-A44C-1D0C30482B12}" destId="{28EA66A2-7D67-4C0B-8E72-47BFE39BD81F}" srcOrd="0" destOrd="0" presId="urn:microsoft.com/office/officeart/2005/8/layout/lProcess2"/>
    <dgm:cxn modelId="{B8747E74-D872-45A7-BD63-DAB4272958DA}" type="presParOf" srcId="{3AE84F7F-98E1-4275-A44C-1D0C30482B12}" destId="{95BB4671-55A9-48B3-98AB-00A7218C031B}" srcOrd="1" destOrd="0" presId="urn:microsoft.com/office/officeart/2005/8/layout/lProcess2"/>
    <dgm:cxn modelId="{F13D60A7-B5E4-492E-A539-E97E5B8B745B}" type="presParOf" srcId="{3AE84F7F-98E1-4275-A44C-1D0C30482B12}" destId="{AAD78E75-731F-463C-8A57-E87C81069C83}" srcOrd="2" destOrd="0" presId="urn:microsoft.com/office/officeart/2005/8/layout/lProcess2"/>
    <dgm:cxn modelId="{555DB375-B500-48BE-AA4C-2BD079329FD5}" type="presParOf" srcId="{414E7458-C1BE-4A73-B4E7-CFB40212349B}" destId="{B548D356-9B2A-42C1-9576-5A3E11FF98CB}" srcOrd="3" destOrd="0" presId="urn:microsoft.com/office/officeart/2005/8/layout/lProcess2"/>
    <dgm:cxn modelId="{56D7CBBC-1C88-4327-9A2E-6C4B05E9B778}" type="presParOf" srcId="{414E7458-C1BE-4A73-B4E7-CFB40212349B}" destId="{8583A573-4A99-495D-ADC9-CD337ED9A7F5}" srcOrd="4" destOrd="0" presId="urn:microsoft.com/office/officeart/2005/8/layout/lProcess2"/>
    <dgm:cxn modelId="{FF9B9F5C-1D84-4637-8223-789ADD6F2B7A}" type="presParOf" srcId="{8583A573-4A99-495D-ADC9-CD337ED9A7F5}" destId="{4978BC59-206A-47EC-8ECC-ABD73D93294A}" srcOrd="0" destOrd="0" presId="urn:microsoft.com/office/officeart/2005/8/layout/lProcess2"/>
    <dgm:cxn modelId="{9E41745E-2705-4FF6-B20D-35D6CEB8CB93}" type="presParOf" srcId="{8583A573-4A99-495D-ADC9-CD337ED9A7F5}" destId="{32480C9D-F20D-4F15-9048-7A42DF93C7F7}" srcOrd="1" destOrd="0" presId="urn:microsoft.com/office/officeart/2005/8/layout/lProcess2"/>
    <dgm:cxn modelId="{AABB89C2-27D5-4788-B3DC-4EAC6F5FF34D}" type="presParOf" srcId="{8583A573-4A99-495D-ADC9-CD337ED9A7F5}" destId="{43F05A0A-2005-4DB9-A907-BF000288FFDC}" srcOrd="2" destOrd="0" presId="urn:microsoft.com/office/officeart/2005/8/layout/lProcess2"/>
    <dgm:cxn modelId="{BCDD25FF-2781-4A8A-9BFA-CB6373C49EB8}" type="presParOf" srcId="{43F05A0A-2005-4DB9-A907-BF000288FFDC}" destId="{01F6EF1C-B13E-44D7-B352-16D8934FC6DD}" srcOrd="0" destOrd="0" presId="urn:microsoft.com/office/officeart/2005/8/layout/lProcess2"/>
    <dgm:cxn modelId="{9F46D3D1-EBCB-4E39-A284-6DCC0E82F0EB}" type="presParOf" srcId="{01F6EF1C-B13E-44D7-B352-16D8934FC6DD}" destId="{6E7BDD09-EC0F-4645-8A13-660575EE9E86}" srcOrd="0" destOrd="0" presId="urn:microsoft.com/office/officeart/2005/8/layout/lProcess2"/>
    <dgm:cxn modelId="{AE9BC3EA-55C5-4023-A31C-5E395A22F7BC}" type="presParOf" srcId="{01F6EF1C-B13E-44D7-B352-16D8934FC6DD}" destId="{F04D16BC-A183-4BD2-92EE-5CB1BF544481}" srcOrd="1" destOrd="0" presId="urn:microsoft.com/office/officeart/2005/8/layout/lProcess2"/>
    <dgm:cxn modelId="{F335D1A3-8D5D-4F54-8591-D7D651BD6091}" type="presParOf" srcId="{01F6EF1C-B13E-44D7-B352-16D8934FC6DD}" destId="{E283F3FF-4EA1-4B48-A167-E37B4B2AB65A}"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EC28677-2B32-4903-B7F0-813E46B712F2}" type="doc">
      <dgm:prSet loTypeId="urn:microsoft.com/office/officeart/2005/8/layout/hierarchy2" loCatId="hierarchy" qsTypeId="urn:microsoft.com/office/officeart/2005/8/quickstyle/simple3" qsCatId="simple" csTypeId="urn:microsoft.com/office/officeart/2005/8/colors/colorful1" csCatId="colorful" phldr="1"/>
      <dgm:spPr/>
      <dgm:t>
        <a:bodyPr/>
        <a:lstStyle/>
        <a:p>
          <a:endParaRPr lang="es-EC"/>
        </a:p>
      </dgm:t>
    </dgm:pt>
    <dgm:pt modelId="{D52DFD38-AD68-44A4-BB23-3845FA3D30E5}">
      <dgm:prSet phldrT="[Texto]"/>
      <dgm:spPr/>
      <dgm:t>
        <a:bodyPr/>
        <a:lstStyle/>
        <a:p>
          <a:r>
            <a:rPr lang="es-EC"/>
            <a:t>TRIPTÓFANO</a:t>
          </a:r>
        </a:p>
      </dgm:t>
    </dgm:pt>
    <dgm:pt modelId="{6721B206-7EE0-40ED-A68C-6AE0ECF05A61}" type="parTrans" cxnId="{87E11709-E7D1-4DF5-8BC9-948E4A998A39}">
      <dgm:prSet/>
      <dgm:spPr/>
      <dgm:t>
        <a:bodyPr/>
        <a:lstStyle/>
        <a:p>
          <a:endParaRPr lang="es-EC"/>
        </a:p>
      </dgm:t>
    </dgm:pt>
    <dgm:pt modelId="{2007D459-40C1-41A3-BCD2-D540538C6751}" type="sibTrans" cxnId="{87E11709-E7D1-4DF5-8BC9-948E4A998A39}">
      <dgm:prSet/>
      <dgm:spPr/>
      <dgm:t>
        <a:bodyPr/>
        <a:lstStyle/>
        <a:p>
          <a:endParaRPr lang="es-EC"/>
        </a:p>
      </dgm:t>
    </dgm:pt>
    <dgm:pt modelId="{C3DA1FA0-294C-4310-8870-29149CAB1E6D}">
      <dgm:prSet phldrT="[Texto]"/>
      <dgm:spPr/>
      <dgm:t>
        <a:bodyPr/>
        <a:lstStyle/>
        <a:p>
          <a:r>
            <a:rPr lang="es-EC"/>
            <a:t>Triptamina</a:t>
          </a:r>
        </a:p>
      </dgm:t>
    </dgm:pt>
    <dgm:pt modelId="{1AD5FA77-213E-4EC8-885A-466A454BCC12}" type="parTrans" cxnId="{7A2DE988-8CEA-4166-B668-B450D29C05E8}">
      <dgm:prSet/>
      <dgm:spPr/>
      <dgm:t>
        <a:bodyPr/>
        <a:lstStyle/>
        <a:p>
          <a:endParaRPr lang="es-EC"/>
        </a:p>
      </dgm:t>
    </dgm:pt>
    <dgm:pt modelId="{E76B4427-8202-4B5D-931F-C0957F0B59E8}" type="sibTrans" cxnId="{7A2DE988-8CEA-4166-B668-B450D29C05E8}">
      <dgm:prSet/>
      <dgm:spPr/>
      <dgm:t>
        <a:bodyPr/>
        <a:lstStyle/>
        <a:p>
          <a:endParaRPr lang="es-EC"/>
        </a:p>
      </dgm:t>
    </dgm:pt>
    <dgm:pt modelId="{23FA66FE-1199-4479-A72C-B7975AAC0528}">
      <dgm:prSet phldrT="[Texto]"/>
      <dgm:spPr/>
      <dgm:t>
        <a:bodyPr/>
        <a:lstStyle/>
        <a:p>
          <a:r>
            <a:rPr lang="es-EC"/>
            <a:t>Ácido indolpirúvico</a:t>
          </a:r>
        </a:p>
      </dgm:t>
    </dgm:pt>
    <dgm:pt modelId="{7802B0B7-377E-40E8-BC80-992CF15C78E8}" type="parTrans" cxnId="{5D9BAE78-023E-4A22-A735-FC1FE9EB2B36}">
      <dgm:prSet/>
      <dgm:spPr/>
      <dgm:t>
        <a:bodyPr/>
        <a:lstStyle/>
        <a:p>
          <a:endParaRPr lang="es-EC"/>
        </a:p>
      </dgm:t>
    </dgm:pt>
    <dgm:pt modelId="{82975631-4D10-495E-AC45-3AE2974455FB}" type="sibTrans" cxnId="{5D9BAE78-023E-4A22-A735-FC1FE9EB2B36}">
      <dgm:prSet/>
      <dgm:spPr/>
      <dgm:t>
        <a:bodyPr/>
        <a:lstStyle/>
        <a:p>
          <a:endParaRPr lang="es-EC"/>
        </a:p>
      </dgm:t>
    </dgm:pt>
    <dgm:pt modelId="{A16F2D9A-BD38-41EC-8932-0C6AD15F97C0}">
      <dgm:prSet/>
      <dgm:spPr/>
      <dgm:t>
        <a:bodyPr/>
        <a:lstStyle/>
        <a:p>
          <a:r>
            <a:rPr lang="es-EC"/>
            <a:t>ÁCIDO INDOLACETICO</a:t>
          </a:r>
        </a:p>
        <a:p>
          <a:r>
            <a:rPr lang="es-EC"/>
            <a:t>AIA</a:t>
          </a:r>
        </a:p>
      </dgm:t>
    </dgm:pt>
    <dgm:pt modelId="{11E5562F-DFED-473E-B791-E1F3F93DB13F}" type="parTrans" cxnId="{06D269FA-AB5A-4DA3-A369-71642DAC81A3}">
      <dgm:prSet/>
      <dgm:spPr/>
      <dgm:t>
        <a:bodyPr/>
        <a:lstStyle/>
        <a:p>
          <a:endParaRPr lang="es-EC"/>
        </a:p>
      </dgm:t>
    </dgm:pt>
    <dgm:pt modelId="{521A5F8B-532A-42F0-8D9B-62D8AC6ED6BE}" type="sibTrans" cxnId="{06D269FA-AB5A-4DA3-A369-71642DAC81A3}">
      <dgm:prSet/>
      <dgm:spPr/>
      <dgm:t>
        <a:bodyPr/>
        <a:lstStyle/>
        <a:p>
          <a:endParaRPr lang="es-EC"/>
        </a:p>
      </dgm:t>
    </dgm:pt>
    <dgm:pt modelId="{31B44722-7DCB-472D-9C98-672C4B9AD241}" type="pres">
      <dgm:prSet presAssocID="{1EC28677-2B32-4903-B7F0-813E46B712F2}" presName="diagram" presStyleCnt="0">
        <dgm:presLayoutVars>
          <dgm:chPref val="1"/>
          <dgm:dir/>
          <dgm:animOne val="branch"/>
          <dgm:animLvl val="lvl"/>
          <dgm:resizeHandles val="exact"/>
        </dgm:presLayoutVars>
      </dgm:prSet>
      <dgm:spPr/>
      <dgm:t>
        <a:bodyPr/>
        <a:lstStyle/>
        <a:p>
          <a:endParaRPr lang="es-EC"/>
        </a:p>
      </dgm:t>
    </dgm:pt>
    <dgm:pt modelId="{ED6452FB-F012-4F6A-8397-381BC379C189}" type="pres">
      <dgm:prSet presAssocID="{D52DFD38-AD68-44A4-BB23-3845FA3D30E5}" presName="root1" presStyleCnt="0"/>
      <dgm:spPr/>
    </dgm:pt>
    <dgm:pt modelId="{60B91215-63ED-4882-82C9-FAC94E74BBAC}" type="pres">
      <dgm:prSet presAssocID="{D52DFD38-AD68-44A4-BB23-3845FA3D30E5}" presName="LevelOneTextNode" presStyleLbl="node0" presStyleIdx="0" presStyleCnt="1">
        <dgm:presLayoutVars>
          <dgm:chPref val="3"/>
        </dgm:presLayoutVars>
      </dgm:prSet>
      <dgm:spPr/>
      <dgm:t>
        <a:bodyPr/>
        <a:lstStyle/>
        <a:p>
          <a:endParaRPr lang="es-EC"/>
        </a:p>
      </dgm:t>
    </dgm:pt>
    <dgm:pt modelId="{2018E552-FA9B-45B3-AEF9-748D8962320C}" type="pres">
      <dgm:prSet presAssocID="{D52DFD38-AD68-44A4-BB23-3845FA3D30E5}" presName="level2hierChild" presStyleCnt="0"/>
      <dgm:spPr/>
    </dgm:pt>
    <dgm:pt modelId="{08DBB699-4DF4-45B5-A930-73568CDA7CE1}" type="pres">
      <dgm:prSet presAssocID="{1AD5FA77-213E-4EC8-885A-466A454BCC12}" presName="conn2-1" presStyleLbl="parChTrans1D2" presStyleIdx="0" presStyleCnt="2"/>
      <dgm:spPr/>
      <dgm:t>
        <a:bodyPr/>
        <a:lstStyle/>
        <a:p>
          <a:endParaRPr lang="es-EC"/>
        </a:p>
      </dgm:t>
    </dgm:pt>
    <dgm:pt modelId="{3C2A058B-47DF-44FE-A58E-4F95D3DB8AD4}" type="pres">
      <dgm:prSet presAssocID="{1AD5FA77-213E-4EC8-885A-466A454BCC12}" presName="connTx" presStyleLbl="parChTrans1D2" presStyleIdx="0" presStyleCnt="2"/>
      <dgm:spPr/>
      <dgm:t>
        <a:bodyPr/>
        <a:lstStyle/>
        <a:p>
          <a:endParaRPr lang="es-EC"/>
        </a:p>
      </dgm:t>
    </dgm:pt>
    <dgm:pt modelId="{8F2FB2AF-B249-4643-8EAF-3132BC14AF73}" type="pres">
      <dgm:prSet presAssocID="{C3DA1FA0-294C-4310-8870-29149CAB1E6D}" presName="root2" presStyleCnt="0"/>
      <dgm:spPr/>
      <dgm:t>
        <a:bodyPr/>
        <a:lstStyle/>
        <a:p>
          <a:endParaRPr lang="es-EC"/>
        </a:p>
      </dgm:t>
    </dgm:pt>
    <dgm:pt modelId="{0346248F-8C44-4E2E-A84A-D8473DD88ADE}" type="pres">
      <dgm:prSet presAssocID="{C3DA1FA0-294C-4310-8870-29149CAB1E6D}" presName="LevelTwoTextNode" presStyleLbl="node2" presStyleIdx="0" presStyleCnt="2" custScaleY="90909">
        <dgm:presLayoutVars>
          <dgm:chPref val="3"/>
        </dgm:presLayoutVars>
      </dgm:prSet>
      <dgm:spPr/>
      <dgm:t>
        <a:bodyPr/>
        <a:lstStyle/>
        <a:p>
          <a:endParaRPr lang="es-EC"/>
        </a:p>
      </dgm:t>
    </dgm:pt>
    <dgm:pt modelId="{3D594A7F-825A-4ACF-A44F-44779755CDDA}" type="pres">
      <dgm:prSet presAssocID="{C3DA1FA0-294C-4310-8870-29149CAB1E6D}" presName="level3hierChild" presStyleCnt="0"/>
      <dgm:spPr/>
      <dgm:t>
        <a:bodyPr/>
        <a:lstStyle/>
        <a:p>
          <a:endParaRPr lang="es-EC"/>
        </a:p>
      </dgm:t>
    </dgm:pt>
    <dgm:pt modelId="{6282F1CC-8BD8-4D10-BD39-B9EE888D1095}" type="pres">
      <dgm:prSet presAssocID="{7802B0B7-377E-40E8-BC80-992CF15C78E8}" presName="conn2-1" presStyleLbl="parChTrans1D2" presStyleIdx="1" presStyleCnt="2"/>
      <dgm:spPr/>
      <dgm:t>
        <a:bodyPr/>
        <a:lstStyle/>
        <a:p>
          <a:endParaRPr lang="es-EC"/>
        </a:p>
      </dgm:t>
    </dgm:pt>
    <dgm:pt modelId="{CB410339-4963-43EC-A56D-5E8F3C6F2B3F}" type="pres">
      <dgm:prSet presAssocID="{7802B0B7-377E-40E8-BC80-992CF15C78E8}" presName="connTx" presStyleLbl="parChTrans1D2" presStyleIdx="1" presStyleCnt="2"/>
      <dgm:spPr/>
      <dgm:t>
        <a:bodyPr/>
        <a:lstStyle/>
        <a:p>
          <a:endParaRPr lang="es-EC"/>
        </a:p>
      </dgm:t>
    </dgm:pt>
    <dgm:pt modelId="{162A4FC0-0AC4-4D2C-822F-A3469E591EF9}" type="pres">
      <dgm:prSet presAssocID="{23FA66FE-1199-4479-A72C-B7975AAC0528}" presName="root2" presStyleCnt="0"/>
      <dgm:spPr/>
      <dgm:t>
        <a:bodyPr/>
        <a:lstStyle/>
        <a:p>
          <a:endParaRPr lang="es-EC"/>
        </a:p>
      </dgm:t>
    </dgm:pt>
    <dgm:pt modelId="{714A196F-2714-44F0-A96E-8ADFC1410D91}" type="pres">
      <dgm:prSet presAssocID="{23FA66FE-1199-4479-A72C-B7975AAC0528}" presName="LevelTwoTextNode" presStyleLbl="node2" presStyleIdx="1" presStyleCnt="2">
        <dgm:presLayoutVars>
          <dgm:chPref val="3"/>
        </dgm:presLayoutVars>
      </dgm:prSet>
      <dgm:spPr/>
      <dgm:t>
        <a:bodyPr/>
        <a:lstStyle/>
        <a:p>
          <a:endParaRPr lang="es-EC"/>
        </a:p>
      </dgm:t>
    </dgm:pt>
    <dgm:pt modelId="{C7729D0E-9B60-4802-8795-6F2653B59401}" type="pres">
      <dgm:prSet presAssocID="{23FA66FE-1199-4479-A72C-B7975AAC0528}" presName="level3hierChild" presStyleCnt="0"/>
      <dgm:spPr/>
      <dgm:t>
        <a:bodyPr/>
        <a:lstStyle/>
        <a:p>
          <a:endParaRPr lang="es-EC"/>
        </a:p>
      </dgm:t>
    </dgm:pt>
    <dgm:pt modelId="{D997D247-A50B-4ABB-95EF-7BD1AB862FC6}" type="pres">
      <dgm:prSet presAssocID="{11E5562F-DFED-473E-B791-E1F3F93DB13F}" presName="conn2-1" presStyleLbl="parChTrans1D3" presStyleIdx="0" presStyleCnt="1"/>
      <dgm:spPr/>
      <dgm:t>
        <a:bodyPr/>
        <a:lstStyle/>
        <a:p>
          <a:endParaRPr lang="es-EC"/>
        </a:p>
      </dgm:t>
    </dgm:pt>
    <dgm:pt modelId="{98965FAF-00AF-456B-8091-3EAACB29F80A}" type="pres">
      <dgm:prSet presAssocID="{11E5562F-DFED-473E-B791-E1F3F93DB13F}" presName="connTx" presStyleLbl="parChTrans1D3" presStyleIdx="0" presStyleCnt="1"/>
      <dgm:spPr/>
      <dgm:t>
        <a:bodyPr/>
        <a:lstStyle/>
        <a:p>
          <a:endParaRPr lang="es-EC"/>
        </a:p>
      </dgm:t>
    </dgm:pt>
    <dgm:pt modelId="{4DDF7F40-75E2-468B-8BC2-E4D94D9A70BB}" type="pres">
      <dgm:prSet presAssocID="{A16F2D9A-BD38-41EC-8932-0C6AD15F97C0}" presName="root2" presStyleCnt="0"/>
      <dgm:spPr/>
      <dgm:t>
        <a:bodyPr/>
        <a:lstStyle/>
        <a:p>
          <a:endParaRPr lang="es-EC"/>
        </a:p>
      </dgm:t>
    </dgm:pt>
    <dgm:pt modelId="{4B2A2BB7-7EFD-4316-97B2-09E45EB695C7}" type="pres">
      <dgm:prSet presAssocID="{A16F2D9A-BD38-41EC-8932-0C6AD15F97C0}" presName="LevelTwoTextNode" presStyleLbl="node3" presStyleIdx="0" presStyleCnt="1" custScaleY="140319" custLinFactNeighborX="-869" custLinFactNeighborY="-57349">
        <dgm:presLayoutVars>
          <dgm:chPref val="3"/>
        </dgm:presLayoutVars>
      </dgm:prSet>
      <dgm:spPr/>
      <dgm:t>
        <a:bodyPr/>
        <a:lstStyle/>
        <a:p>
          <a:endParaRPr lang="es-EC"/>
        </a:p>
      </dgm:t>
    </dgm:pt>
    <dgm:pt modelId="{7EF644B2-6309-4334-8CC1-8DBCE05A21CD}" type="pres">
      <dgm:prSet presAssocID="{A16F2D9A-BD38-41EC-8932-0C6AD15F97C0}" presName="level3hierChild" presStyleCnt="0"/>
      <dgm:spPr/>
      <dgm:t>
        <a:bodyPr/>
        <a:lstStyle/>
        <a:p>
          <a:endParaRPr lang="es-EC"/>
        </a:p>
      </dgm:t>
    </dgm:pt>
  </dgm:ptLst>
  <dgm:cxnLst>
    <dgm:cxn modelId="{7F1C49C2-426B-4B0D-9856-1E736F7649E6}" type="presOf" srcId="{1EC28677-2B32-4903-B7F0-813E46B712F2}" destId="{31B44722-7DCB-472D-9C98-672C4B9AD241}" srcOrd="0" destOrd="0" presId="urn:microsoft.com/office/officeart/2005/8/layout/hierarchy2"/>
    <dgm:cxn modelId="{3BB7B84D-47CE-4B67-ACC3-BD91284DDB6C}" type="presOf" srcId="{7802B0B7-377E-40E8-BC80-992CF15C78E8}" destId="{CB410339-4963-43EC-A56D-5E8F3C6F2B3F}" srcOrd="1" destOrd="0" presId="urn:microsoft.com/office/officeart/2005/8/layout/hierarchy2"/>
    <dgm:cxn modelId="{06D269FA-AB5A-4DA3-A369-71642DAC81A3}" srcId="{23FA66FE-1199-4479-A72C-B7975AAC0528}" destId="{A16F2D9A-BD38-41EC-8932-0C6AD15F97C0}" srcOrd="0" destOrd="0" parTransId="{11E5562F-DFED-473E-B791-E1F3F93DB13F}" sibTransId="{521A5F8B-532A-42F0-8D9B-62D8AC6ED6BE}"/>
    <dgm:cxn modelId="{0381DCE1-B1DE-42EC-B506-0C9928B73DAD}" type="presOf" srcId="{D52DFD38-AD68-44A4-BB23-3845FA3D30E5}" destId="{60B91215-63ED-4882-82C9-FAC94E74BBAC}" srcOrd="0" destOrd="0" presId="urn:microsoft.com/office/officeart/2005/8/layout/hierarchy2"/>
    <dgm:cxn modelId="{767C83AE-D054-4428-8454-6FB31C12AE9E}" type="presOf" srcId="{7802B0B7-377E-40E8-BC80-992CF15C78E8}" destId="{6282F1CC-8BD8-4D10-BD39-B9EE888D1095}" srcOrd="0" destOrd="0" presId="urn:microsoft.com/office/officeart/2005/8/layout/hierarchy2"/>
    <dgm:cxn modelId="{4DFF3D80-DA14-4349-9FD9-9191D34326C1}" type="presOf" srcId="{C3DA1FA0-294C-4310-8870-29149CAB1E6D}" destId="{0346248F-8C44-4E2E-A84A-D8473DD88ADE}" srcOrd="0" destOrd="0" presId="urn:microsoft.com/office/officeart/2005/8/layout/hierarchy2"/>
    <dgm:cxn modelId="{AD9D7DB0-59B9-4D66-82BA-3D71BA1FD0FB}" type="presOf" srcId="{A16F2D9A-BD38-41EC-8932-0C6AD15F97C0}" destId="{4B2A2BB7-7EFD-4316-97B2-09E45EB695C7}" srcOrd="0" destOrd="0" presId="urn:microsoft.com/office/officeart/2005/8/layout/hierarchy2"/>
    <dgm:cxn modelId="{CAA48E9E-604A-48C9-98A8-B4727631DE08}" type="presOf" srcId="{11E5562F-DFED-473E-B791-E1F3F93DB13F}" destId="{D997D247-A50B-4ABB-95EF-7BD1AB862FC6}" srcOrd="0" destOrd="0" presId="urn:microsoft.com/office/officeart/2005/8/layout/hierarchy2"/>
    <dgm:cxn modelId="{7F2B915D-DEBB-46AF-AB54-99986E620370}" type="presOf" srcId="{11E5562F-DFED-473E-B791-E1F3F93DB13F}" destId="{98965FAF-00AF-456B-8091-3EAACB29F80A}" srcOrd="1" destOrd="0" presId="urn:microsoft.com/office/officeart/2005/8/layout/hierarchy2"/>
    <dgm:cxn modelId="{7A2DE988-8CEA-4166-B668-B450D29C05E8}" srcId="{D52DFD38-AD68-44A4-BB23-3845FA3D30E5}" destId="{C3DA1FA0-294C-4310-8870-29149CAB1E6D}" srcOrd="0" destOrd="0" parTransId="{1AD5FA77-213E-4EC8-885A-466A454BCC12}" sibTransId="{E76B4427-8202-4B5D-931F-C0957F0B59E8}"/>
    <dgm:cxn modelId="{5D9BAE78-023E-4A22-A735-FC1FE9EB2B36}" srcId="{D52DFD38-AD68-44A4-BB23-3845FA3D30E5}" destId="{23FA66FE-1199-4479-A72C-B7975AAC0528}" srcOrd="1" destOrd="0" parTransId="{7802B0B7-377E-40E8-BC80-992CF15C78E8}" sibTransId="{82975631-4D10-495E-AC45-3AE2974455FB}"/>
    <dgm:cxn modelId="{796118EB-9554-46E2-815F-520BAC250303}" type="presOf" srcId="{1AD5FA77-213E-4EC8-885A-466A454BCC12}" destId="{08DBB699-4DF4-45B5-A930-73568CDA7CE1}" srcOrd="0" destOrd="0" presId="urn:microsoft.com/office/officeart/2005/8/layout/hierarchy2"/>
    <dgm:cxn modelId="{677EF16C-5E20-4192-91D2-3FC865027E07}" type="presOf" srcId="{1AD5FA77-213E-4EC8-885A-466A454BCC12}" destId="{3C2A058B-47DF-44FE-A58E-4F95D3DB8AD4}" srcOrd="1" destOrd="0" presId="urn:microsoft.com/office/officeart/2005/8/layout/hierarchy2"/>
    <dgm:cxn modelId="{EDCFBA0F-D17A-4F11-9539-D2D5AE6AF5E4}" type="presOf" srcId="{23FA66FE-1199-4479-A72C-B7975AAC0528}" destId="{714A196F-2714-44F0-A96E-8ADFC1410D91}" srcOrd="0" destOrd="0" presId="urn:microsoft.com/office/officeart/2005/8/layout/hierarchy2"/>
    <dgm:cxn modelId="{87E11709-E7D1-4DF5-8BC9-948E4A998A39}" srcId="{1EC28677-2B32-4903-B7F0-813E46B712F2}" destId="{D52DFD38-AD68-44A4-BB23-3845FA3D30E5}" srcOrd="0" destOrd="0" parTransId="{6721B206-7EE0-40ED-A68C-6AE0ECF05A61}" sibTransId="{2007D459-40C1-41A3-BCD2-D540538C6751}"/>
    <dgm:cxn modelId="{0E01F088-9A95-4FE0-B9E3-2C96C4F7783A}" type="presParOf" srcId="{31B44722-7DCB-472D-9C98-672C4B9AD241}" destId="{ED6452FB-F012-4F6A-8397-381BC379C189}" srcOrd="0" destOrd="0" presId="urn:microsoft.com/office/officeart/2005/8/layout/hierarchy2"/>
    <dgm:cxn modelId="{F2E14E93-4133-477E-BA89-1C0AC19C9871}" type="presParOf" srcId="{ED6452FB-F012-4F6A-8397-381BC379C189}" destId="{60B91215-63ED-4882-82C9-FAC94E74BBAC}" srcOrd="0" destOrd="0" presId="urn:microsoft.com/office/officeart/2005/8/layout/hierarchy2"/>
    <dgm:cxn modelId="{791E3927-3AE6-43C7-AA19-DF67BD2D8A0A}" type="presParOf" srcId="{ED6452FB-F012-4F6A-8397-381BC379C189}" destId="{2018E552-FA9B-45B3-AEF9-748D8962320C}" srcOrd="1" destOrd="0" presId="urn:microsoft.com/office/officeart/2005/8/layout/hierarchy2"/>
    <dgm:cxn modelId="{CFE89E9A-2819-4490-AFA5-5A070D339B4B}" type="presParOf" srcId="{2018E552-FA9B-45B3-AEF9-748D8962320C}" destId="{08DBB699-4DF4-45B5-A930-73568CDA7CE1}" srcOrd="0" destOrd="0" presId="urn:microsoft.com/office/officeart/2005/8/layout/hierarchy2"/>
    <dgm:cxn modelId="{9DA9EFF1-D0A8-4D77-90CB-9AB4AD11E8FA}" type="presParOf" srcId="{08DBB699-4DF4-45B5-A930-73568CDA7CE1}" destId="{3C2A058B-47DF-44FE-A58E-4F95D3DB8AD4}" srcOrd="0" destOrd="0" presId="urn:microsoft.com/office/officeart/2005/8/layout/hierarchy2"/>
    <dgm:cxn modelId="{D807515E-9134-497E-A79B-C09DAE53F4A8}" type="presParOf" srcId="{2018E552-FA9B-45B3-AEF9-748D8962320C}" destId="{8F2FB2AF-B249-4643-8EAF-3132BC14AF73}" srcOrd="1" destOrd="0" presId="urn:microsoft.com/office/officeart/2005/8/layout/hierarchy2"/>
    <dgm:cxn modelId="{E486F7D6-05AA-41F3-9732-BFC17392B8CD}" type="presParOf" srcId="{8F2FB2AF-B249-4643-8EAF-3132BC14AF73}" destId="{0346248F-8C44-4E2E-A84A-D8473DD88ADE}" srcOrd="0" destOrd="0" presId="urn:microsoft.com/office/officeart/2005/8/layout/hierarchy2"/>
    <dgm:cxn modelId="{03D5BF4E-EE79-46D4-AF9C-1EEE4732CD37}" type="presParOf" srcId="{8F2FB2AF-B249-4643-8EAF-3132BC14AF73}" destId="{3D594A7F-825A-4ACF-A44F-44779755CDDA}" srcOrd="1" destOrd="0" presId="urn:microsoft.com/office/officeart/2005/8/layout/hierarchy2"/>
    <dgm:cxn modelId="{59947DF1-39E2-4687-B39B-ADA9CF43B405}" type="presParOf" srcId="{2018E552-FA9B-45B3-AEF9-748D8962320C}" destId="{6282F1CC-8BD8-4D10-BD39-B9EE888D1095}" srcOrd="2" destOrd="0" presId="urn:microsoft.com/office/officeart/2005/8/layout/hierarchy2"/>
    <dgm:cxn modelId="{B34F0229-5234-4BF7-A25F-45B0325AC1D3}" type="presParOf" srcId="{6282F1CC-8BD8-4D10-BD39-B9EE888D1095}" destId="{CB410339-4963-43EC-A56D-5E8F3C6F2B3F}" srcOrd="0" destOrd="0" presId="urn:microsoft.com/office/officeart/2005/8/layout/hierarchy2"/>
    <dgm:cxn modelId="{34D7F88E-40A9-41B0-972C-8835CAE45AA2}" type="presParOf" srcId="{2018E552-FA9B-45B3-AEF9-748D8962320C}" destId="{162A4FC0-0AC4-4D2C-822F-A3469E591EF9}" srcOrd="3" destOrd="0" presId="urn:microsoft.com/office/officeart/2005/8/layout/hierarchy2"/>
    <dgm:cxn modelId="{4CDFCB10-CE05-4452-A8EF-60FCDE604684}" type="presParOf" srcId="{162A4FC0-0AC4-4D2C-822F-A3469E591EF9}" destId="{714A196F-2714-44F0-A96E-8ADFC1410D91}" srcOrd="0" destOrd="0" presId="urn:microsoft.com/office/officeart/2005/8/layout/hierarchy2"/>
    <dgm:cxn modelId="{8A37100A-089A-4832-80CD-41F7191F2DA9}" type="presParOf" srcId="{162A4FC0-0AC4-4D2C-822F-A3469E591EF9}" destId="{C7729D0E-9B60-4802-8795-6F2653B59401}" srcOrd="1" destOrd="0" presId="urn:microsoft.com/office/officeart/2005/8/layout/hierarchy2"/>
    <dgm:cxn modelId="{5589B157-9F2D-432F-AA43-7B4C3994A03B}" type="presParOf" srcId="{C7729D0E-9B60-4802-8795-6F2653B59401}" destId="{D997D247-A50B-4ABB-95EF-7BD1AB862FC6}" srcOrd="0" destOrd="0" presId="urn:microsoft.com/office/officeart/2005/8/layout/hierarchy2"/>
    <dgm:cxn modelId="{1A308807-2100-40F4-8E01-43718D2F99CB}" type="presParOf" srcId="{D997D247-A50B-4ABB-95EF-7BD1AB862FC6}" destId="{98965FAF-00AF-456B-8091-3EAACB29F80A}" srcOrd="0" destOrd="0" presId="urn:microsoft.com/office/officeart/2005/8/layout/hierarchy2"/>
    <dgm:cxn modelId="{7F4C6660-B147-415C-89FA-0E1E47A6CD0E}" type="presParOf" srcId="{C7729D0E-9B60-4802-8795-6F2653B59401}" destId="{4DDF7F40-75E2-468B-8BC2-E4D94D9A70BB}" srcOrd="1" destOrd="0" presId="urn:microsoft.com/office/officeart/2005/8/layout/hierarchy2"/>
    <dgm:cxn modelId="{35090E0C-8908-4F01-8CC3-2995A1BA5DE4}" type="presParOf" srcId="{4DDF7F40-75E2-468B-8BC2-E4D94D9A70BB}" destId="{4B2A2BB7-7EFD-4316-97B2-09E45EB695C7}" srcOrd="0" destOrd="0" presId="urn:microsoft.com/office/officeart/2005/8/layout/hierarchy2"/>
    <dgm:cxn modelId="{DFB93F75-F1A8-4A3E-B90A-DB435B5E9CA9}" type="presParOf" srcId="{4DDF7F40-75E2-468B-8BC2-E4D94D9A70BB}" destId="{7EF644B2-6309-4334-8CC1-8DBCE05A21CD}"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C41F0-13C7-48DC-B726-E0549708EFDB}">
      <dsp:nvSpPr>
        <dsp:cNvPr id="0" name=""/>
        <dsp:cNvSpPr/>
      </dsp:nvSpPr>
      <dsp:spPr>
        <a:xfrm>
          <a:off x="917431" y="4334"/>
          <a:ext cx="3424665" cy="205479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solidFill>
                <a:schemeClr val="bg1">
                  <a:lumMod val="75000"/>
                </a:schemeClr>
              </a:solidFill>
            </a:rPr>
            <a:t>El maíz es un alimento básico de países en desarrollo.</a:t>
          </a:r>
          <a:endParaRPr lang="es-EC" sz="2800" kern="1200" dirty="0">
            <a:solidFill>
              <a:schemeClr val="bg1">
                <a:lumMod val="75000"/>
              </a:schemeClr>
            </a:solidFill>
          </a:endParaRPr>
        </a:p>
      </dsp:txBody>
      <dsp:txXfrm>
        <a:off x="917431" y="4334"/>
        <a:ext cx="3424665" cy="2054799"/>
      </dsp:txXfrm>
    </dsp:sp>
    <dsp:sp modelId="{ABAA8E5F-E0D0-49AD-8AD0-3C271ED8A97D}">
      <dsp:nvSpPr>
        <dsp:cNvPr id="0" name=""/>
        <dsp:cNvSpPr/>
      </dsp:nvSpPr>
      <dsp:spPr>
        <a:xfrm>
          <a:off x="4684562" y="4334"/>
          <a:ext cx="3424665" cy="205479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solidFill>
                <a:schemeClr val="tx1"/>
              </a:solidFill>
            </a:rPr>
            <a:t>Sémola, el pan de maíz, maíz cocinado y productos con copos de maíz</a:t>
          </a:r>
          <a:endParaRPr lang="es-EC" sz="2800" kern="1200" dirty="0">
            <a:solidFill>
              <a:schemeClr val="tx1"/>
            </a:solidFill>
          </a:endParaRPr>
        </a:p>
      </dsp:txBody>
      <dsp:txXfrm>
        <a:off x="4684562" y="4334"/>
        <a:ext cx="3424665" cy="2054799"/>
      </dsp:txXfrm>
    </dsp:sp>
    <dsp:sp modelId="{938EB154-DA5C-4EEA-92E1-C6A672F6F088}">
      <dsp:nvSpPr>
        <dsp:cNvPr id="0" name=""/>
        <dsp:cNvSpPr/>
      </dsp:nvSpPr>
      <dsp:spPr>
        <a:xfrm>
          <a:off x="917431" y="2401600"/>
          <a:ext cx="3424665" cy="20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bg1"/>
              </a:solidFill>
            </a:rPr>
            <a:t>Colombia y Venezuela, descascara el maíz, se </a:t>
          </a:r>
          <a:r>
            <a:rPr lang="es-ES" sz="2400" kern="1200" dirty="0" err="1" smtClean="0">
              <a:solidFill>
                <a:schemeClr val="bg1"/>
              </a:solidFill>
            </a:rPr>
            <a:t>degermina</a:t>
          </a:r>
          <a:r>
            <a:rPr lang="es-ES" sz="2400" kern="1200" dirty="0" smtClean="0">
              <a:solidFill>
                <a:schemeClr val="bg1"/>
              </a:solidFill>
            </a:rPr>
            <a:t> y se </a:t>
          </a:r>
          <a:r>
            <a:rPr lang="es-ES" sz="2400" kern="1200" dirty="0" err="1" smtClean="0">
              <a:solidFill>
                <a:schemeClr val="bg1"/>
              </a:solidFill>
            </a:rPr>
            <a:t>precuece</a:t>
          </a:r>
          <a:r>
            <a:rPr lang="es-ES" sz="2400" kern="1200" dirty="0" smtClean="0">
              <a:solidFill>
                <a:schemeClr val="bg1"/>
              </a:solidFill>
            </a:rPr>
            <a:t> para elaborar arepas </a:t>
          </a:r>
          <a:endParaRPr lang="es-EC" sz="2400" kern="1200" dirty="0">
            <a:solidFill>
              <a:schemeClr val="bg1"/>
            </a:solidFill>
          </a:endParaRPr>
        </a:p>
      </dsp:txBody>
      <dsp:txXfrm>
        <a:off x="917431" y="2401600"/>
        <a:ext cx="3424665" cy="2054799"/>
      </dsp:txXfrm>
    </dsp:sp>
    <dsp:sp modelId="{0908B0E2-217E-49E7-8E1E-935D475F8218}">
      <dsp:nvSpPr>
        <dsp:cNvPr id="0" name=""/>
        <dsp:cNvSpPr/>
      </dsp:nvSpPr>
      <dsp:spPr>
        <a:xfrm>
          <a:off x="4684562" y="2401600"/>
          <a:ext cx="3424665" cy="2054799"/>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bg1"/>
              </a:solidFill>
            </a:rPr>
            <a:t>Egipto se realiza </a:t>
          </a:r>
          <a:r>
            <a:rPr lang="es-ES" sz="2400" i="1" kern="1200" dirty="0" err="1" smtClean="0">
              <a:solidFill>
                <a:schemeClr val="bg1"/>
              </a:solidFill>
            </a:rPr>
            <a:t>aish</a:t>
          </a:r>
          <a:r>
            <a:rPr lang="es-ES" sz="2400" i="1" kern="1200" dirty="0" smtClean="0">
              <a:solidFill>
                <a:schemeClr val="bg1"/>
              </a:solidFill>
            </a:rPr>
            <a:t> </a:t>
          </a:r>
          <a:r>
            <a:rPr lang="es-ES" sz="2400" i="1" kern="1200" dirty="0" err="1" smtClean="0">
              <a:solidFill>
                <a:schemeClr val="bg1"/>
              </a:solidFill>
            </a:rPr>
            <a:t>merahra</a:t>
          </a:r>
          <a:r>
            <a:rPr lang="es-ES" sz="2400" i="1" kern="1200" dirty="0" smtClean="0">
              <a:solidFill>
                <a:schemeClr val="bg1"/>
              </a:solidFill>
            </a:rPr>
            <a:t> </a:t>
          </a:r>
          <a:r>
            <a:rPr lang="es-ES" sz="2400" kern="1200" dirty="0" smtClean="0">
              <a:solidFill>
                <a:schemeClr val="bg1"/>
              </a:solidFill>
            </a:rPr>
            <a:t>es un pan plano que se fermenta mediante levadura de masa agria.</a:t>
          </a:r>
          <a:endParaRPr lang="es-EC" sz="2400" kern="1200" dirty="0">
            <a:solidFill>
              <a:schemeClr val="bg1"/>
            </a:solidFill>
          </a:endParaRPr>
        </a:p>
      </dsp:txBody>
      <dsp:txXfrm>
        <a:off x="4684562" y="2401600"/>
        <a:ext cx="3424665" cy="2054799"/>
      </dsp:txXfrm>
    </dsp:sp>
    <dsp:sp modelId="{3256E760-3E27-4B1A-B405-0FE641BC97FF}">
      <dsp:nvSpPr>
        <dsp:cNvPr id="0" name=""/>
        <dsp:cNvSpPr/>
      </dsp:nvSpPr>
      <dsp:spPr>
        <a:xfrm>
          <a:off x="2800996" y="4798866"/>
          <a:ext cx="3424665" cy="2054799"/>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solidFill>
                <a:schemeClr val="tx1"/>
              </a:solidFill>
            </a:rPr>
            <a:t>Benín se obtiene malta a partir de la germinación de los granos durante cinco días. </a:t>
          </a:r>
          <a:endParaRPr lang="es-EC" sz="2800" kern="1200" dirty="0">
            <a:solidFill>
              <a:schemeClr val="tx1"/>
            </a:solidFill>
          </a:endParaRPr>
        </a:p>
      </dsp:txBody>
      <dsp:txXfrm>
        <a:off x="2800996" y="4798866"/>
        <a:ext cx="3424665" cy="20547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9786E-565A-4DC7-97ED-54DFAF6143CE}">
      <dsp:nvSpPr>
        <dsp:cNvPr id="0" name=""/>
        <dsp:cNvSpPr/>
      </dsp:nvSpPr>
      <dsp:spPr>
        <a:xfrm>
          <a:off x="738524" y="405"/>
          <a:ext cx="2454076" cy="2454076"/>
        </a:xfrm>
        <a:prstGeom prst="ellipse">
          <a:avLst/>
        </a:prstGeom>
        <a:solidFill>
          <a:schemeClr val="accent5">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5056" tIns="20320" rIns="135056" bIns="20320" numCol="1" spcCol="1270" anchor="ctr" anchorCtr="0">
          <a:noAutofit/>
        </a:bodyPr>
        <a:lstStyle/>
        <a:p>
          <a:pPr lvl="0" algn="ctr" defTabSz="711200">
            <a:lnSpc>
              <a:spcPct val="90000"/>
            </a:lnSpc>
            <a:spcBef>
              <a:spcPct val="0"/>
            </a:spcBef>
            <a:spcAft>
              <a:spcPct val="35000"/>
            </a:spcAft>
          </a:pPr>
          <a:r>
            <a:rPr lang="es-ES" sz="1600" kern="1200" dirty="0" smtClean="0"/>
            <a:t>Es la capacidad de la planta para proveer asimilados a los frutos</a:t>
          </a:r>
          <a:endParaRPr lang="es-EC" sz="1600" kern="1200" dirty="0"/>
        </a:p>
      </dsp:txBody>
      <dsp:txXfrm>
        <a:off x="1097915" y="359796"/>
        <a:ext cx="1735294" cy="1735294"/>
      </dsp:txXfrm>
    </dsp:sp>
    <dsp:sp modelId="{EE067F23-B336-4E10-9E91-A362C4DBEAAD}">
      <dsp:nvSpPr>
        <dsp:cNvPr id="0" name=""/>
        <dsp:cNvSpPr/>
      </dsp:nvSpPr>
      <dsp:spPr>
        <a:xfrm>
          <a:off x="2701785" y="405"/>
          <a:ext cx="2454076" cy="2454076"/>
        </a:xfrm>
        <a:prstGeom prst="ellipse">
          <a:avLst/>
        </a:prstGeom>
        <a:solidFill>
          <a:schemeClr val="accent5">
            <a:alpha val="50000"/>
            <a:hueOff val="-2483469"/>
            <a:satOff val="9953"/>
            <a:lumOff val="2157"/>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5056" tIns="20320" rIns="135056" bIns="20320" numCol="1" spcCol="1270" anchor="ctr" anchorCtr="0">
          <a:noAutofit/>
        </a:bodyPr>
        <a:lstStyle/>
        <a:p>
          <a:pPr lvl="0" algn="ctr" defTabSz="711200">
            <a:lnSpc>
              <a:spcPct val="90000"/>
            </a:lnSpc>
            <a:spcBef>
              <a:spcPct val="0"/>
            </a:spcBef>
            <a:spcAft>
              <a:spcPct val="35000"/>
            </a:spcAft>
          </a:pPr>
          <a:r>
            <a:rPr lang="es-ES" sz="1600" kern="1200" dirty="0" smtClean="0"/>
            <a:t>Se refiere a los tejidos de la planta que son productores netos asimilados</a:t>
          </a:r>
        </a:p>
      </dsp:txBody>
      <dsp:txXfrm>
        <a:off x="3061176" y="359796"/>
        <a:ext cx="1735294" cy="1735294"/>
      </dsp:txXfrm>
    </dsp:sp>
    <dsp:sp modelId="{FFC74270-C806-4E37-BFAF-8A6CAC629188}">
      <dsp:nvSpPr>
        <dsp:cNvPr id="0" name=""/>
        <dsp:cNvSpPr/>
      </dsp:nvSpPr>
      <dsp:spPr>
        <a:xfrm>
          <a:off x="4652530" y="0"/>
          <a:ext cx="2454076" cy="2454076"/>
        </a:xfrm>
        <a:prstGeom prst="ellipse">
          <a:avLst/>
        </a:prstGeom>
        <a:solidFill>
          <a:schemeClr val="accent5">
            <a:alpha val="50000"/>
            <a:hueOff val="-4966938"/>
            <a:satOff val="19906"/>
            <a:lumOff val="4314"/>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5056" tIns="20320" rIns="135056" bIns="20320" numCol="1" spcCol="1270" anchor="ctr" anchorCtr="0">
          <a:noAutofit/>
        </a:bodyPr>
        <a:lstStyle/>
        <a:p>
          <a:pPr lvl="0" algn="ctr" defTabSz="711200">
            <a:lnSpc>
              <a:spcPct val="90000"/>
            </a:lnSpc>
            <a:spcBef>
              <a:spcPct val="0"/>
            </a:spcBef>
            <a:spcAft>
              <a:spcPct val="35000"/>
            </a:spcAft>
          </a:pPr>
          <a:r>
            <a:rPr lang="es-ES" sz="1600" kern="1200" dirty="0" smtClean="0"/>
            <a:t>Son tejidos verdes fotosintéticos que son los exportadores</a:t>
          </a:r>
          <a:endParaRPr lang="es-EC" sz="1600" kern="1200" dirty="0"/>
        </a:p>
      </dsp:txBody>
      <dsp:txXfrm>
        <a:off x="5011921" y="359391"/>
        <a:ext cx="1735294" cy="1735294"/>
      </dsp:txXfrm>
    </dsp:sp>
    <dsp:sp modelId="{1471E150-6AE3-4A6D-B04A-50F667208A58}">
      <dsp:nvSpPr>
        <dsp:cNvPr id="0" name=""/>
        <dsp:cNvSpPr/>
      </dsp:nvSpPr>
      <dsp:spPr>
        <a:xfrm>
          <a:off x="6628307" y="405"/>
          <a:ext cx="2454076" cy="2454076"/>
        </a:xfrm>
        <a:prstGeom prst="ellipse">
          <a:avLst/>
        </a:prstGeom>
        <a:solidFill>
          <a:schemeClr val="accent5">
            <a:alpha val="50000"/>
            <a:hueOff val="-7450407"/>
            <a:satOff val="29858"/>
            <a:lumOff val="6471"/>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5056" tIns="20320" rIns="135056" bIns="20320" numCol="1" spcCol="1270" anchor="ctr" anchorCtr="0">
          <a:noAutofit/>
        </a:bodyPr>
        <a:lstStyle/>
        <a:p>
          <a:pPr lvl="0" algn="ctr" defTabSz="711200">
            <a:lnSpc>
              <a:spcPct val="90000"/>
            </a:lnSpc>
            <a:spcBef>
              <a:spcPct val="0"/>
            </a:spcBef>
            <a:spcAft>
              <a:spcPct val="35000"/>
            </a:spcAft>
          </a:pPr>
          <a:r>
            <a:rPr lang="es-ES" sz="1600" kern="1200" dirty="0" smtClean="0"/>
            <a:t>Son importadores de los netos asimilados</a:t>
          </a:r>
          <a:endParaRPr lang="es-EC" sz="1600" kern="1200" dirty="0"/>
        </a:p>
      </dsp:txBody>
      <dsp:txXfrm>
        <a:off x="6987698" y="359796"/>
        <a:ext cx="1735294" cy="1735294"/>
      </dsp:txXfrm>
    </dsp:sp>
    <dsp:sp modelId="{7EE325D6-4D07-46D5-8340-5221B6FD1A04}">
      <dsp:nvSpPr>
        <dsp:cNvPr id="0" name=""/>
        <dsp:cNvSpPr/>
      </dsp:nvSpPr>
      <dsp:spPr>
        <a:xfrm>
          <a:off x="8591568" y="405"/>
          <a:ext cx="2454076" cy="2454076"/>
        </a:xfrm>
        <a:prstGeom prst="ellipse">
          <a:avLst/>
        </a:prstGeom>
        <a:solidFill>
          <a:schemeClr val="accent5">
            <a:alpha val="50000"/>
            <a:hueOff val="-9933876"/>
            <a:satOff val="39811"/>
            <a:lumOff val="862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5056" tIns="25400" rIns="135056" bIns="25400" numCol="1" spcCol="1270" anchor="ctr" anchorCtr="0">
          <a:noAutofit/>
        </a:bodyPr>
        <a:lstStyle/>
        <a:p>
          <a:pPr lvl="0" algn="ctr" defTabSz="889000">
            <a:lnSpc>
              <a:spcPct val="90000"/>
            </a:lnSpc>
            <a:spcBef>
              <a:spcPct val="0"/>
            </a:spcBef>
            <a:spcAft>
              <a:spcPct val="35000"/>
            </a:spcAft>
          </a:pPr>
          <a:r>
            <a:rPr lang="es-ES" sz="2000" b="0" kern="1200" dirty="0" smtClean="0"/>
            <a:t>Son los órganos que crecen rápidamente</a:t>
          </a:r>
          <a:endParaRPr lang="es-EC" sz="2000" b="0" kern="1200" dirty="0"/>
        </a:p>
      </dsp:txBody>
      <dsp:txXfrm>
        <a:off x="8950959" y="359796"/>
        <a:ext cx="1735294" cy="17352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4342130" cy="345604"/>
          </a:xfrm>
          <a:prstGeom prst="rect">
            <a:avLst/>
          </a:prstGeom>
        </p:spPr>
        <p:txBody>
          <a:bodyPr vert="horz" lIns="96616" tIns="48308" rIns="96616" bIns="48308" rtlCol="0"/>
          <a:lstStyle>
            <a:lvl1pPr algn="l">
              <a:defRPr sz="1300"/>
            </a:lvl1pPr>
          </a:lstStyle>
          <a:p>
            <a:endParaRPr lang="es-MX"/>
          </a:p>
        </p:txBody>
      </p:sp>
      <p:sp>
        <p:nvSpPr>
          <p:cNvPr id="3" name="Marcador de fecha 2"/>
          <p:cNvSpPr>
            <a:spLocks noGrp="1"/>
          </p:cNvSpPr>
          <p:nvPr>
            <p:ph type="dt" sz="quarter" idx="1"/>
          </p:nvPr>
        </p:nvSpPr>
        <p:spPr>
          <a:xfrm>
            <a:off x="5675851" y="1"/>
            <a:ext cx="4342130" cy="345604"/>
          </a:xfrm>
          <a:prstGeom prst="rect">
            <a:avLst/>
          </a:prstGeom>
        </p:spPr>
        <p:txBody>
          <a:bodyPr vert="horz" lIns="96616" tIns="48308" rIns="96616" bIns="48308" rtlCol="0"/>
          <a:lstStyle>
            <a:lvl1pPr algn="r">
              <a:defRPr sz="1300"/>
            </a:lvl1pPr>
          </a:lstStyle>
          <a:p>
            <a:fld id="{9DB86D8A-436E-4A19-B34E-A013D58EB50F}" type="datetimeFigureOut">
              <a:rPr lang="es-MX" smtClean="0"/>
              <a:t>12/06/2018</a:t>
            </a:fld>
            <a:endParaRPr lang="es-MX"/>
          </a:p>
        </p:txBody>
      </p:sp>
      <p:sp>
        <p:nvSpPr>
          <p:cNvPr id="4" name="Marcador de pie de página 3"/>
          <p:cNvSpPr>
            <a:spLocks noGrp="1"/>
          </p:cNvSpPr>
          <p:nvPr>
            <p:ph type="ftr" sz="quarter" idx="2"/>
          </p:nvPr>
        </p:nvSpPr>
        <p:spPr>
          <a:xfrm>
            <a:off x="0" y="6542560"/>
            <a:ext cx="4342130" cy="345603"/>
          </a:xfrm>
          <a:prstGeom prst="rect">
            <a:avLst/>
          </a:prstGeom>
        </p:spPr>
        <p:txBody>
          <a:bodyPr vert="horz" lIns="96616" tIns="48308" rIns="96616" bIns="48308" rtlCol="0" anchor="b"/>
          <a:lstStyle>
            <a:lvl1pPr algn="l">
              <a:defRPr sz="1300"/>
            </a:lvl1pPr>
          </a:lstStyle>
          <a:p>
            <a:endParaRPr lang="es-MX"/>
          </a:p>
        </p:txBody>
      </p:sp>
      <p:sp>
        <p:nvSpPr>
          <p:cNvPr id="5" name="Marcador de número de diapositiva 4"/>
          <p:cNvSpPr>
            <a:spLocks noGrp="1"/>
          </p:cNvSpPr>
          <p:nvPr>
            <p:ph type="sldNum" sz="quarter" idx="3"/>
          </p:nvPr>
        </p:nvSpPr>
        <p:spPr>
          <a:xfrm>
            <a:off x="5675851" y="6542560"/>
            <a:ext cx="4342130" cy="345603"/>
          </a:xfrm>
          <a:prstGeom prst="rect">
            <a:avLst/>
          </a:prstGeom>
        </p:spPr>
        <p:txBody>
          <a:bodyPr vert="horz" lIns="96616" tIns="48308" rIns="96616" bIns="48308" rtlCol="0" anchor="b"/>
          <a:lstStyle>
            <a:lvl1pPr algn="r">
              <a:defRPr sz="1300"/>
            </a:lvl1pPr>
          </a:lstStyle>
          <a:p>
            <a:fld id="{6BD9487B-33C6-45F2-A72E-40837B67B82A}" type="slidenum">
              <a:rPr lang="es-MX" smtClean="0"/>
              <a:t>‹Nº›</a:t>
            </a:fld>
            <a:endParaRPr lang="es-MX"/>
          </a:p>
        </p:txBody>
      </p:sp>
    </p:spTree>
    <p:extLst>
      <p:ext uri="{BB962C8B-B14F-4D97-AF65-F5344CB8AC3E}">
        <p14:creationId xmlns:p14="http://schemas.microsoft.com/office/powerpoint/2010/main" val="529825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4341813" cy="344488"/>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5675313" y="0"/>
            <a:ext cx="4343400" cy="344488"/>
          </a:xfrm>
          <a:prstGeom prst="rect">
            <a:avLst/>
          </a:prstGeom>
        </p:spPr>
        <p:txBody>
          <a:bodyPr vert="horz" lIns="91440" tIns="45720" rIns="91440" bIns="45720" rtlCol="0"/>
          <a:lstStyle>
            <a:lvl1pPr algn="r">
              <a:defRPr sz="1200"/>
            </a:lvl1pPr>
          </a:lstStyle>
          <a:p>
            <a:fld id="{D1B544E3-B639-4949-8D5D-E7785BDFD587}" type="datetimeFigureOut">
              <a:rPr lang="es-EC" smtClean="0"/>
              <a:t>12/06/2018</a:t>
            </a:fld>
            <a:endParaRPr lang="es-EC"/>
          </a:p>
        </p:txBody>
      </p:sp>
      <p:sp>
        <p:nvSpPr>
          <p:cNvPr id="4" name="3 Marcador de imagen de diapositiva"/>
          <p:cNvSpPr>
            <a:spLocks noGrp="1" noRot="1" noChangeAspect="1"/>
          </p:cNvSpPr>
          <p:nvPr>
            <p:ph type="sldImg" idx="2"/>
          </p:nvPr>
        </p:nvSpPr>
        <p:spPr>
          <a:xfrm>
            <a:off x="2713038" y="515938"/>
            <a:ext cx="4594225" cy="258445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1001713" y="3271838"/>
            <a:ext cx="8016875" cy="3100387"/>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6542088"/>
            <a:ext cx="4341813" cy="344487"/>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5675313" y="6542088"/>
            <a:ext cx="4343400" cy="344487"/>
          </a:xfrm>
          <a:prstGeom prst="rect">
            <a:avLst/>
          </a:prstGeom>
        </p:spPr>
        <p:txBody>
          <a:bodyPr vert="horz" lIns="91440" tIns="45720" rIns="91440" bIns="45720" rtlCol="0" anchor="b"/>
          <a:lstStyle>
            <a:lvl1pPr algn="r">
              <a:defRPr sz="1200"/>
            </a:lvl1pPr>
          </a:lstStyle>
          <a:p>
            <a:fld id="{A2A5B2EA-F48C-4370-8999-B91393D5A736}" type="slidenum">
              <a:rPr lang="es-EC" smtClean="0"/>
              <a:t>‹Nº›</a:t>
            </a:fld>
            <a:endParaRPr lang="es-EC"/>
          </a:p>
        </p:txBody>
      </p:sp>
    </p:spTree>
    <p:extLst>
      <p:ext uri="{BB962C8B-B14F-4D97-AF65-F5344CB8AC3E}">
        <p14:creationId xmlns:p14="http://schemas.microsoft.com/office/powerpoint/2010/main" val="1762096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vmlDrawing" Target="../drawings/vmlDrawing3.v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vmlDrawing" Target="../drawings/vmlDrawing4.v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580E2535-94E2-49B2-858B-59671A8CF1ED}" type="datetimeFigureOut">
              <a:rPr lang="es-MX" smtClean="0"/>
              <a:t>12/06/2018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189324693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580E2535-94E2-49B2-858B-59671A8CF1ED}" type="datetimeFigureOut">
              <a:rPr lang="es-MX" smtClean="0"/>
              <a:t>12/06/2018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131174627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580E2535-94E2-49B2-858B-59671A8CF1ED}" type="datetimeFigureOut">
              <a:rPr lang="es-MX" smtClean="0"/>
              <a:t>12/06/2018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14534432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7"/>
          <a:ext cx="12192000" cy="5616575"/>
        </p:xfrm>
        <a:graphic>
          <a:graphicData uri="http://schemas.openxmlformats.org/presentationml/2006/ole">
            <mc:AlternateContent xmlns:mc="http://schemas.openxmlformats.org/markup-compatibility/2006">
              <mc:Choice xmlns:v="urn:schemas-microsoft-com:vml" Requires="v">
                <p:oleObj spid="_x0000_s1207"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7"/>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C" altLang="es-EC" sz="1400">
              <a:solidFill>
                <a:prstClr val="black"/>
              </a:solidFill>
            </a:endParaRPr>
          </a:p>
        </p:txBody>
      </p:sp>
      <p:sp>
        <p:nvSpPr>
          <p:cNvPr id="4" name="Rectangle 25"/>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s-EC" altLang="es-EC" sz="1400">
              <a:solidFill>
                <a:prstClr val="black"/>
              </a:solidFill>
            </a:endParaRPr>
          </a:p>
        </p:txBody>
      </p:sp>
      <p:sp>
        <p:nvSpPr>
          <p:cNvPr id="5" name="Rectangle 26"/>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C" altLang="es-EC" sz="1400">
              <a:solidFill>
                <a:prstClr val="black"/>
              </a:solidFill>
            </a:endParaRPr>
          </a:p>
        </p:txBody>
      </p:sp>
      <p:sp>
        <p:nvSpPr>
          <p:cNvPr id="6" name="Rectangle 27"/>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s-EC" altLang="es-EC" sz="1400">
              <a:solidFill>
                <a:prstClr val="black"/>
              </a:solidFill>
            </a:endParaRPr>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89985" y="260352"/>
            <a:ext cx="1056217"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C" altLang="es-EC" sz="1800">
              <a:solidFill>
                <a:prstClr val="black"/>
              </a:solidFill>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937"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652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7"/>
          <a:ext cx="12192000" cy="5616575"/>
        </p:xfrm>
        <a:graphic>
          <a:graphicData uri="http://schemas.openxmlformats.org/presentationml/2006/ole">
            <mc:AlternateContent xmlns:mc="http://schemas.openxmlformats.org/markup-compatibility/2006">
              <mc:Choice xmlns:v="urn:schemas-microsoft-com:vml" Requires="v">
                <p:oleObj spid="_x0000_s2231"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7"/>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fontAlgn="base">
              <a:spcBef>
                <a:spcPct val="0"/>
              </a:spcBef>
              <a:spcAft>
                <a:spcPct val="0"/>
              </a:spcAft>
              <a:defRPr/>
            </a:pPr>
            <a:endParaRPr lang="es-ES" sz="1400">
              <a:solidFill>
                <a:prstClr val="black"/>
              </a:solidFill>
            </a:endParaRPr>
          </a:p>
        </p:txBody>
      </p:sp>
      <p:sp>
        <p:nvSpPr>
          <p:cNvPr id="4"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fontAlgn="base">
              <a:spcBef>
                <a:spcPct val="0"/>
              </a:spcBef>
              <a:spcAft>
                <a:spcPct val="0"/>
              </a:spcAft>
              <a:defRPr/>
            </a:pPr>
            <a:endParaRPr lang="es-ES" sz="1400">
              <a:solidFill>
                <a:prstClr val="black"/>
              </a:solidFill>
            </a:endParaRPr>
          </a:p>
        </p:txBody>
      </p:sp>
      <p:sp>
        <p:nvSpPr>
          <p:cNvPr id="5"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fontAlgn="base">
              <a:spcBef>
                <a:spcPct val="0"/>
              </a:spcBef>
              <a:spcAft>
                <a:spcPct val="0"/>
              </a:spcAft>
              <a:defRPr/>
            </a:pPr>
            <a:endParaRPr lang="es-ES" sz="1400">
              <a:solidFill>
                <a:prstClr val="black"/>
              </a:solidFill>
            </a:endParaRPr>
          </a:p>
        </p:txBody>
      </p:sp>
      <p:sp>
        <p:nvSpPr>
          <p:cNvPr id="6" name="Rectangle 27"/>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fontAlgn="base">
              <a:spcBef>
                <a:spcPct val="0"/>
              </a:spcBef>
              <a:spcAft>
                <a:spcPct val="0"/>
              </a:spcAft>
              <a:defRPr/>
            </a:pPr>
            <a:endParaRPr lang="es-ES" sz="1400">
              <a:solidFill>
                <a:prstClr val="black"/>
              </a:solidFill>
            </a:endParaRPr>
          </a:p>
        </p:txBody>
      </p:sp>
      <p:pic>
        <p:nvPicPr>
          <p:cNvPr id="7" name="Picture 48" descr="bannner 2"/>
          <p:cNvPicPr>
            <a:picLocks noChangeAspect="1" noChangeArrowheads="1"/>
          </p:cNvPicPr>
          <p:nvPr/>
        </p:nvPicPr>
        <p:blipFill>
          <a:blip r:embed="rId5" cstate="print"/>
          <a:srcRect/>
          <a:stretch>
            <a:fillRect/>
          </a:stretch>
        </p:blipFill>
        <p:spPr bwMode="auto">
          <a:xfrm>
            <a:off x="0" y="5722938"/>
            <a:ext cx="12192000" cy="1135062"/>
          </a:xfrm>
          <a:prstGeom prst="rect">
            <a:avLst/>
          </a:prstGeom>
          <a:noFill/>
          <a:ln w="9525">
            <a:noFill/>
            <a:miter lim="800000"/>
            <a:headEnd/>
            <a:tailEnd/>
          </a:ln>
        </p:spPr>
      </p:pic>
      <p:sp>
        <p:nvSpPr>
          <p:cNvPr id="8" name="Oval 50"/>
          <p:cNvSpPr>
            <a:spLocks noChangeArrowheads="1"/>
          </p:cNvSpPr>
          <p:nvPr/>
        </p:nvSpPr>
        <p:spPr bwMode="auto">
          <a:xfrm>
            <a:off x="289985" y="260352"/>
            <a:ext cx="1056217" cy="792163"/>
          </a:xfrm>
          <a:prstGeom prst="ellipse">
            <a:avLst/>
          </a:prstGeom>
          <a:solidFill>
            <a:schemeClr val="bg1"/>
          </a:solidFill>
          <a:ln w="9525">
            <a:noFill/>
            <a:round/>
            <a:headEnd/>
            <a:tailEnd/>
          </a:ln>
          <a:effectLst/>
        </p:spPr>
        <p:txBody>
          <a:bodyPr wrap="none" anchor="ctr"/>
          <a:lstStyle/>
          <a:p>
            <a:pPr fontAlgn="base">
              <a:spcBef>
                <a:spcPct val="0"/>
              </a:spcBef>
              <a:spcAft>
                <a:spcPct val="0"/>
              </a:spcAft>
              <a:defRPr/>
            </a:pPr>
            <a:endParaRPr lang="es-EC" sz="1800">
              <a:solidFill>
                <a:prstClr val="black"/>
              </a:solidFill>
            </a:endParaRPr>
          </a:p>
        </p:txBody>
      </p:sp>
      <p:pic>
        <p:nvPicPr>
          <p:cNvPr id="9" name="Picture 49" descr="LOGO ESPE ORIGINAL copia"/>
          <p:cNvPicPr>
            <a:picLocks noChangeAspect="1" noChangeArrowheads="1"/>
          </p:cNvPicPr>
          <p:nvPr/>
        </p:nvPicPr>
        <p:blipFill>
          <a:blip r:embed="rId6" cstate="print"/>
          <a:srcRect/>
          <a:stretch>
            <a:fillRect/>
          </a:stretch>
        </p:blipFill>
        <p:spPr bwMode="auto">
          <a:xfrm>
            <a:off x="143937" y="115888"/>
            <a:ext cx="4417484" cy="887412"/>
          </a:xfrm>
          <a:prstGeom prst="rect">
            <a:avLst/>
          </a:prstGeom>
          <a:noFill/>
          <a:ln w="9525">
            <a:noFill/>
            <a:miter lim="800000"/>
            <a:headEnd/>
            <a:tailEnd/>
          </a:ln>
        </p:spPr>
      </p:pic>
    </p:spTree>
    <p:extLst>
      <p:ext uri="{BB962C8B-B14F-4D97-AF65-F5344CB8AC3E}">
        <p14:creationId xmlns:p14="http://schemas.microsoft.com/office/powerpoint/2010/main" val="266158852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609600" y="1600202"/>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88801061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63084" y="2906715"/>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129863565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5791283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2"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2"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10279560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280674483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99143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580E2535-94E2-49B2-858B-59671A8CF1ED}" type="datetimeFigureOut">
              <a:rPr lang="es-MX" smtClean="0"/>
              <a:t>12/06/2018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314795384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66734" y="273052"/>
            <a:ext cx="681566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98755288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C" noProof="0" smtClean="0"/>
          </a:p>
        </p:txBody>
      </p:sp>
      <p:sp>
        <p:nvSpPr>
          <p:cNvPr id="4" name="3 Marcador de texto"/>
          <p:cNvSpPr>
            <a:spLocks noGrp="1"/>
          </p:cNvSpPr>
          <p:nvPr>
            <p:ph type="body" sz="half" idx="2"/>
          </p:nvPr>
        </p:nvSpPr>
        <p:spPr>
          <a:xfrm>
            <a:off x="2389717" y="5367339"/>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23027058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1600202"/>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52808783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274640"/>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82584419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580E2535-94E2-49B2-858B-59671A8CF1ED}" type="datetimeFigureOut">
              <a:rPr lang="es-MX" smtClean="0"/>
              <a:t>12/06/2018</a:t>
            </a:fld>
            <a:endParaRPr lang="es-MX"/>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MX"/>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117829154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7"/>
          <a:ext cx="12192000" cy="5616575"/>
        </p:xfrm>
        <a:graphic>
          <a:graphicData uri="http://schemas.openxmlformats.org/presentationml/2006/ole">
            <mc:AlternateContent xmlns:mc="http://schemas.openxmlformats.org/markup-compatibility/2006">
              <mc:Choice xmlns:v="urn:schemas-microsoft-com:vml" Requires="v">
                <p:oleObj spid="_x0000_s3255"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7"/>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fontAlgn="base">
              <a:spcBef>
                <a:spcPct val="0"/>
              </a:spcBef>
              <a:spcAft>
                <a:spcPct val="0"/>
              </a:spcAft>
              <a:defRPr/>
            </a:pPr>
            <a:endParaRPr lang="es-ES" sz="1400">
              <a:solidFill>
                <a:prstClr val="black"/>
              </a:solidFill>
            </a:endParaRPr>
          </a:p>
        </p:txBody>
      </p:sp>
      <p:sp>
        <p:nvSpPr>
          <p:cNvPr id="4"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fontAlgn="base">
              <a:spcBef>
                <a:spcPct val="0"/>
              </a:spcBef>
              <a:spcAft>
                <a:spcPct val="0"/>
              </a:spcAft>
              <a:defRPr/>
            </a:pPr>
            <a:endParaRPr lang="es-ES" sz="1400">
              <a:solidFill>
                <a:prstClr val="black"/>
              </a:solidFill>
            </a:endParaRPr>
          </a:p>
        </p:txBody>
      </p:sp>
      <p:sp>
        <p:nvSpPr>
          <p:cNvPr id="5"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fontAlgn="base">
              <a:spcBef>
                <a:spcPct val="0"/>
              </a:spcBef>
              <a:spcAft>
                <a:spcPct val="0"/>
              </a:spcAft>
              <a:defRPr/>
            </a:pPr>
            <a:endParaRPr lang="es-ES" sz="1400">
              <a:solidFill>
                <a:prstClr val="black"/>
              </a:solidFill>
            </a:endParaRPr>
          </a:p>
        </p:txBody>
      </p:sp>
      <p:sp>
        <p:nvSpPr>
          <p:cNvPr id="6" name="Rectangle 27"/>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fontAlgn="base">
              <a:spcBef>
                <a:spcPct val="0"/>
              </a:spcBef>
              <a:spcAft>
                <a:spcPct val="0"/>
              </a:spcAft>
              <a:defRPr/>
            </a:pPr>
            <a:endParaRPr lang="es-ES" sz="1400">
              <a:solidFill>
                <a:prstClr val="black"/>
              </a:solidFill>
            </a:endParaRPr>
          </a:p>
        </p:txBody>
      </p:sp>
      <p:pic>
        <p:nvPicPr>
          <p:cNvPr id="7" name="Picture 48" descr="bannner 2"/>
          <p:cNvPicPr>
            <a:picLocks noChangeAspect="1" noChangeArrowheads="1"/>
          </p:cNvPicPr>
          <p:nvPr/>
        </p:nvPicPr>
        <p:blipFill>
          <a:blip r:embed="rId5" cstate="print"/>
          <a:srcRect/>
          <a:stretch>
            <a:fillRect/>
          </a:stretch>
        </p:blipFill>
        <p:spPr bwMode="auto">
          <a:xfrm>
            <a:off x="0" y="5722938"/>
            <a:ext cx="12192000" cy="1135062"/>
          </a:xfrm>
          <a:prstGeom prst="rect">
            <a:avLst/>
          </a:prstGeom>
          <a:noFill/>
          <a:ln w="9525">
            <a:noFill/>
            <a:miter lim="800000"/>
            <a:headEnd/>
            <a:tailEnd/>
          </a:ln>
        </p:spPr>
      </p:pic>
      <p:sp>
        <p:nvSpPr>
          <p:cNvPr id="8" name="Oval 50"/>
          <p:cNvSpPr>
            <a:spLocks noChangeArrowheads="1"/>
          </p:cNvSpPr>
          <p:nvPr/>
        </p:nvSpPr>
        <p:spPr bwMode="auto">
          <a:xfrm>
            <a:off x="289985" y="260352"/>
            <a:ext cx="1056217" cy="792163"/>
          </a:xfrm>
          <a:prstGeom prst="ellipse">
            <a:avLst/>
          </a:prstGeom>
          <a:solidFill>
            <a:schemeClr val="bg1"/>
          </a:solidFill>
          <a:ln w="9525">
            <a:noFill/>
            <a:round/>
            <a:headEnd/>
            <a:tailEnd/>
          </a:ln>
          <a:effectLst/>
        </p:spPr>
        <p:txBody>
          <a:bodyPr wrap="none" anchor="ctr"/>
          <a:lstStyle/>
          <a:p>
            <a:pPr fontAlgn="base">
              <a:spcBef>
                <a:spcPct val="0"/>
              </a:spcBef>
              <a:spcAft>
                <a:spcPct val="0"/>
              </a:spcAft>
              <a:defRPr/>
            </a:pPr>
            <a:endParaRPr lang="es-EC" sz="1800">
              <a:solidFill>
                <a:prstClr val="black"/>
              </a:solidFill>
            </a:endParaRPr>
          </a:p>
        </p:txBody>
      </p:sp>
      <p:pic>
        <p:nvPicPr>
          <p:cNvPr id="9" name="Picture 49" descr="LOGO ESPE ORIGINAL copia"/>
          <p:cNvPicPr>
            <a:picLocks noChangeAspect="1" noChangeArrowheads="1"/>
          </p:cNvPicPr>
          <p:nvPr/>
        </p:nvPicPr>
        <p:blipFill>
          <a:blip r:embed="rId6" cstate="print"/>
          <a:srcRect/>
          <a:stretch>
            <a:fillRect/>
          </a:stretch>
        </p:blipFill>
        <p:spPr bwMode="auto">
          <a:xfrm>
            <a:off x="143937" y="115888"/>
            <a:ext cx="4417484" cy="887412"/>
          </a:xfrm>
          <a:prstGeom prst="rect">
            <a:avLst/>
          </a:prstGeom>
          <a:noFill/>
          <a:ln w="9525">
            <a:noFill/>
            <a:miter lim="800000"/>
            <a:headEnd/>
            <a:tailEnd/>
          </a:ln>
        </p:spPr>
      </p:pic>
    </p:spTree>
    <p:extLst>
      <p:ext uri="{BB962C8B-B14F-4D97-AF65-F5344CB8AC3E}">
        <p14:creationId xmlns:p14="http://schemas.microsoft.com/office/powerpoint/2010/main" val="193197161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609600" y="1600202"/>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45382419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63084" y="2906715"/>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25823091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81553143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2"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2"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04853376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580E2535-94E2-49B2-858B-59671A8CF1ED}" type="datetimeFigureOut">
              <a:rPr lang="es-MX" smtClean="0"/>
              <a:t>12/06/2018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386869158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106823011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61875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66734" y="273052"/>
            <a:ext cx="681566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32325131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C" noProof="0" smtClean="0"/>
          </a:p>
        </p:txBody>
      </p:sp>
      <p:sp>
        <p:nvSpPr>
          <p:cNvPr id="4" name="3 Marcador de texto"/>
          <p:cNvSpPr>
            <a:spLocks noGrp="1"/>
          </p:cNvSpPr>
          <p:nvPr>
            <p:ph type="body" sz="half" idx="2"/>
          </p:nvPr>
        </p:nvSpPr>
        <p:spPr>
          <a:xfrm>
            <a:off x="2389717" y="5367339"/>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09879009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1600202"/>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66509049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274640"/>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63964807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580E2535-94E2-49B2-858B-59671A8CF1ED}" type="datetimeFigureOut">
              <a:rPr lang="es-MX" smtClean="0"/>
              <a:t>12/06/2018</a:t>
            </a:fld>
            <a:endParaRPr lang="es-MX"/>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MX"/>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167660178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7"/>
          <a:ext cx="12192000" cy="5616575"/>
        </p:xfrm>
        <a:graphic>
          <a:graphicData uri="http://schemas.openxmlformats.org/presentationml/2006/ole">
            <mc:AlternateContent xmlns:mc="http://schemas.openxmlformats.org/markup-compatibility/2006">
              <mc:Choice xmlns:v="urn:schemas-microsoft-com:vml" Requires="v">
                <p:oleObj spid="_x0000_s4279"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7"/>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fontAlgn="base">
              <a:spcBef>
                <a:spcPct val="0"/>
              </a:spcBef>
              <a:spcAft>
                <a:spcPct val="0"/>
              </a:spcAft>
              <a:defRPr/>
            </a:pPr>
            <a:endParaRPr lang="es-ES" sz="1400">
              <a:solidFill>
                <a:prstClr val="black"/>
              </a:solidFill>
            </a:endParaRPr>
          </a:p>
        </p:txBody>
      </p:sp>
      <p:sp>
        <p:nvSpPr>
          <p:cNvPr id="4"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fontAlgn="base">
              <a:spcBef>
                <a:spcPct val="0"/>
              </a:spcBef>
              <a:spcAft>
                <a:spcPct val="0"/>
              </a:spcAft>
              <a:defRPr/>
            </a:pPr>
            <a:endParaRPr lang="es-ES" sz="1400">
              <a:solidFill>
                <a:prstClr val="black"/>
              </a:solidFill>
            </a:endParaRPr>
          </a:p>
        </p:txBody>
      </p:sp>
      <p:sp>
        <p:nvSpPr>
          <p:cNvPr id="5"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fontAlgn="base">
              <a:spcBef>
                <a:spcPct val="0"/>
              </a:spcBef>
              <a:spcAft>
                <a:spcPct val="0"/>
              </a:spcAft>
              <a:defRPr/>
            </a:pPr>
            <a:endParaRPr lang="es-ES" sz="1400">
              <a:solidFill>
                <a:prstClr val="black"/>
              </a:solidFill>
            </a:endParaRPr>
          </a:p>
        </p:txBody>
      </p:sp>
      <p:sp>
        <p:nvSpPr>
          <p:cNvPr id="6" name="Rectangle 27"/>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fontAlgn="base">
              <a:spcBef>
                <a:spcPct val="0"/>
              </a:spcBef>
              <a:spcAft>
                <a:spcPct val="0"/>
              </a:spcAft>
              <a:defRPr/>
            </a:pPr>
            <a:endParaRPr lang="es-ES" sz="1400">
              <a:solidFill>
                <a:prstClr val="black"/>
              </a:solidFill>
            </a:endParaRPr>
          </a:p>
        </p:txBody>
      </p:sp>
      <p:pic>
        <p:nvPicPr>
          <p:cNvPr id="7" name="Picture 48" descr="bannner 2"/>
          <p:cNvPicPr>
            <a:picLocks noChangeAspect="1" noChangeArrowheads="1"/>
          </p:cNvPicPr>
          <p:nvPr/>
        </p:nvPicPr>
        <p:blipFill>
          <a:blip r:embed="rId5" cstate="print"/>
          <a:srcRect/>
          <a:stretch>
            <a:fillRect/>
          </a:stretch>
        </p:blipFill>
        <p:spPr bwMode="auto">
          <a:xfrm>
            <a:off x="0" y="5722938"/>
            <a:ext cx="12192000" cy="1135062"/>
          </a:xfrm>
          <a:prstGeom prst="rect">
            <a:avLst/>
          </a:prstGeom>
          <a:noFill/>
          <a:ln w="9525">
            <a:noFill/>
            <a:miter lim="800000"/>
            <a:headEnd/>
            <a:tailEnd/>
          </a:ln>
        </p:spPr>
      </p:pic>
      <p:sp>
        <p:nvSpPr>
          <p:cNvPr id="8" name="Oval 50"/>
          <p:cNvSpPr>
            <a:spLocks noChangeArrowheads="1"/>
          </p:cNvSpPr>
          <p:nvPr/>
        </p:nvSpPr>
        <p:spPr bwMode="auto">
          <a:xfrm>
            <a:off x="289985" y="260352"/>
            <a:ext cx="1056217" cy="792163"/>
          </a:xfrm>
          <a:prstGeom prst="ellipse">
            <a:avLst/>
          </a:prstGeom>
          <a:solidFill>
            <a:schemeClr val="bg1"/>
          </a:solidFill>
          <a:ln w="9525">
            <a:noFill/>
            <a:round/>
            <a:headEnd/>
            <a:tailEnd/>
          </a:ln>
          <a:effectLst/>
        </p:spPr>
        <p:txBody>
          <a:bodyPr wrap="none" anchor="ctr"/>
          <a:lstStyle/>
          <a:p>
            <a:pPr fontAlgn="base">
              <a:spcBef>
                <a:spcPct val="0"/>
              </a:spcBef>
              <a:spcAft>
                <a:spcPct val="0"/>
              </a:spcAft>
              <a:defRPr/>
            </a:pPr>
            <a:endParaRPr lang="es-EC" sz="1800">
              <a:solidFill>
                <a:prstClr val="black"/>
              </a:solidFill>
            </a:endParaRPr>
          </a:p>
        </p:txBody>
      </p:sp>
      <p:pic>
        <p:nvPicPr>
          <p:cNvPr id="9" name="Picture 49" descr="LOGO ESPE ORIGINAL copia"/>
          <p:cNvPicPr>
            <a:picLocks noChangeAspect="1" noChangeArrowheads="1"/>
          </p:cNvPicPr>
          <p:nvPr/>
        </p:nvPicPr>
        <p:blipFill>
          <a:blip r:embed="rId6" cstate="print"/>
          <a:srcRect/>
          <a:stretch>
            <a:fillRect/>
          </a:stretch>
        </p:blipFill>
        <p:spPr bwMode="auto">
          <a:xfrm>
            <a:off x="143937" y="115888"/>
            <a:ext cx="4417484" cy="887412"/>
          </a:xfrm>
          <a:prstGeom prst="rect">
            <a:avLst/>
          </a:prstGeom>
          <a:noFill/>
          <a:ln w="9525">
            <a:noFill/>
            <a:miter lim="800000"/>
            <a:headEnd/>
            <a:tailEnd/>
          </a:ln>
        </p:spPr>
      </p:pic>
    </p:spTree>
    <p:extLst>
      <p:ext uri="{BB962C8B-B14F-4D97-AF65-F5344CB8AC3E}">
        <p14:creationId xmlns:p14="http://schemas.microsoft.com/office/powerpoint/2010/main" val="287487044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609600" y="1600202"/>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57271129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63084" y="2906715"/>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8772265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580E2535-94E2-49B2-858B-59671A8CF1ED}" type="datetimeFigureOut">
              <a:rPr lang="es-MX" smtClean="0"/>
              <a:t>12/06/2018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385161627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5736186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2"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2"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97782877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374022002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06932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66734" y="273052"/>
            <a:ext cx="681566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93534813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C" noProof="0" smtClean="0"/>
          </a:p>
        </p:txBody>
      </p:sp>
      <p:sp>
        <p:nvSpPr>
          <p:cNvPr id="4" name="3 Marcador de texto"/>
          <p:cNvSpPr>
            <a:spLocks noGrp="1"/>
          </p:cNvSpPr>
          <p:nvPr>
            <p:ph type="body" sz="half" idx="2"/>
          </p:nvPr>
        </p:nvSpPr>
        <p:spPr>
          <a:xfrm>
            <a:off x="2389717" y="5367339"/>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98748160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1600202"/>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38841348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274640"/>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00045720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580E2535-94E2-49B2-858B-59671A8CF1ED}" type="datetimeFigureOut">
              <a:rPr lang="es-MX" smtClean="0"/>
              <a:t>12/06/2018</a:t>
            </a:fld>
            <a:endParaRPr lang="es-MX"/>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MX"/>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357701069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580E2535-94E2-49B2-858B-59671A8CF1ED}" type="datetimeFigureOut">
              <a:rPr lang="es-MX" smtClean="0"/>
              <a:t>12/06/2018</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39146323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580E2535-94E2-49B2-858B-59671A8CF1ED}" type="datetimeFigureOut">
              <a:rPr lang="es-MX" smtClean="0"/>
              <a:t>12/06/2018</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373231003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80E2535-94E2-49B2-858B-59671A8CF1ED}" type="datetimeFigureOut">
              <a:rPr lang="es-MX" smtClean="0"/>
              <a:t>12/06/2018</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70706918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80E2535-94E2-49B2-858B-59671A8CF1ED}" type="datetimeFigureOut">
              <a:rPr lang="es-MX" smtClean="0"/>
              <a:t>12/06/2018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407429398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80E2535-94E2-49B2-858B-59671A8CF1ED}" type="datetimeFigureOut">
              <a:rPr lang="es-MX" smtClean="0"/>
              <a:t>12/06/2018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38E9D7A7-647E-4D98-AE8B-6CF5E99F4ACC}" type="slidenum">
              <a:rPr lang="es-MX" smtClean="0"/>
              <a:t>‹Nº›</a:t>
            </a:fld>
            <a:endParaRPr lang="es-MX"/>
          </a:p>
        </p:txBody>
      </p:sp>
    </p:spTree>
    <p:extLst>
      <p:ext uri="{BB962C8B-B14F-4D97-AF65-F5344CB8AC3E}">
        <p14:creationId xmlns:p14="http://schemas.microsoft.com/office/powerpoint/2010/main" val="111827004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0E2535-94E2-49B2-858B-59671A8CF1ED}" type="datetimeFigureOut">
              <a:rPr lang="es-MX" smtClean="0"/>
              <a:t>12/06/2018</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9D7A7-647E-4D98-AE8B-6CF5E99F4ACC}" type="slidenum">
              <a:rPr lang="es-MX" smtClean="0"/>
              <a:t>‹Nº›</a:t>
            </a:fld>
            <a:endParaRPr lang="es-MX"/>
          </a:p>
        </p:txBody>
      </p:sp>
    </p:spTree>
    <p:extLst>
      <p:ext uri="{BB962C8B-B14F-4D97-AF65-F5344CB8AC3E}">
        <p14:creationId xmlns:p14="http://schemas.microsoft.com/office/powerpoint/2010/main" val="2501830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2"/>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defRPr/>
            </a:pPr>
            <a:endParaRPr lang="es-EC" sz="1800">
              <a:solidFill>
                <a:prstClr val="black"/>
              </a:solidFill>
            </a:endParaRPr>
          </a:p>
        </p:txBody>
      </p:sp>
      <p:sp>
        <p:nvSpPr>
          <p:cNvPr id="1045" name="Rectangle 21"/>
          <p:cNvSpPr>
            <a:spLocks noChangeArrowheads="1"/>
          </p:cNvSpPr>
          <p:nvPr/>
        </p:nvSpPr>
        <p:spPr bwMode="auto">
          <a:xfrm rot="10800000">
            <a:off x="2" y="6308727"/>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defRPr/>
            </a:pPr>
            <a:endParaRPr lang="es-EC" sz="1800">
              <a:solidFill>
                <a:prstClr val="black"/>
              </a:solidFill>
            </a:endParaRPr>
          </a:p>
        </p:txBody>
      </p:sp>
      <p:sp>
        <p:nvSpPr>
          <p:cNvPr id="1047" name="Line 23"/>
          <p:cNvSpPr>
            <a:spLocks noChangeShapeType="1"/>
          </p:cNvSpPr>
          <p:nvPr/>
        </p:nvSpPr>
        <p:spPr bwMode="auto">
          <a:xfrm rot="10800000" flipH="1">
            <a:off x="33869" y="6296025"/>
            <a:ext cx="8879417" cy="0"/>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C" sz="1800">
              <a:solidFill>
                <a:prstClr val="black"/>
              </a:solidFill>
            </a:endParaRPr>
          </a:p>
        </p:txBody>
      </p:sp>
      <p:sp>
        <p:nvSpPr>
          <p:cNvPr id="1048" name="Line 24"/>
          <p:cNvSpPr>
            <a:spLocks noChangeShapeType="1"/>
          </p:cNvSpPr>
          <p:nvPr/>
        </p:nvSpPr>
        <p:spPr bwMode="auto">
          <a:xfrm rot="10800000" flipH="1">
            <a:off x="33869" y="6245225"/>
            <a:ext cx="8879417" cy="0"/>
          </a:xfrm>
          <a:prstGeom prst="line">
            <a:avLst/>
          </a:prstGeom>
          <a:noFill/>
          <a:ln w="38100">
            <a:solidFill>
              <a:srgbClr val="006600"/>
            </a:solidFill>
            <a:round/>
            <a:headEnd/>
            <a:tailEnd/>
          </a:ln>
          <a:effectLst/>
        </p:spPr>
        <p:txBody>
          <a:bodyPr/>
          <a:lstStyle/>
          <a:p>
            <a:pPr fontAlgn="base">
              <a:spcBef>
                <a:spcPct val="0"/>
              </a:spcBef>
              <a:spcAft>
                <a:spcPct val="0"/>
              </a:spcAft>
              <a:defRPr/>
            </a:pPr>
            <a:endParaRPr lang="es-EC" sz="1800">
              <a:solidFill>
                <a:prstClr val="black"/>
              </a:solidFill>
            </a:endParaRPr>
          </a:p>
        </p:txBody>
      </p:sp>
      <p:pic>
        <p:nvPicPr>
          <p:cNvPr id="3078" name="Picture 26" descr="LOGO ESPE ORIGINAL copia"/>
          <p:cNvPicPr>
            <a:picLocks noChangeAspect="1" noChangeArrowheads="1"/>
          </p:cNvPicPr>
          <p:nvPr/>
        </p:nvPicPr>
        <p:blipFill>
          <a:blip r:embed="rId14" cstate="print"/>
          <a:srcRect l="3070"/>
          <a:stretch>
            <a:fillRect/>
          </a:stretch>
        </p:blipFill>
        <p:spPr bwMode="auto">
          <a:xfrm>
            <a:off x="8976785" y="5949950"/>
            <a:ext cx="3073401" cy="636588"/>
          </a:xfrm>
          <a:prstGeom prst="rect">
            <a:avLst/>
          </a:prstGeom>
          <a:noFill/>
          <a:ln w="9525">
            <a:noFill/>
            <a:miter lim="800000"/>
            <a:headEnd/>
            <a:tailEnd/>
          </a:ln>
        </p:spPr>
      </p:pic>
    </p:spTree>
    <p:extLst>
      <p:ext uri="{BB962C8B-B14F-4D97-AF65-F5344CB8AC3E}">
        <p14:creationId xmlns:p14="http://schemas.microsoft.com/office/powerpoint/2010/main" val="8499405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709" r:id="rId12"/>
  </p:sldLayoutIdLst>
  <p:transition>
    <p:fade/>
  </p:transition>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2"/>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defRPr/>
            </a:pPr>
            <a:endParaRPr lang="es-EC" sz="1800">
              <a:solidFill>
                <a:prstClr val="black"/>
              </a:solidFill>
            </a:endParaRPr>
          </a:p>
        </p:txBody>
      </p:sp>
      <p:sp>
        <p:nvSpPr>
          <p:cNvPr id="1045" name="Rectangle 21"/>
          <p:cNvSpPr>
            <a:spLocks noChangeArrowheads="1"/>
          </p:cNvSpPr>
          <p:nvPr/>
        </p:nvSpPr>
        <p:spPr bwMode="auto">
          <a:xfrm rot="10800000">
            <a:off x="2" y="6308727"/>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defRPr/>
            </a:pPr>
            <a:endParaRPr lang="es-EC" sz="1800">
              <a:solidFill>
                <a:prstClr val="black"/>
              </a:solidFill>
            </a:endParaRPr>
          </a:p>
        </p:txBody>
      </p:sp>
      <p:sp>
        <p:nvSpPr>
          <p:cNvPr id="1047" name="Line 23"/>
          <p:cNvSpPr>
            <a:spLocks noChangeShapeType="1"/>
          </p:cNvSpPr>
          <p:nvPr/>
        </p:nvSpPr>
        <p:spPr bwMode="auto">
          <a:xfrm rot="10800000" flipH="1">
            <a:off x="33869" y="6296025"/>
            <a:ext cx="8879417" cy="0"/>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C" sz="1800">
              <a:solidFill>
                <a:prstClr val="black"/>
              </a:solidFill>
            </a:endParaRPr>
          </a:p>
        </p:txBody>
      </p:sp>
      <p:sp>
        <p:nvSpPr>
          <p:cNvPr id="1048" name="Line 24"/>
          <p:cNvSpPr>
            <a:spLocks noChangeShapeType="1"/>
          </p:cNvSpPr>
          <p:nvPr/>
        </p:nvSpPr>
        <p:spPr bwMode="auto">
          <a:xfrm rot="10800000" flipH="1">
            <a:off x="33869" y="6245225"/>
            <a:ext cx="8879417" cy="0"/>
          </a:xfrm>
          <a:prstGeom prst="line">
            <a:avLst/>
          </a:prstGeom>
          <a:noFill/>
          <a:ln w="38100">
            <a:solidFill>
              <a:srgbClr val="006600"/>
            </a:solidFill>
            <a:round/>
            <a:headEnd/>
            <a:tailEnd/>
          </a:ln>
          <a:effectLst/>
        </p:spPr>
        <p:txBody>
          <a:bodyPr/>
          <a:lstStyle/>
          <a:p>
            <a:pPr fontAlgn="base">
              <a:spcBef>
                <a:spcPct val="0"/>
              </a:spcBef>
              <a:spcAft>
                <a:spcPct val="0"/>
              </a:spcAft>
              <a:defRPr/>
            </a:pPr>
            <a:endParaRPr lang="es-EC" sz="1800">
              <a:solidFill>
                <a:prstClr val="black"/>
              </a:solidFill>
            </a:endParaRPr>
          </a:p>
        </p:txBody>
      </p:sp>
      <p:pic>
        <p:nvPicPr>
          <p:cNvPr id="3078" name="Picture 26" descr="LOGO ESPE ORIGINAL copia"/>
          <p:cNvPicPr>
            <a:picLocks noChangeAspect="1" noChangeArrowheads="1"/>
          </p:cNvPicPr>
          <p:nvPr/>
        </p:nvPicPr>
        <p:blipFill>
          <a:blip r:embed="rId14" cstate="print"/>
          <a:srcRect l="3070"/>
          <a:stretch>
            <a:fillRect/>
          </a:stretch>
        </p:blipFill>
        <p:spPr bwMode="auto">
          <a:xfrm>
            <a:off x="8976785" y="5949950"/>
            <a:ext cx="3073401" cy="636588"/>
          </a:xfrm>
          <a:prstGeom prst="rect">
            <a:avLst/>
          </a:prstGeom>
          <a:noFill/>
          <a:ln w="9525">
            <a:noFill/>
            <a:miter lim="800000"/>
            <a:headEnd/>
            <a:tailEnd/>
          </a:ln>
        </p:spPr>
      </p:pic>
    </p:spTree>
    <p:extLst>
      <p:ext uri="{BB962C8B-B14F-4D97-AF65-F5344CB8AC3E}">
        <p14:creationId xmlns:p14="http://schemas.microsoft.com/office/powerpoint/2010/main" val="185375662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10" r:id="rId12"/>
  </p:sldLayoutIdLst>
  <p:transition>
    <p:fade/>
  </p:transition>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2"/>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defRPr/>
            </a:pPr>
            <a:endParaRPr lang="es-EC" sz="1800">
              <a:solidFill>
                <a:prstClr val="black"/>
              </a:solidFill>
            </a:endParaRPr>
          </a:p>
        </p:txBody>
      </p:sp>
      <p:sp>
        <p:nvSpPr>
          <p:cNvPr id="1045" name="Rectangle 21"/>
          <p:cNvSpPr>
            <a:spLocks noChangeArrowheads="1"/>
          </p:cNvSpPr>
          <p:nvPr/>
        </p:nvSpPr>
        <p:spPr bwMode="auto">
          <a:xfrm rot="10800000">
            <a:off x="2" y="6308727"/>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defRPr/>
            </a:pPr>
            <a:endParaRPr lang="es-EC" sz="1800">
              <a:solidFill>
                <a:prstClr val="black"/>
              </a:solidFill>
            </a:endParaRPr>
          </a:p>
        </p:txBody>
      </p:sp>
      <p:sp>
        <p:nvSpPr>
          <p:cNvPr id="1047" name="Line 23"/>
          <p:cNvSpPr>
            <a:spLocks noChangeShapeType="1"/>
          </p:cNvSpPr>
          <p:nvPr/>
        </p:nvSpPr>
        <p:spPr bwMode="auto">
          <a:xfrm rot="10800000" flipH="1">
            <a:off x="33869" y="6296025"/>
            <a:ext cx="8879417" cy="0"/>
          </a:xfrm>
          <a:prstGeom prst="line">
            <a:avLst/>
          </a:prstGeom>
          <a:noFill/>
          <a:ln w="38100">
            <a:solidFill>
              <a:srgbClr val="FF0000"/>
            </a:solidFill>
            <a:round/>
            <a:headEnd/>
            <a:tailEnd/>
          </a:ln>
          <a:effectLst/>
        </p:spPr>
        <p:txBody>
          <a:bodyPr/>
          <a:lstStyle/>
          <a:p>
            <a:pPr fontAlgn="base">
              <a:spcBef>
                <a:spcPct val="0"/>
              </a:spcBef>
              <a:spcAft>
                <a:spcPct val="0"/>
              </a:spcAft>
              <a:defRPr/>
            </a:pPr>
            <a:endParaRPr lang="es-EC" sz="1800">
              <a:solidFill>
                <a:prstClr val="black"/>
              </a:solidFill>
            </a:endParaRPr>
          </a:p>
        </p:txBody>
      </p:sp>
      <p:sp>
        <p:nvSpPr>
          <p:cNvPr id="1048" name="Line 24"/>
          <p:cNvSpPr>
            <a:spLocks noChangeShapeType="1"/>
          </p:cNvSpPr>
          <p:nvPr/>
        </p:nvSpPr>
        <p:spPr bwMode="auto">
          <a:xfrm rot="10800000" flipH="1">
            <a:off x="33869" y="6245225"/>
            <a:ext cx="8879417" cy="0"/>
          </a:xfrm>
          <a:prstGeom prst="line">
            <a:avLst/>
          </a:prstGeom>
          <a:noFill/>
          <a:ln w="38100">
            <a:solidFill>
              <a:srgbClr val="006600"/>
            </a:solidFill>
            <a:round/>
            <a:headEnd/>
            <a:tailEnd/>
          </a:ln>
          <a:effectLst/>
        </p:spPr>
        <p:txBody>
          <a:bodyPr/>
          <a:lstStyle/>
          <a:p>
            <a:pPr fontAlgn="base">
              <a:spcBef>
                <a:spcPct val="0"/>
              </a:spcBef>
              <a:spcAft>
                <a:spcPct val="0"/>
              </a:spcAft>
              <a:defRPr/>
            </a:pPr>
            <a:endParaRPr lang="es-EC" sz="1800">
              <a:solidFill>
                <a:prstClr val="black"/>
              </a:solidFill>
            </a:endParaRPr>
          </a:p>
        </p:txBody>
      </p:sp>
      <p:pic>
        <p:nvPicPr>
          <p:cNvPr id="3078" name="Picture 26" descr="LOGO ESPE ORIGINAL copia"/>
          <p:cNvPicPr>
            <a:picLocks noChangeAspect="1" noChangeArrowheads="1"/>
          </p:cNvPicPr>
          <p:nvPr/>
        </p:nvPicPr>
        <p:blipFill>
          <a:blip r:embed="rId14" cstate="print"/>
          <a:srcRect l="3070"/>
          <a:stretch>
            <a:fillRect/>
          </a:stretch>
        </p:blipFill>
        <p:spPr bwMode="auto">
          <a:xfrm>
            <a:off x="8976785" y="5949950"/>
            <a:ext cx="3073401" cy="636588"/>
          </a:xfrm>
          <a:prstGeom prst="rect">
            <a:avLst/>
          </a:prstGeom>
          <a:noFill/>
          <a:ln w="9525">
            <a:noFill/>
            <a:miter lim="800000"/>
            <a:headEnd/>
            <a:tailEnd/>
          </a:ln>
        </p:spPr>
      </p:pic>
    </p:spTree>
    <p:extLst>
      <p:ext uri="{BB962C8B-B14F-4D97-AF65-F5344CB8AC3E}">
        <p14:creationId xmlns:p14="http://schemas.microsoft.com/office/powerpoint/2010/main" val="19519559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1" r:id="rId12"/>
  </p:sldLayoutIdLst>
  <p:transition>
    <p:fade/>
  </p:transition>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7.xml"/><Relationship Id="rId7" Type="http://schemas.openxmlformats.org/officeDocument/2006/relationships/image" Target="../media/image26.gif"/><Relationship Id="rId2" Type="http://schemas.openxmlformats.org/officeDocument/2006/relationships/diagramData" Target="../diagrams/data7.xml"/><Relationship Id="rId1" Type="http://schemas.openxmlformats.org/officeDocument/2006/relationships/slideLayout" Target="../slideLayouts/slideLayout1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image" Target="../media/image28.jpeg"/><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27.jpeg"/><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15.png"/><Relationship Id="rId3" Type="http://schemas.openxmlformats.org/officeDocument/2006/relationships/diagramLayout" Target="../diagrams/layout10.xml"/><Relationship Id="rId7" Type="http://schemas.openxmlformats.org/officeDocument/2006/relationships/image" Target="../media/image29.jpeg"/><Relationship Id="rId12" Type="http://schemas.microsoft.com/office/2007/relationships/diagramDrawing" Target="../diagrams/drawing11.xml"/><Relationship Id="rId2" Type="http://schemas.openxmlformats.org/officeDocument/2006/relationships/diagramData" Target="../diagrams/data10.xml"/><Relationship Id="rId1" Type="http://schemas.openxmlformats.org/officeDocument/2006/relationships/slideLayout" Target="../slideLayouts/slideLayout19.xml"/><Relationship Id="rId6" Type="http://schemas.microsoft.com/office/2007/relationships/diagramDrawing" Target="../diagrams/drawing10.xml"/><Relationship Id="rId11" Type="http://schemas.openxmlformats.org/officeDocument/2006/relationships/diagramColors" Target="../diagrams/colors11.xml"/><Relationship Id="rId5" Type="http://schemas.openxmlformats.org/officeDocument/2006/relationships/diagramColors" Target="../diagrams/colors10.xml"/><Relationship Id="rId10" Type="http://schemas.openxmlformats.org/officeDocument/2006/relationships/diagramQuickStyle" Target="../diagrams/quickStyle11.xml"/><Relationship Id="rId4" Type="http://schemas.openxmlformats.org/officeDocument/2006/relationships/diagramQuickStyle" Target="../diagrams/quickStyle10.xml"/><Relationship Id="rId9"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5.png"/><Relationship Id="rId2" Type="http://schemas.openxmlformats.org/officeDocument/2006/relationships/image" Target="../media/image44.jpeg"/><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Layout" Target="../diagrams/layout12.xml"/><Relationship Id="rId7" Type="http://schemas.openxmlformats.org/officeDocument/2006/relationships/image" Target="../media/image48.jpeg"/><Relationship Id="rId2" Type="http://schemas.openxmlformats.org/officeDocument/2006/relationships/diagramData" Target="../diagrams/data12.xml"/><Relationship Id="rId1" Type="http://schemas.openxmlformats.org/officeDocument/2006/relationships/slideLayout" Target="../slideLayouts/slideLayout19.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image" Target="../media/image51.jpeg"/><Relationship Id="rId4" Type="http://schemas.openxmlformats.org/officeDocument/2006/relationships/diagramQuickStyle" Target="../diagrams/quickStyle12.xml"/><Relationship Id="rId9"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5.png"/><Relationship Id="rId2" Type="http://schemas.openxmlformats.org/officeDocument/2006/relationships/diagramData" Target="../diagrams/data13.xml"/><Relationship Id="rId1" Type="http://schemas.openxmlformats.org/officeDocument/2006/relationships/slideLayout" Target="../slideLayouts/slideLayout1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5.png"/><Relationship Id="rId2" Type="http://schemas.openxmlformats.org/officeDocument/2006/relationships/diagramData" Target="../diagrams/data14.xml"/><Relationship Id="rId1" Type="http://schemas.openxmlformats.org/officeDocument/2006/relationships/slideLayout" Target="../slideLayouts/slideLayout1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image" Target="../media/image16.jpeg"/><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15.png"/><Relationship Id="rId2" Type="http://schemas.openxmlformats.org/officeDocument/2006/relationships/image" Target="../media/image67.png"/><Relationship Id="rId1" Type="http://schemas.openxmlformats.org/officeDocument/2006/relationships/slideLayout" Target="../slideLayouts/slideLayout1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15.png"/><Relationship Id="rId2" Type="http://schemas.openxmlformats.org/officeDocument/2006/relationships/image" Target="../media/image74.png"/><Relationship Id="rId1" Type="http://schemas.openxmlformats.org/officeDocument/2006/relationships/slideLayout" Target="../slideLayouts/slideLayout19.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Layout" Target="../diagrams/layout15.xml"/><Relationship Id="rId7" Type="http://schemas.openxmlformats.org/officeDocument/2006/relationships/image" Target="../media/image83.png"/><Relationship Id="rId2" Type="http://schemas.openxmlformats.org/officeDocument/2006/relationships/diagramData" Target="../diagrams/data15.xml"/><Relationship Id="rId1" Type="http://schemas.openxmlformats.org/officeDocument/2006/relationships/slideLayout" Target="../slideLayouts/slideLayout1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2.xml"/><Relationship Id="rId7" Type="http://schemas.openxmlformats.org/officeDocument/2006/relationships/image" Target="../media/image18.jpe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25.jpe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24.jpeg"/><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ctrTitle" idx="4294967295"/>
          </p:nvPr>
        </p:nvSpPr>
        <p:spPr>
          <a:xfrm>
            <a:off x="1506827" y="1558343"/>
            <a:ext cx="9865217" cy="3361385"/>
          </a:xfrm>
        </p:spPr>
        <p:txBody>
          <a:bodyPr>
            <a:noAutofit/>
          </a:bodyPr>
          <a:lstStyle/>
          <a:p>
            <a:pPr algn="ctr"/>
            <a:r>
              <a:rPr lang="es-EC" sz="2000" b="1" dirty="0">
                <a:latin typeface="Times New Roman" panose="02020603050405020304" pitchFamily="18" charset="0"/>
                <a:ea typeface="Verdana" panose="020B0604030504040204" pitchFamily="34" charset="0"/>
                <a:cs typeface="Times New Roman" panose="02020603050405020304" pitchFamily="18" charset="0"/>
              </a:rPr>
              <a:t>DEPARTAMENTO DE CIENCIAS DE LA VIDA Y </a:t>
            </a:r>
            <a:r>
              <a:rPr lang="es-EC" sz="2000" b="1" dirty="0" smtClean="0">
                <a:latin typeface="Times New Roman" panose="02020603050405020304" pitchFamily="18" charset="0"/>
                <a:ea typeface="Verdana" panose="020B0604030504040204" pitchFamily="34" charset="0"/>
                <a:cs typeface="Times New Roman" panose="02020603050405020304" pitchFamily="18" charset="0"/>
              </a:rPr>
              <a:t>DE LA  AGRICULTURA</a:t>
            </a:r>
            <a:r>
              <a:rPr lang="es-ES" sz="2000" dirty="0">
                <a:latin typeface="Times New Roman" panose="02020603050405020304" pitchFamily="18" charset="0"/>
                <a:ea typeface="Verdana" panose="020B0604030504040204" pitchFamily="34" charset="0"/>
                <a:cs typeface="Times New Roman" panose="02020603050405020304" pitchFamily="18" charset="0"/>
              </a:rPr>
              <a:t/>
            </a:r>
            <a:br>
              <a:rPr lang="es-ES" sz="2000" dirty="0">
                <a:latin typeface="Times New Roman" panose="02020603050405020304" pitchFamily="18" charset="0"/>
                <a:ea typeface="Verdana" panose="020B0604030504040204" pitchFamily="34" charset="0"/>
                <a:cs typeface="Times New Roman" panose="02020603050405020304" pitchFamily="18" charset="0"/>
              </a:rPr>
            </a:br>
            <a:r>
              <a:rPr lang="es-EC" sz="2000" b="1" dirty="0">
                <a:latin typeface="Times New Roman" panose="02020603050405020304" pitchFamily="18" charset="0"/>
                <a:ea typeface="Verdana" panose="020B0604030504040204" pitchFamily="34" charset="0"/>
                <a:cs typeface="Times New Roman" panose="02020603050405020304" pitchFamily="18" charset="0"/>
              </a:rPr>
              <a:t>CARRERA DE INGENIERÍA AGROPECUARIA</a:t>
            </a:r>
            <a:r>
              <a:rPr lang="es-ES" sz="2000" dirty="0">
                <a:latin typeface="Times New Roman" panose="02020603050405020304" pitchFamily="18" charset="0"/>
                <a:ea typeface="Verdana" panose="020B0604030504040204" pitchFamily="34" charset="0"/>
                <a:cs typeface="Times New Roman" panose="02020603050405020304" pitchFamily="18" charset="0"/>
              </a:rPr>
              <a:t/>
            </a:r>
            <a:br>
              <a:rPr lang="es-ES" sz="2000" dirty="0">
                <a:latin typeface="Times New Roman" panose="02020603050405020304" pitchFamily="18" charset="0"/>
                <a:ea typeface="Verdana" panose="020B0604030504040204" pitchFamily="34" charset="0"/>
                <a:cs typeface="Times New Roman" panose="02020603050405020304" pitchFamily="18" charset="0"/>
              </a:rPr>
            </a:br>
            <a:r>
              <a:rPr lang="es-EC" sz="2000" b="1" dirty="0">
                <a:latin typeface="Times New Roman" panose="02020603050405020304" pitchFamily="18" charset="0"/>
                <a:ea typeface="Verdana" panose="020B0604030504040204" pitchFamily="34" charset="0"/>
                <a:cs typeface="Times New Roman" panose="02020603050405020304" pitchFamily="18" charset="0"/>
              </a:rPr>
              <a:t> </a:t>
            </a:r>
            <a:r>
              <a:rPr lang="es-ES" sz="2000" dirty="0">
                <a:latin typeface="Times New Roman" panose="02020603050405020304" pitchFamily="18" charset="0"/>
                <a:ea typeface="Verdana" panose="020B0604030504040204" pitchFamily="34" charset="0"/>
                <a:cs typeface="Times New Roman" panose="02020603050405020304" pitchFamily="18" charset="0"/>
              </a:rPr>
              <a:t/>
            </a:r>
            <a:br>
              <a:rPr lang="es-ES" sz="2000" dirty="0">
                <a:latin typeface="Times New Roman" panose="02020603050405020304" pitchFamily="18" charset="0"/>
                <a:ea typeface="Verdana" panose="020B0604030504040204" pitchFamily="34" charset="0"/>
                <a:cs typeface="Times New Roman" panose="02020603050405020304" pitchFamily="18" charset="0"/>
              </a:rPr>
            </a:br>
            <a:r>
              <a:rPr lang="es-EC" sz="2000" b="1" dirty="0">
                <a:latin typeface="Times New Roman" panose="02020603050405020304" pitchFamily="18" charset="0"/>
                <a:cs typeface="Times New Roman" panose="02020603050405020304" pitchFamily="18" charset="0"/>
              </a:rPr>
              <a:t>TRABAJO DE TITULACIÓN, PREVIO A LA OBTENCIÓN DEL TÍTULO DE INGENIERA AGROPECUARIA</a:t>
            </a:r>
            <a:r>
              <a:rPr lang="es-MX" sz="2000" dirty="0"/>
              <a:t/>
            </a:r>
            <a:br>
              <a:rPr lang="es-MX" sz="2000" dirty="0"/>
            </a:br>
            <a:r>
              <a:rPr lang="es-EC" sz="2000" b="1" dirty="0">
                <a:latin typeface="Times New Roman" panose="02020603050405020304" pitchFamily="18" charset="0"/>
                <a:ea typeface="Verdana" panose="020B0604030504040204" pitchFamily="34" charset="0"/>
                <a:cs typeface="Times New Roman" panose="02020603050405020304" pitchFamily="18" charset="0"/>
              </a:rPr>
              <a:t/>
            </a:r>
            <a:br>
              <a:rPr lang="es-EC" sz="2000" b="1" dirty="0">
                <a:latin typeface="Times New Roman" panose="02020603050405020304" pitchFamily="18" charset="0"/>
                <a:ea typeface="Verdana" panose="020B0604030504040204" pitchFamily="34" charset="0"/>
                <a:cs typeface="Times New Roman" panose="02020603050405020304" pitchFamily="18" charset="0"/>
              </a:rPr>
            </a:br>
            <a:r>
              <a:rPr lang="es-EC" sz="2000" b="1" dirty="0">
                <a:latin typeface="Times New Roman" panose="02020603050405020304" pitchFamily="18" charset="0"/>
                <a:ea typeface="Verdana" panose="020B0604030504040204" pitchFamily="34" charset="0"/>
                <a:cs typeface="Times New Roman" panose="02020603050405020304" pitchFamily="18" charset="0"/>
              </a:rPr>
              <a:t>TEMA:</a:t>
            </a:r>
            <a:r>
              <a:rPr lang="es-EC" sz="2000" b="1" dirty="0">
                <a:latin typeface="Times New Roman" panose="02020603050405020304" pitchFamily="18" charset="0"/>
                <a:cs typeface="Times New Roman" panose="02020603050405020304" pitchFamily="18" charset="0"/>
              </a:rPr>
              <a:t> EFECTO DE LA APLICACIÓN DE FERMENTO DE MAÍZ (</a:t>
            </a:r>
            <a:r>
              <a:rPr lang="es-EC" sz="2000" b="1" i="1" dirty="0">
                <a:latin typeface="Times New Roman" panose="02020603050405020304" pitchFamily="18" charset="0"/>
                <a:cs typeface="Times New Roman" panose="02020603050405020304" pitchFamily="18" charset="0"/>
              </a:rPr>
              <a:t>Zea mays</a:t>
            </a:r>
            <a:r>
              <a:rPr lang="es-EC" sz="2000" b="1" dirty="0">
                <a:latin typeface="Times New Roman" panose="02020603050405020304" pitchFamily="18" charset="0"/>
                <a:cs typeface="Times New Roman" panose="02020603050405020304" pitchFamily="18" charset="0"/>
              </a:rPr>
              <a:t>), SOBRE LA PRODUCTIVIDAD DE </a:t>
            </a:r>
            <a:r>
              <a:rPr lang="es-EC" sz="2000" b="1" dirty="0" smtClean="0">
                <a:latin typeface="Times New Roman" panose="02020603050405020304" pitchFamily="18" charset="0"/>
                <a:cs typeface="Times New Roman" panose="02020603050405020304" pitchFamily="18" charset="0"/>
              </a:rPr>
              <a:t>RYE </a:t>
            </a:r>
            <a:r>
              <a:rPr lang="es-EC" sz="2000" b="1" dirty="0">
                <a:latin typeface="Times New Roman" panose="02020603050405020304" pitchFamily="18" charset="0"/>
                <a:cs typeface="Times New Roman" panose="02020603050405020304" pitchFamily="18" charset="0"/>
              </a:rPr>
              <a:t>GRASS (</a:t>
            </a:r>
            <a:r>
              <a:rPr lang="es-EC" sz="2000" b="1" i="1" dirty="0">
                <a:latin typeface="Times New Roman" panose="02020603050405020304" pitchFamily="18" charset="0"/>
                <a:cs typeface="Times New Roman" panose="02020603050405020304" pitchFamily="18" charset="0"/>
              </a:rPr>
              <a:t>Lollium multiflorum</a:t>
            </a:r>
            <a:r>
              <a:rPr lang="es-EC" sz="2000" b="1" dirty="0">
                <a:latin typeface="Times New Roman" panose="02020603050405020304" pitchFamily="18" charset="0"/>
                <a:cs typeface="Times New Roman" panose="02020603050405020304" pitchFamily="18" charset="0"/>
              </a:rPr>
              <a:t>) Y TRÉBOL BLANCO (</a:t>
            </a:r>
            <a:r>
              <a:rPr lang="es-EC" sz="2000" b="1" i="1" dirty="0">
                <a:latin typeface="Times New Roman" panose="02020603050405020304" pitchFamily="18" charset="0"/>
                <a:cs typeface="Times New Roman" panose="02020603050405020304" pitchFamily="18" charset="0"/>
              </a:rPr>
              <a:t>Trifolium repens</a:t>
            </a:r>
            <a:r>
              <a:rPr lang="es-EC" sz="2000" b="1" dirty="0">
                <a:latin typeface="Times New Roman" panose="02020603050405020304" pitchFamily="18" charset="0"/>
                <a:cs typeface="Times New Roman" panose="02020603050405020304" pitchFamily="18" charset="0"/>
              </a:rPr>
              <a:t>), EN DOS LOCALIDADES DE PICHINCHA, ECUADOR</a:t>
            </a:r>
            <a:r>
              <a:rPr lang="es-EC" sz="2000" b="1" dirty="0">
                <a:latin typeface="Times New Roman" panose="02020603050405020304" pitchFamily="18" charset="0"/>
                <a:ea typeface="Verdana" panose="020B0604030504040204" pitchFamily="34" charset="0"/>
                <a:cs typeface="Times New Roman" panose="02020603050405020304" pitchFamily="18" charset="0"/>
              </a:rPr>
              <a:t/>
            </a:r>
            <a:br>
              <a:rPr lang="es-EC" sz="2000" b="1" dirty="0">
                <a:latin typeface="Times New Roman" panose="02020603050405020304" pitchFamily="18" charset="0"/>
                <a:ea typeface="Verdana" panose="020B0604030504040204" pitchFamily="34" charset="0"/>
                <a:cs typeface="Times New Roman" panose="02020603050405020304" pitchFamily="18" charset="0"/>
              </a:rPr>
            </a:br>
            <a:r>
              <a:rPr lang="es-EC" sz="2000" b="1" dirty="0">
                <a:latin typeface="Times New Roman" panose="02020603050405020304" pitchFamily="18" charset="0"/>
                <a:ea typeface="Verdana" panose="020B0604030504040204" pitchFamily="34" charset="0"/>
                <a:cs typeface="Times New Roman" panose="02020603050405020304" pitchFamily="18" charset="0"/>
              </a:rPr>
              <a:t/>
            </a:r>
            <a:br>
              <a:rPr lang="es-EC" sz="2000" b="1" dirty="0">
                <a:latin typeface="Times New Roman" panose="02020603050405020304" pitchFamily="18" charset="0"/>
                <a:ea typeface="Verdana" panose="020B0604030504040204" pitchFamily="34" charset="0"/>
                <a:cs typeface="Times New Roman" panose="02020603050405020304" pitchFamily="18" charset="0"/>
              </a:rPr>
            </a:br>
            <a:r>
              <a:rPr lang="es-EC" sz="2000" b="1" dirty="0">
                <a:latin typeface="Times New Roman" panose="02020603050405020304" pitchFamily="18" charset="0"/>
                <a:ea typeface="Verdana" panose="020B0604030504040204" pitchFamily="34" charset="0"/>
                <a:cs typeface="Times New Roman" panose="02020603050405020304" pitchFamily="18" charset="0"/>
              </a:rPr>
              <a:t>AUTOR: OJEDA </a:t>
            </a:r>
            <a:r>
              <a:rPr lang="es-EC" sz="2000" b="1" dirty="0" smtClean="0">
                <a:latin typeface="Times New Roman" panose="02020603050405020304" pitchFamily="18" charset="0"/>
                <a:ea typeface="Verdana" panose="020B0604030504040204" pitchFamily="34" charset="0"/>
                <a:cs typeface="Times New Roman" panose="02020603050405020304" pitchFamily="18" charset="0"/>
              </a:rPr>
              <a:t>ALMACHI, </a:t>
            </a:r>
            <a:r>
              <a:rPr lang="es-EC" sz="2000" b="1" dirty="0">
                <a:latin typeface="Times New Roman" panose="02020603050405020304" pitchFamily="18" charset="0"/>
                <a:ea typeface="Verdana" panose="020B0604030504040204" pitchFamily="34" charset="0"/>
                <a:cs typeface="Times New Roman" panose="02020603050405020304" pitchFamily="18" charset="0"/>
              </a:rPr>
              <a:t>MICHELLE ESTEFANÍA</a:t>
            </a:r>
            <a:br>
              <a:rPr lang="es-EC" sz="2000" b="1" dirty="0">
                <a:latin typeface="Times New Roman" panose="02020603050405020304" pitchFamily="18" charset="0"/>
                <a:ea typeface="Verdana" panose="020B0604030504040204" pitchFamily="34" charset="0"/>
                <a:cs typeface="Times New Roman" panose="02020603050405020304" pitchFamily="18" charset="0"/>
              </a:rPr>
            </a:br>
            <a:r>
              <a:rPr lang="es-EC" sz="2000" b="1" dirty="0">
                <a:latin typeface="Times New Roman" panose="02020603050405020304" pitchFamily="18" charset="0"/>
                <a:ea typeface="Verdana" panose="020B0604030504040204" pitchFamily="34" charset="0"/>
                <a:cs typeface="Times New Roman" panose="02020603050405020304" pitchFamily="18" charset="0"/>
              </a:rPr>
              <a:t/>
            </a:r>
            <a:br>
              <a:rPr lang="es-EC" sz="2000" b="1" dirty="0">
                <a:latin typeface="Times New Roman" panose="02020603050405020304" pitchFamily="18" charset="0"/>
                <a:ea typeface="Verdana" panose="020B0604030504040204" pitchFamily="34" charset="0"/>
                <a:cs typeface="Times New Roman" panose="02020603050405020304" pitchFamily="18" charset="0"/>
              </a:rPr>
            </a:br>
            <a:r>
              <a:rPr lang="es-EC" sz="2000" b="1" dirty="0">
                <a:latin typeface="Times New Roman" panose="02020603050405020304" pitchFamily="18" charset="0"/>
                <a:ea typeface="Verdana" panose="020B0604030504040204" pitchFamily="34" charset="0"/>
                <a:cs typeface="Times New Roman" panose="02020603050405020304" pitchFamily="18" charset="0"/>
              </a:rPr>
              <a:t>DIRECTOR: </a:t>
            </a:r>
            <a:r>
              <a:rPr lang="es-EC" sz="2000" b="1" dirty="0" smtClean="0">
                <a:latin typeface="Times New Roman" panose="02020603050405020304" pitchFamily="18" charset="0"/>
                <a:ea typeface="Verdana" panose="020B0604030504040204" pitchFamily="34" charset="0"/>
                <a:cs typeface="Times New Roman" panose="02020603050405020304" pitchFamily="18" charset="0"/>
              </a:rPr>
              <a:t>ING. SORIA IDROVO, </a:t>
            </a:r>
            <a:r>
              <a:rPr lang="es-EC" sz="2000" b="1" dirty="0">
                <a:latin typeface="Times New Roman" panose="02020603050405020304" pitchFamily="18" charset="0"/>
                <a:ea typeface="Verdana" panose="020B0604030504040204" pitchFamily="34" charset="0"/>
                <a:cs typeface="Times New Roman" panose="02020603050405020304" pitchFamily="18" charset="0"/>
              </a:rPr>
              <a:t>NORMAN </a:t>
            </a:r>
            <a:r>
              <a:rPr lang="es-EC" sz="2000" b="1" dirty="0" smtClean="0">
                <a:latin typeface="Times New Roman" panose="02020603050405020304" pitchFamily="18" charset="0"/>
                <a:ea typeface="Verdana" panose="020B0604030504040204" pitchFamily="34" charset="0"/>
                <a:cs typeface="Times New Roman" panose="02020603050405020304" pitchFamily="18" charset="0"/>
              </a:rPr>
              <a:t>AURELIO</a:t>
            </a:r>
            <a:r>
              <a:rPr lang="es-EC" sz="2000" b="1" dirty="0">
                <a:latin typeface="Times New Roman" panose="02020603050405020304" pitchFamily="18" charset="0"/>
                <a:ea typeface="Verdana" panose="020B0604030504040204" pitchFamily="34" charset="0"/>
                <a:cs typeface="Times New Roman" panose="02020603050405020304" pitchFamily="18" charset="0"/>
              </a:rPr>
              <a:t/>
            </a:r>
            <a:br>
              <a:rPr lang="es-EC" sz="2000" b="1" dirty="0">
                <a:latin typeface="Times New Roman" panose="02020603050405020304" pitchFamily="18" charset="0"/>
                <a:ea typeface="Verdana" panose="020B0604030504040204" pitchFamily="34" charset="0"/>
                <a:cs typeface="Times New Roman" panose="02020603050405020304" pitchFamily="18" charset="0"/>
              </a:rPr>
            </a:br>
            <a:r>
              <a:rPr lang="es-EC" sz="2000" b="1" dirty="0">
                <a:latin typeface="Times New Roman" panose="02020603050405020304" pitchFamily="18" charset="0"/>
                <a:ea typeface="Verdana" panose="020B0604030504040204" pitchFamily="34" charset="0"/>
                <a:cs typeface="Times New Roman" panose="02020603050405020304" pitchFamily="18" charset="0"/>
              </a:rPr>
              <a:t/>
            </a:r>
            <a:br>
              <a:rPr lang="es-EC" sz="2000" b="1" dirty="0">
                <a:latin typeface="Times New Roman" panose="02020603050405020304" pitchFamily="18" charset="0"/>
                <a:ea typeface="Verdana" panose="020B0604030504040204" pitchFamily="34" charset="0"/>
                <a:cs typeface="Times New Roman" panose="02020603050405020304" pitchFamily="18" charset="0"/>
              </a:rPr>
            </a:br>
            <a:r>
              <a:rPr lang="es-EC" sz="2000" b="1" dirty="0">
                <a:latin typeface="Times New Roman" panose="02020603050405020304" pitchFamily="18" charset="0"/>
                <a:ea typeface="Verdana" panose="020B0604030504040204" pitchFamily="34" charset="0"/>
                <a:cs typeface="Times New Roman" panose="02020603050405020304" pitchFamily="18" charset="0"/>
              </a:rPr>
              <a:t>SANGOLQUÍ</a:t>
            </a:r>
            <a:br>
              <a:rPr lang="es-EC" sz="2000" b="1" dirty="0">
                <a:latin typeface="Times New Roman" panose="02020603050405020304" pitchFamily="18" charset="0"/>
                <a:ea typeface="Verdana" panose="020B0604030504040204" pitchFamily="34" charset="0"/>
                <a:cs typeface="Times New Roman" panose="02020603050405020304" pitchFamily="18" charset="0"/>
              </a:rPr>
            </a:br>
            <a:r>
              <a:rPr lang="es-EC" sz="2000" b="1" dirty="0">
                <a:latin typeface="Times New Roman" panose="02020603050405020304" pitchFamily="18" charset="0"/>
                <a:ea typeface="Verdana" panose="020B0604030504040204" pitchFamily="34" charset="0"/>
                <a:cs typeface="Times New Roman" panose="02020603050405020304" pitchFamily="18" charset="0"/>
              </a:rPr>
              <a:t> 2018</a:t>
            </a:r>
            <a:endParaRPr lang="es-MX" sz="2000" dirty="0">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8" name="Imagen 8"/>
          <p:cNvPicPr>
            <a:picLocks noChangeAspect="1"/>
          </p:cNvPicPr>
          <p:nvPr/>
        </p:nvPicPr>
        <p:blipFill rotWithShape="1">
          <a:blip r:embed="rId2"/>
          <a:srcRect l="47125" t="16440" r="45635" b="70113"/>
          <a:stretch/>
        </p:blipFill>
        <p:spPr>
          <a:xfrm>
            <a:off x="10999431" y="113561"/>
            <a:ext cx="981872" cy="1017430"/>
          </a:xfrm>
          <a:prstGeom prst="rect">
            <a:avLst/>
          </a:prstGeom>
        </p:spPr>
      </p:pic>
      <p:pic>
        <p:nvPicPr>
          <p:cNvPr id="5122" name="Picture 2" descr="Resultado de imagen para SELLO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880" y="224205"/>
            <a:ext cx="4019057" cy="746975"/>
          </a:xfrm>
          <a:prstGeom prst="rect">
            <a:avLst/>
          </a:prstGeom>
          <a:solidFill>
            <a:schemeClr val="bg1"/>
          </a:solidFill>
        </p:spPr>
      </p:pic>
    </p:spTree>
    <p:extLst>
      <p:ext uri="{BB962C8B-B14F-4D97-AF65-F5344CB8AC3E}">
        <p14:creationId xmlns:p14="http://schemas.microsoft.com/office/powerpoint/2010/main" val="344945817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967128377"/>
              </p:ext>
            </p:extLst>
          </p:nvPr>
        </p:nvGraphicFramePr>
        <p:xfrm>
          <a:off x="1" y="0"/>
          <a:ext cx="6168979" cy="6246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http://www.biologia.edu.ar/plantas/Hormonas_archivos/hormon1.gif"/>
          <p:cNvPicPr/>
          <p:nvPr/>
        </p:nvPicPr>
        <p:blipFill>
          <a:blip r:embed="rId7">
            <a:extLst>
              <a:ext uri="{28A0092B-C50C-407E-A947-70E740481C1C}">
                <a14:useLocalDpi xmlns:a14="http://schemas.microsoft.com/office/drawing/2010/main" val="0"/>
              </a:ext>
            </a:extLst>
          </a:blip>
          <a:srcRect/>
          <a:stretch>
            <a:fillRect/>
          </a:stretch>
        </p:blipFill>
        <p:spPr bwMode="auto">
          <a:xfrm>
            <a:off x="6220496" y="1197736"/>
            <a:ext cx="5971503" cy="3606084"/>
          </a:xfrm>
          <a:prstGeom prst="rect">
            <a:avLst/>
          </a:prstGeom>
          <a:noFill/>
          <a:ln>
            <a:noFill/>
          </a:ln>
        </p:spPr>
      </p:pic>
      <p:pic>
        <p:nvPicPr>
          <p:cNvPr id="4" name="Picture 2" descr="Resultado de imagen para SELLO ESP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236303708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944521707"/>
              </p:ext>
            </p:extLst>
          </p:nvPr>
        </p:nvGraphicFramePr>
        <p:xfrm>
          <a:off x="1" y="0"/>
          <a:ext cx="598867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1690399781"/>
              </p:ext>
            </p:extLst>
          </p:nvPr>
        </p:nvGraphicFramePr>
        <p:xfrm>
          <a:off x="6097408" y="0"/>
          <a:ext cx="6094592" cy="26585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122" name="Picture 2" descr="Resultado de imagen para auxina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0009" y="2658526"/>
            <a:ext cx="2448437" cy="30983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n para 2, 4, d"/>
          <p:cNvPicPr>
            <a:picLocks noChangeAspect="1" noChangeArrowheads="1"/>
          </p:cNvPicPr>
          <p:nvPr/>
        </p:nvPicPr>
        <p:blipFill rotWithShape="1">
          <a:blip r:embed="rId13">
            <a:extLst>
              <a:ext uri="{28A0092B-C50C-407E-A947-70E740481C1C}">
                <a14:useLocalDpi xmlns:a14="http://schemas.microsoft.com/office/drawing/2010/main" val="0"/>
              </a:ext>
            </a:extLst>
          </a:blip>
          <a:srcRect l="30302" r="25029"/>
          <a:stretch/>
        </p:blipFill>
        <p:spPr bwMode="auto">
          <a:xfrm>
            <a:off x="9311424" y="2550016"/>
            <a:ext cx="2382591" cy="3317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SELLO ESP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395045364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902558" y="56561"/>
            <a:ext cx="7289442" cy="369332"/>
          </a:xfrm>
          <a:prstGeom prst="rect">
            <a:avLst/>
          </a:prstGeom>
          <a:noFill/>
        </p:spPr>
        <p:txBody>
          <a:bodyPr wrap="square" rtlCol="0">
            <a:spAutoFit/>
          </a:bodyPr>
          <a:lstStyle/>
          <a:p>
            <a:pPr algn="r"/>
            <a:r>
              <a:rPr lang="es-EC" i="1" dirty="0" smtClean="0">
                <a:ln w="0"/>
                <a:effectLst>
                  <a:outerShdw blurRad="38100" dist="19050" dir="2700000" algn="tl" rotWithShape="0">
                    <a:schemeClr val="dk1">
                      <a:alpha val="40000"/>
                    </a:schemeClr>
                  </a:outerShdw>
                </a:effectLst>
              </a:rPr>
              <a:t>RELACIÓN FUENTE - DEMANDA</a:t>
            </a:r>
            <a:endParaRPr lang="es-EC" i="1" dirty="0">
              <a:ln w="0"/>
              <a:effectLst>
                <a:outerShdw blurRad="38100" dist="19050" dir="2700000" algn="tl" rotWithShape="0">
                  <a:schemeClr val="dk1">
                    <a:alpha val="40000"/>
                  </a:schemeClr>
                </a:outerShdw>
              </a:effectLst>
            </a:endParaRPr>
          </a:p>
        </p:txBody>
      </p:sp>
      <p:grpSp>
        <p:nvGrpSpPr>
          <p:cNvPr id="6" name="Grupo 5"/>
          <p:cNvGrpSpPr/>
          <p:nvPr/>
        </p:nvGrpSpPr>
        <p:grpSpPr>
          <a:xfrm>
            <a:off x="1094704" y="396664"/>
            <a:ext cx="11784169" cy="2631863"/>
            <a:chOff x="1491088" y="202364"/>
            <a:chExt cx="9095346" cy="3543240"/>
          </a:xfrm>
        </p:grpSpPr>
        <p:graphicFrame>
          <p:nvGraphicFramePr>
            <p:cNvPr id="2" name="Diagrama 1"/>
            <p:cNvGraphicFramePr/>
            <p:nvPr>
              <p:extLst>
                <p:ext uri="{D42A27DB-BD31-4B8C-83A1-F6EECF244321}">
                  <p14:modId xmlns:p14="http://schemas.microsoft.com/office/powerpoint/2010/main" val="992550902"/>
                </p:ext>
              </p:extLst>
            </p:nvPr>
          </p:nvGraphicFramePr>
          <p:xfrm>
            <a:off x="1491088" y="202364"/>
            <a:ext cx="9095346" cy="3304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redondeado 3"/>
            <p:cNvSpPr/>
            <p:nvPr/>
          </p:nvSpPr>
          <p:spPr>
            <a:xfrm>
              <a:off x="3953813" y="399245"/>
              <a:ext cx="1944711" cy="47651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dirty="0" smtClean="0"/>
                <a:t>FUENTE</a:t>
              </a:r>
              <a:endParaRPr lang="es-EC" dirty="0"/>
            </a:p>
          </p:txBody>
        </p:sp>
        <p:sp>
          <p:nvSpPr>
            <p:cNvPr id="5" name="Rectángulo redondeado 4"/>
            <p:cNvSpPr/>
            <p:nvPr/>
          </p:nvSpPr>
          <p:spPr>
            <a:xfrm>
              <a:off x="7699419" y="3269087"/>
              <a:ext cx="1944711" cy="47651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dirty="0" smtClean="0"/>
                <a:t>DEMANDA</a:t>
              </a:r>
              <a:endParaRPr lang="es-EC" dirty="0"/>
            </a:p>
          </p:txBody>
        </p:sp>
      </p:grpSp>
      <p:pic>
        <p:nvPicPr>
          <p:cNvPr id="9" name="Imagen 8" descr="http://fisiologiavegetal.es/wp-content/uploads/2017/11/Imagen-2.jpg"/>
          <p:cNvPicPr/>
          <p:nvPr/>
        </p:nvPicPr>
        <p:blipFill>
          <a:blip r:embed="rId7">
            <a:extLst>
              <a:ext uri="{28A0092B-C50C-407E-A947-70E740481C1C}">
                <a14:useLocalDpi xmlns:a14="http://schemas.microsoft.com/office/drawing/2010/main" val="0"/>
              </a:ext>
            </a:extLst>
          </a:blip>
          <a:srcRect/>
          <a:stretch>
            <a:fillRect/>
          </a:stretch>
        </p:blipFill>
        <p:spPr bwMode="auto">
          <a:xfrm>
            <a:off x="0" y="2123768"/>
            <a:ext cx="3219169" cy="4734232"/>
          </a:xfrm>
          <a:prstGeom prst="rect">
            <a:avLst/>
          </a:prstGeom>
          <a:noFill/>
          <a:ln>
            <a:noFill/>
          </a:ln>
        </p:spPr>
      </p:pic>
      <p:graphicFrame>
        <p:nvGraphicFramePr>
          <p:cNvPr id="12" name="Diagrama 11"/>
          <p:cNvGraphicFramePr/>
          <p:nvPr>
            <p:extLst>
              <p:ext uri="{D42A27DB-BD31-4B8C-83A1-F6EECF244321}">
                <p14:modId xmlns:p14="http://schemas.microsoft.com/office/powerpoint/2010/main" val="38890650"/>
              </p:ext>
            </p:extLst>
          </p:nvPr>
        </p:nvGraphicFramePr>
        <p:xfrm>
          <a:off x="2434106" y="2886860"/>
          <a:ext cx="7353837" cy="33227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Picture 2" descr="Resultado de imagen para SELLO ESP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348453176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270456" y="115910"/>
            <a:ext cx="2910626" cy="74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APLICACIONES DE BIOFERTILIZANTES</a:t>
            </a:r>
            <a:endParaRPr lang="es-EC" dirty="0"/>
          </a:p>
        </p:txBody>
      </p:sp>
      <p:sp>
        <p:nvSpPr>
          <p:cNvPr id="3" name="Rectángulo 2"/>
          <p:cNvSpPr/>
          <p:nvPr/>
        </p:nvSpPr>
        <p:spPr>
          <a:xfrm>
            <a:off x="382848" y="1338261"/>
            <a:ext cx="2244442"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C" dirty="0" smtClean="0">
                <a:solidFill>
                  <a:srgbClr val="000000"/>
                </a:solidFill>
                <a:latin typeface="Times New Roman" panose="02020603050405020304" pitchFamily="18" charset="0"/>
                <a:ea typeface="Times New Roman" panose="02020603050405020304" pitchFamily="18" charset="0"/>
              </a:rPr>
              <a:t>Uso </a:t>
            </a:r>
            <a:r>
              <a:rPr lang="es-EC" dirty="0">
                <a:solidFill>
                  <a:srgbClr val="000000"/>
                </a:solidFill>
                <a:latin typeface="Times New Roman" panose="02020603050405020304" pitchFamily="18" charset="0"/>
                <a:ea typeface="Times New Roman" panose="02020603050405020304" pitchFamily="18" charset="0"/>
              </a:rPr>
              <a:t>extractos botánicos como Eucalipto, Ajo y Crisantemo</a:t>
            </a:r>
            <a:endParaRPr lang="es-EC" dirty="0"/>
          </a:p>
        </p:txBody>
      </p:sp>
      <p:cxnSp>
        <p:nvCxnSpPr>
          <p:cNvPr id="5" name="Conector recto de flecha 4"/>
          <p:cNvCxnSpPr/>
          <p:nvPr/>
        </p:nvCxnSpPr>
        <p:spPr>
          <a:xfrm>
            <a:off x="2859110" y="1983346"/>
            <a:ext cx="721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Rectángulo 5"/>
          <p:cNvSpPr/>
          <p:nvPr/>
        </p:nvSpPr>
        <p:spPr>
          <a:xfrm>
            <a:off x="3692906" y="1521681"/>
            <a:ext cx="192228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s-EC" dirty="0" smtClean="0">
                <a:solidFill>
                  <a:srgbClr val="000000"/>
                </a:solidFill>
                <a:latin typeface="Times New Roman" panose="02020603050405020304" pitchFamily="18" charset="0"/>
                <a:ea typeface="Times New Roman" panose="02020603050405020304" pitchFamily="18" charset="0"/>
              </a:rPr>
              <a:t>Fueron </a:t>
            </a:r>
            <a:r>
              <a:rPr lang="es-EC" dirty="0">
                <a:solidFill>
                  <a:srgbClr val="000000"/>
                </a:solidFill>
                <a:latin typeface="Times New Roman" panose="02020603050405020304" pitchFamily="18" charset="0"/>
                <a:ea typeface="Times New Roman" panose="02020603050405020304" pitchFamily="18" charset="0"/>
              </a:rPr>
              <a:t>aplicados a diferentes dosis (25, 50, 75, 100%)</a:t>
            </a:r>
            <a:endParaRPr lang="es-EC" dirty="0"/>
          </a:p>
        </p:txBody>
      </p:sp>
      <p:cxnSp>
        <p:nvCxnSpPr>
          <p:cNvPr id="7" name="Conector recto de flecha 6"/>
          <p:cNvCxnSpPr/>
          <p:nvPr/>
        </p:nvCxnSpPr>
        <p:spPr>
          <a:xfrm>
            <a:off x="5754710" y="1983346"/>
            <a:ext cx="721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Rectángulo 7"/>
          <p:cNvSpPr/>
          <p:nvPr/>
        </p:nvSpPr>
        <p:spPr>
          <a:xfrm>
            <a:off x="6680806" y="1199761"/>
            <a:ext cx="2706710"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i="1" dirty="0" err="1">
                <a:solidFill>
                  <a:srgbClr val="000000"/>
                </a:solidFill>
                <a:latin typeface="Times New Roman" panose="02020603050405020304" pitchFamily="18" charset="0"/>
                <a:ea typeface="Times New Roman" panose="02020603050405020304" pitchFamily="18" charset="0"/>
              </a:rPr>
              <a:t>Botrytis</a:t>
            </a:r>
            <a:r>
              <a:rPr lang="es-EC" i="1" dirty="0">
                <a:solidFill>
                  <a:srgbClr val="000000"/>
                </a:solidFill>
                <a:latin typeface="Times New Roman" panose="02020603050405020304" pitchFamily="18" charset="0"/>
                <a:ea typeface="Times New Roman" panose="02020603050405020304" pitchFamily="18" charset="0"/>
              </a:rPr>
              <a:t> cinérea, </a:t>
            </a:r>
            <a:r>
              <a:rPr lang="es-EC" i="1" dirty="0" err="1">
                <a:solidFill>
                  <a:srgbClr val="000000"/>
                </a:solidFill>
                <a:latin typeface="Times New Roman" panose="02020603050405020304" pitchFamily="18" charset="0"/>
                <a:ea typeface="Times New Roman" panose="02020603050405020304" pitchFamily="18" charset="0"/>
              </a:rPr>
              <a:t>Phragmidium</a:t>
            </a:r>
            <a:r>
              <a:rPr lang="es-EC" i="1" dirty="0">
                <a:solidFill>
                  <a:srgbClr val="000000"/>
                </a:solidFill>
                <a:latin typeface="Times New Roman" panose="02020603050405020304" pitchFamily="18" charset="0"/>
                <a:ea typeface="Times New Roman" panose="02020603050405020304" pitchFamily="18" charset="0"/>
              </a:rPr>
              <a:t> </a:t>
            </a:r>
            <a:r>
              <a:rPr lang="es-EC" i="1" dirty="0" err="1">
                <a:solidFill>
                  <a:srgbClr val="000000"/>
                </a:solidFill>
                <a:latin typeface="Times New Roman" panose="02020603050405020304" pitchFamily="18" charset="0"/>
                <a:ea typeface="Times New Roman" panose="02020603050405020304" pitchFamily="18" charset="0"/>
              </a:rPr>
              <a:t>mucronatum</a:t>
            </a:r>
            <a:r>
              <a:rPr lang="es-EC" i="1" dirty="0">
                <a:solidFill>
                  <a:srgbClr val="000000"/>
                </a:solidFill>
                <a:latin typeface="Times New Roman" panose="02020603050405020304" pitchFamily="18" charset="0"/>
                <a:ea typeface="Times New Roman" panose="02020603050405020304" pitchFamily="18" charset="0"/>
              </a:rPr>
              <a:t> y </a:t>
            </a:r>
            <a:r>
              <a:rPr lang="es-EC" i="1" dirty="0" err="1">
                <a:solidFill>
                  <a:srgbClr val="000000"/>
                </a:solidFill>
                <a:latin typeface="Times New Roman" panose="02020603050405020304" pitchFamily="18" charset="0"/>
                <a:ea typeface="Times New Roman" panose="02020603050405020304" pitchFamily="18" charset="0"/>
              </a:rPr>
              <a:t>Sphaerotheca</a:t>
            </a:r>
            <a:r>
              <a:rPr lang="es-EC" i="1" dirty="0">
                <a:solidFill>
                  <a:srgbClr val="000000"/>
                </a:solidFill>
                <a:latin typeface="Times New Roman" panose="02020603050405020304" pitchFamily="18" charset="0"/>
                <a:ea typeface="Times New Roman" panose="02020603050405020304" pitchFamily="18" charset="0"/>
              </a:rPr>
              <a:t> </a:t>
            </a:r>
            <a:r>
              <a:rPr lang="es-EC" i="1" dirty="0" err="1">
                <a:solidFill>
                  <a:srgbClr val="000000"/>
                </a:solidFill>
                <a:latin typeface="Times New Roman" panose="02020603050405020304" pitchFamily="18" charset="0"/>
                <a:ea typeface="Times New Roman" panose="02020603050405020304" pitchFamily="18" charset="0"/>
              </a:rPr>
              <a:t>pannosa</a:t>
            </a:r>
            <a:r>
              <a:rPr lang="es-EC" i="1" dirty="0">
                <a:solidFill>
                  <a:srgbClr val="000000"/>
                </a:solidFill>
                <a:latin typeface="Times New Roman" panose="02020603050405020304" pitchFamily="18" charset="0"/>
                <a:ea typeface="Times New Roman" panose="02020603050405020304" pitchFamily="18" charset="0"/>
              </a:rPr>
              <a:t> </a:t>
            </a:r>
            <a:r>
              <a:rPr lang="es-EC" dirty="0">
                <a:solidFill>
                  <a:srgbClr val="000000"/>
                </a:solidFill>
                <a:latin typeface="Times New Roman" panose="02020603050405020304" pitchFamily="18" charset="0"/>
                <a:ea typeface="Times New Roman" panose="02020603050405020304" pitchFamily="18" charset="0"/>
              </a:rPr>
              <a:t>que afectan a los cultivos de rosa.</a:t>
            </a:r>
            <a:endParaRPr lang="es-EC" dirty="0"/>
          </a:p>
        </p:txBody>
      </p:sp>
      <p:cxnSp>
        <p:nvCxnSpPr>
          <p:cNvPr id="9" name="Conector recto de flecha 8"/>
          <p:cNvCxnSpPr/>
          <p:nvPr/>
        </p:nvCxnSpPr>
        <p:spPr>
          <a:xfrm>
            <a:off x="9538952" y="1936278"/>
            <a:ext cx="721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Rectángulo 9"/>
          <p:cNvSpPr/>
          <p:nvPr/>
        </p:nvSpPr>
        <p:spPr>
          <a:xfrm>
            <a:off x="10411605" y="1338261"/>
            <a:ext cx="1506828" cy="101540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Alcohol 96% y agua</a:t>
            </a:r>
            <a:endParaRPr lang="es-EC" dirty="0"/>
          </a:p>
        </p:txBody>
      </p:sp>
      <p:sp>
        <p:nvSpPr>
          <p:cNvPr id="11" name="Rectángulo redondeado 10"/>
          <p:cNvSpPr/>
          <p:nvPr/>
        </p:nvSpPr>
        <p:spPr>
          <a:xfrm>
            <a:off x="270456" y="2746781"/>
            <a:ext cx="2910626" cy="74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TECNOLOGÍAS APLICADAS CON MAÍZ</a:t>
            </a:r>
            <a:endParaRPr lang="es-EC" dirty="0"/>
          </a:p>
        </p:txBody>
      </p:sp>
      <p:sp>
        <p:nvSpPr>
          <p:cNvPr id="12" name="Rectángulo 11"/>
          <p:cNvSpPr/>
          <p:nvPr/>
        </p:nvSpPr>
        <p:spPr>
          <a:xfrm>
            <a:off x="372414" y="3728743"/>
            <a:ext cx="2706710" cy="230832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just"/>
            <a:r>
              <a:rPr lang="es-EC" dirty="0" smtClean="0">
                <a:solidFill>
                  <a:srgbClr val="000000"/>
                </a:solidFill>
                <a:latin typeface="Times New Roman" panose="02020603050405020304" pitchFamily="18" charset="0"/>
                <a:ea typeface="Times New Roman" panose="02020603050405020304" pitchFamily="18" charset="0"/>
              </a:rPr>
              <a:t>Aplicación </a:t>
            </a:r>
            <a:r>
              <a:rPr lang="es-EC" dirty="0">
                <a:solidFill>
                  <a:srgbClr val="000000"/>
                </a:solidFill>
                <a:latin typeface="Times New Roman" panose="02020603050405020304" pitchFamily="18" charset="0"/>
                <a:ea typeface="Times New Roman" panose="02020603050405020304" pitchFamily="18" charset="0"/>
              </a:rPr>
              <a:t>de extractos botánicos en Tomate de Árbol (</a:t>
            </a:r>
            <a:r>
              <a:rPr lang="es-EC" i="1" dirty="0" err="1">
                <a:solidFill>
                  <a:srgbClr val="000000"/>
                </a:solidFill>
                <a:latin typeface="Times New Roman" panose="02020603050405020304" pitchFamily="18" charset="0"/>
                <a:ea typeface="Times New Roman" panose="02020603050405020304" pitchFamily="18" charset="0"/>
              </a:rPr>
              <a:t>Solanum</a:t>
            </a:r>
            <a:r>
              <a:rPr lang="es-EC" i="1" dirty="0">
                <a:solidFill>
                  <a:srgbClr val="000000"/>
                </a:solidFill>
                <a:latin typeface="Times New Roman" panose="02020603050405020304" pitchFamily="18" charset="0"/>
                <a:ea typeface="Times New Roman" panose="02020603050405020304" pitchFamily="18" charset="0"/>
              </a:rPr>
              <a:t> </a:t>
            </a:r>
            <a:r>
              <a:rPr lang="es-EC" i="1" dirty="0" err="1">
                <a:solidFill>
                  <a:srgbClr val="000000"/>
                </a:solidFill>
                <a:latin typeface="Times New Roman" panose="02020603050405020304" pitchFamily="18" charset="0"/>
                <a:ea typeface="Times New Roman" panose="02020603050405020304" pitchFamily="18" charset="0"/>
              </a:rPr>
              <a:t>betaceum</a:t>
            </a:r>
            <a:r>
              <a:rPr lang="es-EC" i="1" dirty="0">
                <a:solidFill>
                  <a:srgbClr val="000000"/>
                </a:solidFill>
                <a:latin typeface="Times New Roman" panose="02020603050405020304" pitchFamily="18" charset="0"/>
                <a:ea typeface="Times New Roman" panose="02020603050405020304" pitchFamily="18" charset="0"/>
              </a:rPr>
              <a:t> </a:t>
            </a:r>
            <a:r>
              <a:rPr lang="es-EC" i="1" dirty="0" err="1">
                <a:solidFill>
                  <a:srgbClr val="000000"/>
                </a:solidFill>
                <a:latin typeface="Times New Roman" panose="02020603050405020304" pitchFamily="18" charset="0"/>
                <a:ea typeface="Times New Roman" panose="02020603050405020304" pitchFamily="18" charset="0"/>
              </a:rPr>
              <a:t>Cav</a:t>
            </a:r>
            <a:r>
              <a:rPr lang="es-EC" i="1" dirty="0">
                <a:solidFill>
                  <a:srgbClr val="000000"/>
                </a:solidFill>
                <a:latin typeface="Times New Roman" panose="02020603050405020304" pitchFamily="18" charset="0"/>
                <a:ea typeface="Times New Roman" panose="02020603050405020304" pitchFamily="18" charset="0"/>
              </a:rPr>
              <a:t>.)</a:t>
            </a:r>
            <a:r>
              <a:rPr lang="es-EC" b="1" i="1" dirty="0">
                <a:solidFill>
                  <a:srgbClr val="000000"/>
                </a:solidFill>
                <a:latin typeface="Times New Roman" panose="02020603050405020304" pitchFamily="18" charset="0"/>
                <a:ea typeface="Times New Roman" panose="02020603050405020304" pitchFamily="18" charset="0"/>
              </a:rPr>
              <a:t> </a:t>
            </a:r>
            <a:r>
              <a:rPr lang="es-EC" dirty="0">
                <a:solidFill>
                  <a:srgbClr val="000000"/>
                </a:solidFill>
                <a:latin typeface="Times New Roman" panose="02020603050405020304" pitchFamily="18" charset="0"/>
                <a:ea typeface="Times New Roman" panose="02020603050405020304" pitchFamily="18" charset="0"/>
              </a:rPr>
              <a:t>para conocer el efecto que tiene sobre el crecimiento y desarrollo en dos localidades del cantón </a:t>
            </a:r>
            <a:r>
              <a:rPr lang="es-EC" dirty="0" err="1">
                <a:solidFill>
                  <a:srgbClr val="000000"/>
                </a:solidFill>
                <a:latin typeface="Times New Roman" panose="02020603050405020304" pitchFamily="18" charset="0"/>
                <a:ea typeface="Times New Roman" panose="02020603050405020304" pitchFamily="18" charset="0"/>
              </a:rPr>
              <a:t>Patate</a:t>
            </a:r>
            <a:r>
              <a:rPr lang="es-EC" dirty="0">
                <a:solidFill>
                  <a:srgbClr val="000000"/>
                </a:solidFill>
                <a:latin typeface="Times New Roman" panose="02020603050405020304" pitchFamily="18" charset="0"/>
                <a:ea typeface="Times New Roman" panose="02020603050405020304" pitchFamily="18" charset="0"/>
              </a:rPr>
              <a:t>. </a:t>
            </a:r>
            <a:endParaRPr lang="es-EC" dirty="0"/>
          </a:p>
        </p:txBody>
      </p:sp>
      <p:sp>
        <p:nvSpPr>
          <p:cNvPr id="13" name="Rectángulo 12"/>
          <p:cNvSpPr/>
          <p:nvPr/>
        </p:nvSpPr>
        <p:spPr>
          <a:xfrm>
            <a:off x="3875763" y="3120268"/>
            <a:ext cx="3133859"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dirty="0" smtClean="0">
                <a:solidFill>
                  <a:srgbClr val="000000"/>
                </a:solidFill>
                <a:latin typeface="Times New Roman" panose="02020603050405020304" pitchFamily="18" charset="0"/>
                <a:ea typeface="Times New Roman" panose="02020603050405020304" pitchFamily="18" charset="0"/>
              </a:rPr>
              <a:t>Destilación </a:t>
            </a:r>
            <a:r>
              <a:rPr lang="es-EC" dirty="0">
                <a:solidFill>
                  <a:srgbClr val="000000"/>
                </a:solidFill>
                <a:latin typeface="Times New Roman" panose="02020603050405020304" pitchFamily="18" charset="0"/>
                <a:ea typeface="Times New Roman" panose="02020603050405020304" pitchFamily="18" charset="0"/>
              </a:rPr>
              <a:t>de licor de wisky de maíz, que se realiza a base de maíz ligeramente germinado para luego ser fermentado durante 15 </a:t>
            </a:r>
            <a:r>
              <a:rPr lang="es-EC" dirty="0" smtClean="0">
                <a:solidFill>
                  <a:srgbClr val="000000"/>
                </a:solidFill>
                <a:latin typeface="Times New Roman" panose="02020603050405020304" pitchFamily="18" charset="0"/>
                <a:ea typeface="Times New Roman" panose="02020603050405020304" pitchFamily="18" charset="0"/>
              </a:rPr>
              <a:t>días </a:t>
            </a:r>
            <a:r>
              <a:rPr lang="es-EC" dirty="0">
                <a:solidFill>
                  <a:srgbClr val="000000"/>
                </a:solidFill>
                <a:latin typeface="Times New Roman" panose="02020603050405020304" pitchFamily="18" charset="0"/>
                <a:ea typeface="Times New Roman" panose="02020603050405020304" pitchFamily="18" charset="0"/>
              </a:rPr>
              <a:t>con levadura para posteriormente ser destilado y obtener como producto final el </a:t>
            </a:r>
            <a:r>
              <a:rPr lang="es-EC" dirty="0" smtClean="0">
                <a:solidFill>
                  <a:srgbClr val="000000"/>
                </a:solidFill>
                <a:latin typeface="Times New Roman" panose="02020603050405020304" pitchFamily="18" charset="0"/>
                <a:ea typeface="Times New Roman" panose="02020603050405020304" pitchFamily="18" charset="0"/>
              </a:rPr>
              <a:t>licor </a:t>
            </a:r>
            <a:r>
              <a:rPr lang="es-EC" dirty="0">
                <a:solidFill>
                  <a:srgbClr val="000000"/>
                </a:solidFill>
                <a:latin typeface="Times New Roman" panose="02020603050405020304" pitchFamily="18" charset="0"/>
                <a:ea typeface="Times New Roman" panose="02020603050405020304" pitchFamily="18" charset="0"/>
              </a:rPr>
              <a:t>de wisky de maíz</a:t>
            </a:r>
            <a:endParaRPr lang="es-EC" dirty="0"/>
          </a:p>
        </p:txBody>
      </p:sp>
      <p:sp>
        <p:nvSpPr>
          <p:cNvPr id="14" name="Rectángulo 13"/>
          <p:cNvSpPr/>
          <p:nvPr/>
        </p:nvSpPr>
        <p:spPr>
          <a:xfrm>
            <a:off x="7806261" y="3120268"/>
            <a:ext cx="4186598" cy="258532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C" dirty="0" smtClean="0">
                <a:solidFill>
                  <a:srgbClr val="000000"/>
                </a:solidFill>
                <a:latin typeface="Times New Roman" panose="02020603050405020304" pitchFamily="18" charset="0"/>
                <a:ea typeface="Times New Roman" panose="02020603050405020304" pitchFamily="18" charset="0"/>
              </a:rPr>
              <a:t>Aprovechamiento </a:t>
            </a:r>
            <a:r>
              <a:rPr lang="es-EC" dirty="0">
                <a:solidFill>
                  <a:srgbClr val="000000"/>
                </a:solidFill>
                <a:latin typeface="Times New Roman" panose="02020603050405020304" pitchFamily="18" charset="0"/>
                <a:ea typeface="Times New Roman" panose="02020603050405020304" pitchFamily="18" charset="0"/>
              </a:rPr>
              <a:t>de pigmentos </a:t>
            </a:r>
            <a:r>
              <a:rPr lang="es-EC" dirty="0" smtClean="0">
                <a:solidFill>
                  <a:srgbClr val="000000"/>
                </a:solidFill>
                <a:latin typeface="Times New Roman" panose="02020603050405020304" pitchFamily="18" charset="0"/>
                <a:ea typeface="Times New Roman" panose="02020603050405020304" pitchFamily="18" charset="0"/>
              </a:rPr>
              <a:t>antociánicos </a:t>
            </a:r>
            <a:r>
              <a:rPr lang="es-EC" dirty="0">
                <a:solidFill>
                  <a:srgbClr val="000000"/>
                </a:solidFill>
                <a:latin typeface="Times New Roman" panose="02020603050405020304" pitchFamily="18" charset="0"/>
                <a:ea typeface="Times New Roman" panose="02020603050405020304" pitchFamily="18" charset="0"/>
              </a:rPr>
              <a:t>del maíz morado para la elaboración de una bebida alcohólica tipo vino, donde se ocuparon diferentes dosis de granos malteados, los mismos que fueron molidos y cocinados con diferentes dosis de agua para conocer el valor final de antocianinas en comparación con el valor inicial </a:t>
            </a:r>
            <a:endParaRPr lang="es-EC" dirty="0"/>
          </a:p>
        </p:txBody>
      </p:sp>
      <p:pic>
        <p:nvPicPr>
          <p:cNvPr id="15" name="Picture 2" descr="Resultado de imagen para SELLO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408980760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0" dirty="0" smtClean="0">
                <a:ln w="0">
                  <a:solidFill>
                    <a:schemeClr val="tx1"/>
                  </a:solidFill>
                </a:ln>
                <a:solidFill>
                  <a:schemeClr val="tx1"/>
                </a:solidFill>
                <a:effectLst>
                  <a:reflection blurRad="6350" stA="53000" endA="300" endPos="35500" dir="5400000" sy="-90000" algn="bl" rotWithShape="0"/>
                </a:effectLst>
              </a:rPr>
              <a:t>Objetivos</a:t>
            </a:r>
            <a:endParaRPr lang="es-MX" dirty="0"/>
          </a:p>
        </p:txBody>
      </p:sp>
      <p:sp>
        <p:nvSpPr>
          <p:cNvPr id="3" name="Marcador de contenido 2"/>
          <p:cNvSpPr>
            <a:spLocks noGrp="1"/>
          </p:cNvSpPr>
          <p:nvPr>
            <p:ph idx="1"/>
          </p:nvPr>
        </p:nvSpPr>
        <p:spPr>
          <a:xfrm>
            <a:off x="317500" y="476518"/>
            <a:ext cx="11557000" cy="5937161"/>
          </a:xfrm>
        </p:spPr>
        <p:txBody>
          <a:bodyPr/>
          <a:lstStyle/>
          <a:p>
            <a:pPr>
              <a:lnSpc>
                <a:spcPct val="150000"/>
              </a:lnSpc>
              <a:spcBef>
                <a:spcPts val="2000"/>
              </a:spcBef>
              <a:spcAft>
                <a:spcPts val="600"/>
              </a:spcAft>
              <a:buFontTx/>
              <a:buChar char="−"/>
            </a:pPr>
            <a:r>
              <a:rPr lang="es-ES" sz="1800" b="1" dirty="0" smtClean="0">
                <a:solidFill>
                  <a:srgbClr val="000000"/>
                </a:solidFill>
                <a:latin typeface="Times New Roman" panose="02020603050405020304" pitchFamily="18" charset="0"/>
              </a:rPr>
              <a:t>OBJETIVO </a:t>
            </a:r>
            <a:r>
              <a:rPr lang="es-ES" sz="1800" b="1" dirty="0">
                <a:solidFill>
                  <a:srgbClr val="000000"/>
                </a:solidFill>
                <a:latin typeface="Times New Roman" panose="02020603050405020304" pitchFamily="18" charset="0"/>
              </a:rPr>
              <a:t>GENERAL</a:t>
            </a:r>
            <a:endParaRPr lang="es-EC" sz="4800" b="1" dirty="0">
              <a:solidFill>
                <a:srgbClr val="000000"/>
              </a:solidFill>
              <a:latin typeface="Arial" panose="020B0604020202020204" pitchFamily="34" charset="0"/>
            </a:endParaRPr>
          </a:p>
          <a:p>
            <a:pPr>
              <a:lnSpc>
                <a:spcPct val="150000"/>
              </a:lnSpc>
              <a:spcBef>
                <a:spcPts val="600"/>
              </a:spcBef>
              <a:spcAft>
                <a:spcPts val="0"/>
              </a:spcAft>
              <a:buFontTx/>
              <a:buChar char="−"/>
            </a:pPr>
            <a:r>
              <a:rPr lang="es-ES" sz="1800" dirty="0">
                <a:solidFill>
                  <a:srgbClr val="000000"/>
                </a:solidFill>
                <a:latin typeface="Times New Roman" panose="02020603050405020304" pitchFamily="18" charset="0"/>
                <a:ea typeface="Arial" panose="020B0604020202020204" pitchFamily="34" charset="0"/>
              </a:rPr>
              <a:t>Evaluar el efecto de la aplicación de Fermento de Maíz (</a:t>
            </a:r>
            <a:r>
              <a:rPr lang="es-ES" sz="1800" i="1" dirty="0">
                <a:solidFill>
                  <a:srgbClr val="000000"/>
                </a:solidFill>
                <a:latin typeface="Times New Roman" panose="02020603050405020304" pitchFamily="18" charset="0"/>
                <a:ea typeface="Arial" panose="020B0604020202020204" pitchFamily="34" charset="0"/>
              </a:rPr>
              <a:t>Zea mays</a:t>
            </a:r>
            <a:r>
              <a:rPr lang="es-ES" sz="1800" dirty="0">
                <a:solidFill>
                  <a:srgbClr val="000000"/>
                </a:solidFill>
                <a:latin typeface="Times New Roman" panose="02020603050405020304" pitchFamily="18" charset="0"/>
                <a:ea typeface="Arial" panose="020B0604020202020204" pitchFamily="34" charset="0"/>
              </a:rPr>
              <a:t>), sobre el crecimiento, desarrollo y productividad de Ray Grass (</a:t>
            </a:r>
            <a:r>
              <a:rPr lang="es-ES" sz="1800" i="1" dirty="0">
                <a:solidFill>
                  <a:srgbClr val="000000"/>
                </a:solidFill>
                <a:latin typeface="Times New Roman" panose="02020603050405020304" pitchFamily="18" charset="0"/>
                <a:ea typeface="Arial" panose="020B0604020202020204" pitchFamily="34" charset="0"/>
              </a:rPr>
              <a:t>Lollium </a:t>
            </a:r>
            <a:r>
              <a:rPr lang="es-ES" sz="1800" i="1" dirty="0" smtClean="0">
                <a:solidFill>
                  <a:srgbClr val="000000"/>
                </a:solidFill>
                <a:latin typeface="Times New Roman" panose="02020603050405020304" pitchFamily="18" charset="0"/>
                <a:ea typeface="Arial" panose="020B0604020202020204" pitchFamily="34" charset="0"/>
              </a:rPr>
              <a:t>multiflorum</a:t>
            </a:r>
            <a:r>
              <a:rPr lang="es-ES" sz="1800" dirty="0" smtClean="0">
                <a:solidFill>
                  <a:srgbClr val="000000"/>
                </a:solidFill>
                <a:latin typeface="Times New Roman" panose="02020603050405020304" pitchFamily="18" charset="0"/>
                <a:ea typeface="Arial" panose="020B0604020202020204" pitchFamily="34" charset="0"/>
              </a:rPr>
              <a:t>) </a:t>
            </a:r>
            <a:r>
              <a:rPr lang="es-ES" sz="1800" dirty="0">
                <a:solidFill>
                  <a:srgbClr val="000000"/>
                </a:solidFill>
                <a:latin typeface="Times New Roman" panose="02020603050405020304" pitchFamily="18" charset="0"/>
                <a:ea typeface="Arial" panose="020B0604020202020204" pitchFamily="34" charset="0"/>
              </a:rPr>
              <a:t>y Trébol Blanco (</a:t>
            </a:r>
            <a:r>
              <a:rPr lang="es-ES" sz="1800" i="1" dirty="0">
                <a:solidFill>
                  <a:srgbClr val="000000"/>
                </a:solidFill>
                <a:latin typeface="Times New Roman" panose="02020603050405020304" pitchFamily="18" charset="0"/>
                <a:ea typeface="Arial" panose="020B0604020202020204" pitchFamily="34" charset="0"/>
              </a:rPr>
              <a:t>Trifolium repens</a:t>
            </a:r>
            <a:r>
              <a:rPr lang="es-ES" sz="1800" dirty="0">
                <a:solidFill>
                  <a:srgbClr val="000000"/>
                </a:solidFill>
                <a:latin typeface="Times New Roman" panose="02020603050405020304" pitchFamily="18" charset="0"/>
                <a:ea typeface="Arial" panose="020B0604020202020204" pitchFamily="34" charset="0"/>
              </a:rPr>
              <a:t>), en dos localidades de la provincia de Pichincha, Ecuador</a:t>
            </a:r>
            <a:endParaRPr lang="es-EC" sz="1800" dirty="0">
              <a:solidFill>
                <a:srgbClr val="000000"/>
              </a:solidFill>
              <a:latin typeface="Arial" panose="020B0604020202020204" pitchFamily="34" charset="0"/>
              <a:ea typeface="Arial" panose="020B0604020202020204" pitchFamily="34" charset="0"/>
            </a:endParaRPr>
          </a:p>
          <a:p>
            <a:pPr>
              <a:lnSpc>
                <a:spcPct val="150000"/>
              </a:lnSpc>
              <a:spcBef>
                <a:spcPts val="2000"/>
              </a:spcBef>
              <a:spcAft>
                <a:spcPts val="600"/>
              </a:spcAft>
              <a:buFontTx/>
              <a:buChar char="−"/>
            </a:pPr>
            <a:r>
              <a:rPr lang="es-ES" sz="1800" b="1" dirty="0">
                <a:solidFill>
                  <a:schemeClr val="tx1"/>
                </a:solidFill>
                <a:latin typeface="Times New Roman" panose="02020603050405020304" pitchFamily="18" charset="0"/>
              </a:rPr>
              <a:t>OBJETIVOS ESPECÍFICOS</a:t>
            </a:r>
            <a:endParaRPr lang="es-EC" sz="2800" b="1" dirty="0">
              <a:solidFill>
                <a:schemeClr val="tx1"/>
              </a:solidFill>
              <a:latin typeface="Arial" panose="020B0604020202020204" pitchFamily="34" charset="0"/>
            </a:endParaRPr>
          </a:p>
          <a:p>
            <a:pPr lvl="0" algn="just">
              <a:lnSpc>
                <a:spcPct val="150000"/>
              </a:lnSpc>
              <a:buFontTx/>
              <a:buChar char="−"/>
            </a:pPr>
            <a:r>
              <a:rPr lang="es-ES" sz="1800" dirty="0">
                <a:solidFill>
                  <a:schemeClr val="tx1"/>
                </a:solidFill>
                <a:latin typeface="Times New Roman" panose="02020603050405020304" pitchFamily="18" charset="0"/>
                <a:ea typeface="Arial" panose="020B0604020202020204" pitchFamily="34" charset="0"/>
                <a:cs typeface="Arial" panose="020B0604020202020204" pitchFamily="34" charset="0"/>
              </a:rPr>
              <a:t>Evaluar el efecto que tiene la aplicación de fermento de maíz sobre la velocidad del crecimiento y la producción de materia verde del pasto.</a:t>
            </a:r>
            <a:endParaRPr lang="es-EC" sz="18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buFontTx/>
              <a:buChar char="−"/>
            </a:pPr>
            <a:r>
              <a:rPr lang="es-ES" sz="1800" dirty="0">
                <a:solidFill>
                  <a:schemeClr val="tx1"/>
                </a:solidFill>
                <a:latin typeface="Times New Roman" panose="02020603050405020304" pitchFamily="18" charset="0"/>
                <a:ea typeface="Arial" panose="020B0604020202020204" pitchFamily="34" charset="0"/>
                <a:cs typeface="Arial" panose="020B0604020202020204" pitchFamily="34" charset="0"/>
              </a:rPr>
              <a:t>Valorar el efecto que tiene la aplicación de fermento de maíz sobre la producción de materia seca del pasto.</a:t>
            </a:r>
            <a:endParaRPr lang="es-EC" sz="18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buFontTx/>
              <a:buChar char="−"/>
            </a:pPr>
            <a:r>
              <a:rPr lang="es-ES" sz="1800" dirty="0">
                <a:solidFill>
                  <a:schemeClr val="tx1"/>
                </a:solidFill>
                <a:latin typeface="Times New Roman" panose="02020603050405020304" pitchFamily="18" charset="0"/>
                <a:ea typeface="Arial" panose="020B0604020202020204" pitchFamily="34" charset="0"/>
                <a:cs typeface="Arial" panose="020B0604020202020204" pitchFamily="34" charset="0"/>
              </a:rPr>
              <a:t>Realizar un análisis </a:t>
            </a:r>
            <a:r>
              <a:rPr lang="es-ES" sz="1800" dirty="0" smtClean="0">
                <a:solidFill>
                  <a:schemeClr val="tx1"/>
                </a:solidFill>
                <a:latin typeface="Times New Roman" panose="02020603050405020304" pitchFamily="18" charset="0"/>
                <a:ea typeface="Arial" panose="020B0604020202020204" pitchFamily="34" charset="0"/>
                <a:cs typeface="Arial" panose="020B0604020202020204" pitchFamily="34" charset="0"/>
              </a:rPr>
              <a:t>nutricional </a:t>
            </a:r>
            <a:r>
              <a:rPr lang="es-ES" sz="1800" dirty="0">
                <a:solidFill>
                  <a:schemeClr val="tx1"/>
                </a:solidFill>
                <a:latin typeface="Times New Roman" panose="02020603050405020304" pitchFamily="18" charset="0"/>
                <a:ea typeface="Arial" panose="020B0604020202020204" pitchFamily="34" charset="0"/>
                <a:cs typeface="Arial" panose="020B0604020202020204" pitchFamily="34" charset="0"/>
              </a:rPr>
              <a:t>del pasto para evaluar el efecto de los tratamientos.</a:t>
            </a:r>
            <a:endParaRPr lang="es-EC" sz="18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buFontTx/>
              <a:buChar char="−"/>
            </a:pPr>
            <a:r>
              <a:rPr lang="es-ES" sz="1800" dirty="0">
                <a:solidFill>
                  <a:schemeClr val="tx1"/>
                </a:solidFill>
                <a:latin typeface="Times New Roman" panose="02020603050405020304" pitchFamily="18" charset="0"/>
                <a:ea typeface="Arial" panose="020B0604020202020204" pitchFamily="34" charset="0"/>
                <a:cs typeface="Arial" panose="020B0604020202020204" pitchFamily="34" charset="0"/>
              </a:rPr>
              <a:t>Realizar pruebas de digestibilidad </a:t>
            </a:r>
            <a:r>
              <a:rPr lang="es-ES" sz="1800" i="1" dirty="0">
                <a:solidFill>
                  <a:schemeClr val="tx1"/>
                </a:solidFill>
                <a:latin typeface="Times New Roman" panose="02020603050405020304" pitchFamily="18" charset="0"/>
                <a:ea typeface="Arial" panose="020B0604020202020204" pitchFamily="34" charset="0"/>
                <a:cs typeface="Arial" panose="020B0604020202020204" pitchFamily="34" charset="0"/>
              </a:rPr>
              <a:t>in situ</a:t>
            </a:r>
            <a:r>
              <a:rPr lang="es-ES" sz="1800" dirty="0">
                <a:solidFill>
                  <a:schemeClr val="tx1"/>
                </a:solidFill>
                <a:latin typeface="Times New Roman" panose="02020603050405020304" pitchFamily="18" charset="0"/>
                <a:ea typeface="Arial" panose="020B0604020202020204" pitchFamily="34" charset="0"/>
                <a:cs typeface="Arial" panose="020B0604020202020204" pitchFamily="34" charset="0"/>
              </a:rPr>
              <a:t> del pasto.</a:t>
            </a:r>
            <a:endParaRPr lang="es-EC" sz="18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buFontTx/>
              <a:buChar char="−"/>
            </a:pPr>
            <a:r>
              <a:rPr lang="es-ES" sz="1800" dirty="0">
                <a:solidFill>
                  <a:schemeClr val="tx1"/>
                </a:solidFill>
                <a:latin typeface="Times New Roman" panose="02020603050405020304" pitchFamily="18" charset="0"/>
                <a:ea typeface="Arial" panose="020B0604020202020204" pitchFamily="34" charset="0"/>
                <a:cs typeface="Arial" panose="020B0604020202020204" pitchFamily="34" charset="0"/>
              </a:rPr>
              <a:t>Determinar el tratamiento más económico.</a:t>
            </a:r>
            <a:endParaRPr lang="es-EC" sz="18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buFontTx/>
              <a:buChar char="−"/>
            </a:pPr>
            <a:r>
              <a:rPr lang="es-ES" sz="1800" dirty="0">
                <a:solidFill>
                  <a:schemeClr val="tx1"/>
                </a:solidFill>
                <a:latin typeface="Times New Roman" panose="02020603050405020304" pitchFamily="18" charset="0"/>
                <a:ea typeface="Arial" panose="020B0604020202020204" pitchFamily="34" charset="0"/>
                <a:cs typeface="Arial" panose="020B0604020202020204" pitchFamily="34" charset="0"/>
              </a:rPr>
              <a:t>Difundir los resultados obtenidos a través de esta investigación a los sectores aledaños.</a:t>
            </a:r>
            <a:endParaRPr lang="es-EC" sz="18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algn="just">
              <a:buFontTx/>
              <a:buChar char="−"/>
            </a:pPr>
            <a:endParaRPr lang="es-EC" sz="1400" dirty="0" smtClean="0">
              <a:solidFill>
                <a:schemeClr val="tx1"/>
              </a:solidFill>
              <a:latin typeface="Times New Roman" panose="02020603050405020304" pitchFamily="18" charset="0"/>
              <a:cs typeface="Times New Roman" panose="02020603050405020304" pitchFamily="18" charset="0"/>
            </a:endParaRPr>
          </a:p>
          <a:p>
            <a:pPr algn="just">
              <a:buFontTx/>
              <a:buChar char="−"/>
            </a:pPr>
            <a:endParaRPr lang="es-EC" sz="1800" dirty="0" smtClean="0">
              <a:solidFill>
                <a:schemeClr val="tx1"/>
              </a:solidFill>
            </a:endParaRPr>
          </a:p>
          <a:p>
            <a:pPr>
              <a:buFontTx/>
              <a:buChar char="−"/>
            </a:pPr>
            <a:endParaRPr lang="es-MX" sz="1800" dirty="0">
              <a:solidFill>
                <a:schemeClr val="tx1"/>
              </a:solidFill>
            </a:endParaRPr>
          </a:p>
        </p:txBody>
      </p:sp>
      <p:pic>
        <p:nvPicPr>
          <p:cNvPr id="4" name="Picture 2" descr="Resultado de imagen para SELLO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160400179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5011" y="-314817"/>
            <a:ext cx="861599" cy="6230773"/>
          </a:xfrm>
        </p:spPr>
        <p:txBody>
          <a:bodyPr vert="wordArtVert"/>
          <a:lstStyle/>
          <a:p>
            <a:r>
              <a:rPr lang="es-MX" b="0" dirty="0" smtClean="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Metodología</a:t>
            </a:r>
            <a:endParaRPr lang="es-MX" b="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5" name="CuadroTexto 4"/>
          <p:cNvSpPr txBox="1"/>
          <p:nvPr/>
        </p:nvSpPr>
        <p:spPr>
          <a:xfrm>
            <a:off x="5141038" y="4189371"/>
            <a:ext cx="7344414" cy="307777"/>
          </a:xfrm>
          <a:prstGeom prst="rect">
            <a:avLst/>
          </a:prstGeom>
          <a:noFill/>
        </p:spPr>
        <p:txBody>
          <a:bodyPr wrap="square" rtlCol="0">
            <a:spAutoFit/>
          </a:bodyPr>
          <a:lstStyle/>
          <a:p>
            <a:pPr algn="ctr"/>
            <a:r>
              <a:rPr lang="es-EC" sz="1400" dirty="0">
                <a:latin typeface="Times New Roman" pitchFamily="18" charset="0"/>
                <a:cs typeface="Times New Roman" pitchFamily="18" charset="0"/>
              </a:rPr>
              <a:t>Fotografía del lugar de la investigación. Fuente: Google </a:t>
            </a:r>
            <a:r>
              <a:rPr lang="es-EC" sz="1400" dirty="0" err="1" smtClean="0">
                <a:latin typeface="Times New Roman" pitchFamily="18" charset="0"/>
                <a:cs typeface="Times New Roman" pitchFamily="18" charset="0"/>
              </a:rPr>
              <a:t>earth</a:t>
            </a:r>
            <a:r>
              <a:rPr lang="es-EC" sz="1400" dirty="0" smtClean="0">
                <a:latin typeface="Times New Roman" pitchFamily="18" charset="0"/>
                <a:cs typeface="Times New Roman" pitchFamily="18" charset="0"/>
              </a:rPr>
              <a:t>, 2018.</a:t>
            </a:r>
            <a:endParaRPr lang="es-MX" sz="1400" dirty="0">
              <a:latin typeface="Times New Roman" pitchFamily="18" charset="0"/>
              <a:cs typeface="Times New Roman" pitchFamily="18" charset="0"/>
            </a:endParaRPr>
          </a:p>
        </p:txBody>
      </p:sp>
      <p:sp>
        <p:nvSpPr>
          <p:cNvPr id="7" name="CuadroTexto 6"/>
          <p:cNvSpPr txBox="1"/>
          <p:nvPr/>
        </p:nvSpPr>
        <p:spPr>
          <a:xfrm>
            <a:off x="1270000" y="406400"/>
            <a:ext cx="5435600" cy="646331"/>
          </a:xfrm>
          <a:prstGeom prst="rect">
            <a:avLst/>
          </a:prstGeom>
          <a:noFill/>
        </p:spPr>
        <p:txBody>
          <a:bodyPr wrap="square" rtlCol="0">
            <a:spAutoFit/>
          </a:bodyPr>
          <a:lstStyle/>
          <a:p>
            <a:endParaRPr lang="es-ES" sz="3600" dirty="0">
              <a:solidFill>
                <a:srgbClr val="FF0000"/>
              </a:solidFill>
              <a:latin typeface="Times New Roman" pitchFamily="18" charset="0"/>
              <a:cs typeface="Times New Roman" pitchFamily="18" charset="0"/>
            </a:endParaRPr>
          </a:p>
        </p:txBody>
      </p:sp>
      <p:pic>
        <p:nvPicPr>
          <p:cNvPr id="9" name="Imagen 8"/>
          <p:cNvPicPr>
            <a:picLocks noChangeAspect="1"/>
          </p:cNvPicPr>
          <p:nvPr/>
        </p:nvPicPr>
        <p:blipFill rotWithShape="1">
          <a:blip r:embed="rId2"/>
          <a:srcRect l="31203" t="8759" r="18161" b="12016"/>
          <a:stretch/>
        </p:blipFill>
        <p:spPr>
          <a:xfrm>
            <a:off x="524381" y="110186"/>
            <a:ext cx="4855976" cy="4271604"/>
          </a:xfrm>
          <a:prstGeom prst="rect">
            <a:avLst/>
          </a:prstGeom>
        </p:spPr>
      </p:pic>
      <p:pic>
        <p:nvPicPr>
          <p:cNvPr id="10" name="Imagen 9"/>
          <p:cNvPicPr>
            <a:picLocks noChangeAspect="1"/>
          </p:cNvPicPr>
          <p:nvPr/>
        </p:nvPicPr>
        <p:blipFill rotWithShape="1">
          <a:blip r:embed="rId3"/>
          <a:srcRect l="36506" t="36047" r="15487" b="9023"/>
          <a:stretch/>
        </p:blipFill>
        <p:spPr>
          <a:xfrm>
            <a:off x="5929215" y="110186"/>
            <a:ext cx="6246254" cy="4018210"/>
          </a:xfrm>
          <a:prstGeom prst="rect">
            <a:avLst/>
          </a:prstGeom>
        </p:spPr>
      </p:pic>
      <p:sp>
        <p:nvSpPr>
          <p:cNvPr id="12" name="CuadroTexto 11"/>
          <p:cNvSpPr txBox="1"/>
          <p:nvPr/>
        </p:nvSpPr>
        <p:spPr>
          <a:xfrm>
            <a:off x="805373" y="4612507"/>
            <a:ext cx="3670480" cy="1477328"/>
          </a:xfrm>
          <a:prstGeom prst="rect">
            <a:avLst/>
          </a:prstGeom>
          <a:noFill/>
        </p:spPr>
        <p:txBody>
          <a:bodyPr wrap="square" rtlCol="0">
            <a:spAutoFit/>
          </a:bodyPr>
          <a:lstStyle/>
          <a:p>
            <a:r>
              <a:rPr lang="es-ES" b="1" dirty="0" smtClean="0">
                <a:latin typeface="Times New Roman" panose="02020603050405020304" pitchFamily="18" charset="0"/>
                <a:cs typeface="Times New Roman" panose="02020603050405020304" pitchFamily="18" charset="0"/>
              </a:rPr>
              <a:t>Altitud: </a:t>
            </a:r>
            <a:r>
              <a:rPr lang="es-ES" dirty="0" smtClean="0">
                <a:latin typeface="Times New Roman" panose="02020603050405020304" pitchFamily="18" charset="0"/>
                <a:cs typeface="Times New Roman" panose="02020603050405020304" pitchFamily="18" charset="0"/>
              </a:rPr>
              <a:t>2 </a:t>
            </a:r>
            <a:r>
              <a:rPr lang="es-ES" dirty="0">
                <a:latin typeface="Times New Roman" panose="02020603050405020304" pitchFamily="18" charset="0"/>
                <a:cs typeface="Times New Roman" panose="02020603050405020304" pitchFamily="18" charset="0"/>
              </a:rPr>
              <a:t>850 </a:t>
            </a:r>
            <a:r>
              <a:rPr lang="es-ES" dirty="0" smtClean="0">
                <a:latin typeface="Times New Roman" panose="02020603050405020304" pitchFamily="18" charset="0"/>
                <a:cs typeface="Times New Roman" panose="02020603050405020304" pitchFamily="18" charset="0"/>
              </a:rPr>
              <a:t>m.s.n.m</a:t>
            </a:r>
            <a:endParaRPr lang="es-EC" dirty="0">
              <a:latin typeface="Times New Roman" panose="02020603050405020304" pitchFamily="18" charset="0"/>
              <a:cs typeface="Times New Roman" panose="02020603050405020304" pitchFamily="18" charset="0"/>
            </a:endParaRPr>
          </a:p>
          <a:p>
            <a:r>
              <a:rPr lang="es-ES" b="1" dirty="0">
                <a:latin typeface="Times New Roman" panose="02020603050405020304" pitchFamily="18" charset="0"/>
                <a:cs typeface="Times New Roman" panose="02020603050405020304" pitchFamily="18" charset="0"/>
              </a:rPr>
              <a:t>Temperatura </a:t>
            </a:r>
            <a:r>
              <a:rPr lang="es-ES" dirty="0" smtClean="0">
                <a:latin typeface="Times New Roman" panose="02020603050405020304" pitchFamily="18" charset="0"/>
                <a:cs typeface="Times New Roman" panose="02020603050405020304" pitchFamily="18" charset="0"/>
              </a:rPr>
              <a:t>Promedio: 14</a:t>
            </a:r>
            <a:r>
              <a:rPr lang="es-ES" dirty="0">
                <a:latin typeface="Times New Roman" panose="02020603050405020304" pitchFamily="18" charset="0"/>
                <a:cs typeface="Times New Roman" panose="02020603050405020304" pitchFamily="18" charset="0"/>
              </a:rPr>
              <a:t>° C</a:t>
            </a:r>
            <a:endParaRPr lang="es-EC" dirty="0">
              <a:latin typeface="Times New Roman" panose="02020603050405020304" pitchFamily="18" charset="0"/>
              <a:cs typeface="Times New Roman" panose="02020603050405020304" pitchFamily="18" charset="0"/>
            </a:endParaRPr>
          </a:p>
          <a:p>
            <a:r>
              <a:rPr lang="es-ES" b="1" dirty="0">
                <a:latin typeface="Times New Roman" panose="02020603050405020304" pitchFamily="18" charset="0"/>
                <a:cs typeface="Times New Roman" panose="02020603050405020304" pitchFamily="18" charset="0"/>
              </a:rPr>
              <a:t>Precipitación Anual</a:t>
            </a:r>
            <a:r>
              <a:rPr lang="es-ES" b="1" dirty="0" smtClean="0">
                <a:latin typeface="Times New Roman" panose="02020603050405020304" pitchFamily="18" charset="0"/>
                <a:cs typeface="Times New Roman" panose="02020603050405020304" pitchFamily="18" charset="0"/>
              </a:rPr>
              <a:t>: </a:t>
            </a:r>
            <a:r>
              <a:rPr lang="es-ES" dirty="0">
                <a:latin typeface="Times New Roman" panose="02020603050405020304" pitchFamily="18" charset="0"/>
                <a:cs typeface="Times New Roman" panose="02020603050405020304" pitchFamily="18" charset="0"/>
              </a:rPr>
              <a:t>1200 mm</a:t>
            </a:r>
            <a:endParaRPr lang="es-EC" dirty="0">
              <a:latin typeface="Times New Roman" panose="02020603050405020304" pitchFamily="18" charset="0"/>
              <a:cs typeface="Times New Roman" panose="02020603050405020304" pitchFamily="18" charset="0"/>
            </a:endParaRPr>
          </a:p>
          <a:p>
            <a:r>
              <a:rPr lang="es-ES" b="1" dirty="0">
                <a:latin typeface="Times New Roman" panose="02020603050405020304" pitchFamily="18" charset="0"/>
                <a:cs typeface="Times New Roman" panose="02020603050405020304" pitchFamily="18" charset="0"/>
              </a:rPr>
              <a:t>Suelos: </a:t>
            </a:r>
            <a:r>
              <a:rPr lang="es-ES" dirty="0">
                <a:latin typeface="Times New Roman" panose="02020603050405020304" pitchFamily="18" charset="0"/>
                <a:cs typeface="Times New Roman" panose="02020603050405020304" pitchFamily="18" charset="0"/>
              </a:rPr>
              <a:t>Suelo franco arenoso, apto para agricultura</a:t>
            </a:r>
            <a:r>
              <a:rPr lang="es-ES" dirty="0" smtClean="0">
                <a:latin typeface="Times New Roman" panose="02020603050405020304" pitchFamily="18" charset="0"/>
                <a:cs typeface="Times New Roman" panose="02020603050405020304" pitchFamily="18" charset="0"/>
              </a:rPr>
              <a:t>.</a:t>
            </a:r>
            <a:endParaRPr lang="es-EC" sz="2000" dirty="0"/>
          </a:p>
        </p:txBody>
      </p:sp>
      <p:sp>
        <p:nvSpPr>
          <p:cNvPr id="13" name="CuadroTexto 12"/>
          <p:cNvSpPr txBox="1"/>
          <p:nvPr/>
        </p:nvSpPr>
        <p:spPr>
          <a:xfrm>
            <a:off x="6426557" y="4612507"/>
            <a:ext cx="5537915" cy="1477328"/>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Altitud: </a:t>
            </a:r>
            <a:r>
              <a:rPr lang="es-ES" dirty="0">
                <a:latin typeface="Times New Roman" panose="02020603050405020304" pitchFamily="18" charset="0"/>
                <a:cs typeface="Times New Roman" panose="02020603050405020304" pitchFamily="18" charset="0"/>
              </a:rPr>
              <a:t>2724 </a:t>
            </a:r>
            <a:r>
              <a:rPr lang="es-ES" dirty="0" err="1">
                <a:latin typeface="Times New Roman" panose="02020603050405020304" pitchFamily="18" charset="0"/>
                <a:cs typeface="Times New Roman" panose="02020603050405020304" pitchFamily="18" charset="0"/>
              </a:rPr>
              <a:t>m.s.n.m</a:t>
            </a:r>
            <a:endParaRPr lang="es-EC" dirty="0">
              <a:latin typeface="Times New Roman" panose="02020603050405020304" pitchFamily="18" charset="0"/>
              <a:cs typeface="Times New Roman" panose="02020603050405020304" pitchFamily="18" charset="0"/>
            </a:endParaRPr>
          </a:p>
          <a:p>
            <a:r>
              <a:rPr lang="es-ES" b="1" dirty="0">
                <a:latin typeface="Times New Roman" panose="02020603050405020304" pitchFamily="18" charset="0"/>
                <a:cs typeface="Times New Roman" panose="02020603050405020304" pitchFamily="18" charset="0"/>
              </a:rPr>
              <a:t>Temperatura promedio: </a:t>
            </a:r>
            <a:r>
              <a:rPr lang="es-ES" dirty="0">
                <a:latin typeface="Times New Roman" panose="02020603050405020304" pitchFamily="18" charset="0"/>
                <a:cs typeface="Times New Roman" panose="02020603050405020304" pitchFamily="18" charset="0"/>
              </a:rPr>
              <a:t>16,6°C</a:t>
            </a:r>
            <a:endParaRPr lang="es-EC" dirty="0">
              <a:latin typeface="Times New Roman" panose="02020603050405020304" pitchFamily="18" charset="0"/>
              <a:cs typeface="Times New Roman" panose="02020603050405020304" pitchFamily="18" charset="0"/>
            </a:endParaRPr>
          </a:p>
          <a:p>
            <a:r>
              <a:rPr lang="es-ES" b="1" dirty="0">
                <a:latin typeface="Times New Roman" panose="02020603050405020304" pitchFamily="18" charset="0"/>
                <a:cs typeface="Times New Roman" panose="02020603050405020304" pitchFamily="18" charset="0"/>
              </a:rPr>
              <a:t>Precipitación: </a:t>
            </a:r>
            <a:r>
              <a:rPr lang="es-ES" dirty="0">
                <a:latin typeface="Times New Roman" panose="02020603050405020304" pitchFamily="18" charset="0"/>
                <a:cs typeface="Times New Roman" panose="02020603050405020304" pitchFamily="18" charset="0"/>
              </a:rPr>
              <a:t>1092 mm</a:t>
            </a:r>
            <a:endParaRPr lang="es-EC" dirty="0">
              <a:latin typeface="Times New Roman" panose="02020603050405020304" pitchFamily="18" charset="0"/>
              <a:cs typeface="Times New Roman" panose="02020603050405020304" pitchFamily="18" charset="0"/>
            </a:endParaRPr>
          </a:p>
          <a:p>
            <a:r>
              <a:rPr lang="es-ES" b="1" dirty="0">
                <a:latin typeface="Times New Roman" panose="02020603050405020304" pitchFamily="18" charset="0"/>
                <a:cs typeface="Times New Roman" panose="02020603050405020304" pitchFamily="18" charset="0"/>
              </a:rPr>
              <a:t>Suelos: </a:t>
            </a:r>
            <a:r>
              <a:rPr lang="es-ES" b="1" dirty="0" smtClean="0">
                <a:latin typeface="Times New Roman" panose="02020603050405020304" pitchFamily="18" charset="0"/>
                <a:cs typeface="Times New Roman" panose="02020603050405020304" pitchFamily="18" charset="0"/>
              </a:rPr>
              <a:t>S</a:t>
            </a:r>
            <a:r>
              <a:rPr lang="es-ES" dirty="0" smtClean="0">
                <a:latin typeface="Times New Roman" panose="02020603050405020304" pitchFamily="18" charset="0"/>
                <a:cs typeface="Times New Roman" panose="02020603050405020304" pitchFamily="18" charset="0"/>
              </a:rPr>
              <a:t>uelos </a:t>
            </a:r>
            <a:r>
              <a:rPr lang="es-ES" dirty="0">
                <a:latin typeface="Times New Roman" panose="02020603050405020304" pitchFamily="18" charset="0"/>
                <a:cs typeface="Times New Roman" panose="02020603050405020304" pitchFamily="18" charset="0"/>
              </a:rPr>
              <a:t>francos, muy húmedos aptos para la agricultura</a:t>
            </a:r>
            <a:r>
              <a:rPr lang="es-ES" dirty="0" smtClean="0">
                <a:latin typeface="Times New Roman" panose="02020603050405020304" pitchFamily="18" charset="0"/>
                <a:cs typeface="Times New Roman" panose="02020603050405020304" pitchFamily="18" charset="0"/>
              </a:rPr>
              <a:t>.</a:t>
            </a:r>
            <a:endParaRPr lang="es-EC" dirty="0"/>
          </a:p>
        </p:txBody>
      </p:sp>
      <p:pic>
        <p:nvPicPr>
          <p:cNvPr id="11" name="Picture 2" descr="Resultado de imagen para SELLO ES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85020439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0" dirty="0">
                <a:ln w="0">
                  <a:solidFill>
                    <a:schemeClr val="tx1"/>
                  </a:solidFill>
                </a:ln>
                <a:solidFill>
                  <a:schemeClr val="tx1"/>
                </a:solidFill>
                <a:effectLst>
                  <a:reflection blurRad="6350" stA="53000" endA="300" endPos="35500" dir="5400000" sy="-90000" algn="bl" rotWithShape="0"/>
                </a:effectLst>
              </a:rPr>
              <a:t>Metodología</a:t>
            </a:r>
            <a:endParaRPr lang="es-MX" dirty="0"/>
          </a:p>
        </p:txBody>
      </p:sp>
      <p:sp>
        <p:nvSpPr>
          <p:cNvPr id="5" name="Marcador de contenido 4"/>
          <p:cNvSpPr>
            <a:spLocks noGrp="1"/>
          </p:cNvSpPr>
          <p:nvPr>
            <p:ph sz="half" idx="1"/>
          </p:nvPr>
        </p:nvSpPr>
        <p:spPr>
          <a:xfrm>
            <a:off x="609600" y="1210614"/>
            <a:ext cx="5384800" cy="4915551"/>
          </a:xfrm>
        </p:spPr>
        <p:txBody>
          <a:bodyPr/>
          <a:lstStyle/>
          <a:p>
            <a:pPr lvl="0"/>
            <a:r>
              <a:rPr lang="es-ES" sz="1400" dirty="0">
                <a:solidFill>
                  <a:schemeClr val="tx1"/>
                </a:solidFill>
              </a:rPr>
              <a:t>120 Fundas de plástico para vivero de  40 cm*50 cm                                                                                                                                                                                                                                                                                                                                                                                                                                                                                                                                                                                                                                                                                                                                                                                                                                                                                                                                                                                                                                                                                                                                                                                                                                                                                                                                                                                                                                                                                                                                                                                                                                                                                                                                                                                                                                                                                                                                                                                                                                                                                                                                                                                                               </a:t>
            </a:r>
            <a:endParaRPr lang="es-EC" sz="1400" dirty="0">
              <a:solidFill>
                <a:schemeClr val="tx1"/>
              </a:solidFill>
            </a:endParaRPr>
          </a:p>
          <a:p>
            <a:pPr lvl="0"/>
            <a:r>
              <a:rPr lang="es-ES" sz="1400" dirty="0">
                <a:solidFill>
                  <a:schemeClr val="tx1"/>
                </a:solidFill>
              </a:rPr>
              <a:t>Fundas de papel </a:t>
            </a:r>
            <a:endParaRPr lang="es-EC" sz="1400" dirty="0">
              <a:solidFill>
                <a:schemeClr val="tx1"/>
              </a:solidFill>
            </a:endParaRPr>
          </a:p>
          <a:p>
            <a:pPr lvl="0"/>
            <a:r>
              <a:rPr lang="es-ES" sz="1400" dirty="0">
                <a:solidFill>
                  <a:schemeClr val="tx1"/>
                </a:solidFill>
              </a:rPr>
              <a:t>Bolsas de Nylon</a:t>
            </a:r>
            <a:endParaRPr lang="es-EC" sz="1400" dirty="0">
              <a:solidFill>
                <a:schemeClr val="tx1"/>
              </a:solidFill>
            </a:endParaRPr>
          </a:p>
          <a:p>
            <a:pPr lvl="0"/>
            <a:r>
              <a:rPr lang="es-ES" sz="1400" dirty="0">
                <a:solidFill>
                  <a:schemeClr val="tx1"/>
                </a:solidFill>
              </a:rPr>
              <a:t>Selladora</a:t>
            </a:r>
            <a:endParaRPr lang="es-EC" sz="1400" dirty="0">
              <a:solidFill>
                <a:schemeClr val="tx1"/>
              </a:solidFill>
            </a:endParaRPr>
          </a:p>
          <a:p>
            <a:pPr lvl="0"/>
            <a:r>
              <a:rPr lang="es-ES" sz="1400" dirty="0" smtClean="0">
                <a:solidFill>
                  <a:schemeClr val="tx1"/>
                </a:solidFill>
              </a:rPr>
              <a:t>Tijera </a:t>
            </a:r>
            <a:r>
              <a:rPr lang="es-ES" sz="1400" dirty="0">
                <a:solidFill>
                  <a:schemeClr val="tx1"/>
                </a:solidFill>
              </a:rPr>
              <a:t>de podar</a:t>
            </a:r>
            <a:endParaRPr lang="es-EC" sz="1400" dirty="0">
              <a:solidFill>
                <a:schemeClr val="tx1"/>
              </a:solidFill>
            </a:endParaRPr>
          </a:p>
          <a:p>
            <a:pPr lvl="0"/>
            <a:r>
              <a:rPr lang="es-ES" sz="1400" dirty="0">
                <a:solidFill>
                  <a:schemeClr val="tx1"/>
                </a:solidFill>
              </a:rPr>
              <a:t>Cinta métrica</a:t>
            </a:r>
            <a:endParaRPr lang="es-EC" sz="1400" dirty="0">
              <a:solidFill>
                <a:schemeClr val="tx1"/>
              </a:solidFill>
            </a:endParaRPr>
          </a:p>
          <a:p>
            <a:pPr lvl="0"/>
            <a:r>
              <a:rPr lang="es-ES" sz="1400" dirty="0">
                <a:solidFill>
                  <a:schemeClr val="tx1"/>
                </a:solidFill>
              </a:rPr>
              <a:t>Bomba de aplicación</a:t>
            </a:r>
            <a:endParaRPr lang="es-EC" sz="1400" dirty="0">
              <a:solidFill>
                <a:schemeClr val="tx1"/>
              </a:solidFill>
            </a:endParaRPr>
          </a:p>
          <a:p>
            <a:pPr lvl="0"/>
            <a:r>
              <a:rPr lang="es-ES" sz="1400" dirty="0" smtClean="0">
                <a:solidFill>
                  <a:schemeClr val="tx1"/>
                </a:solidFill>
              </a:rPr>
              <a:t>Bandejas </a:t>
            </a:r>
            <a:r>
              <a:rPr lang="es-ES" sz="1400" dirty="0">
                <a:solidFill>
                  <a:schemeClr val="tx1"/>
                </a:solidFill>
              </a:rPr>
              <a:t>plásticas</a:t>
            </a:r>
            <a:endParaRPr lang="es-EC" sz="1400" dirty="0">
              <a:solidFill>
                <a:schemeClr val="tx1"/>
              </a:solidFill>
            </a:endParaRPr>
          </a:p>
          <a:p>
            <a:pPr lvl="0"/>
            <a:r>
              <a:rPr lang="es-ES" sz="1400" dirty="0">
                <a:solidFill>
                  <a:schemeClr val="tx1"/>
                </a:solidFill>
              </a:rPr>
              <a:t>Papel filtro</a:t>
            </a:r>
            <a:endParaRPr lang="es-EC" sz="1400" dirty="0">
              <a:solidFill>
                <a:schemeClr val="tx1"/>
              </a:solidFill>
            </a:endParaRPr>
          </a:p>
          <a:p>
            <a:pPr lvl="0"/>
            <a:r>
              <a:rPr lang="es-ES" sz="1400" dirty="0" smtClean="0">
                <a:solidFill>
                  <a:schemeClr val="tx1"/>
                </a:solidFill>
              </a:rPr>
              <a:t>Balanza digital</a:t>
            </a:r>
          </a:p>
          <a:p>
            <a:pPr marL="0" lvl="0" indent="0">
              <a:buNone/>
            </a:pPr>
            <a:endParaRPr lang="es-ES" sz="1400" dirty="0" smtClean="0">
              <a:solidFill>
                <a:schemeClr val="tx1"/>
              </a:solidFill>
            </a:endParaRPr>
          </a:p>
          <a:p>
            <a:pPr lvl="0"/>
            <a:r>
              <a:rPr lang="es-ES" sz="1400" dirty="0">
                <a:solidFill>
                  <a:schemeClr val="tx1"/>
                </a:solidFill>
              </a:rPr>
              <a:t>Maíz (</a:t>
            </a:r>
            <a:r>
              <a:rPr lang="es-ES" sz="1400" i="1" dirty="0">
                <a:solidFill>
                  <a:schemeClr val="tx1"/>
                </a:solidFill>
              </a:rPr>
              <a:t>Zea </a:t>
            </a:r>
            <a:r>
              <a:rPr lang="es-ES" sz="1400" i="1" dirty="0" err="1">
                <a:solidFill>
                  <a:schemeClr val="tx1"/>
                </a:solidFill>
              </a:rPr>
              <a:t>mays</a:t>
            </a:r>
            <a:r>
              <a:rPr lang="es-ES" sz="1400" i="1" dirty="0">
                <a:solidFill>
                  <a:schemeClr val="tx1"/>
                </a:solidFill>
              </a:rPr>
              <a:t> L.</a:t>
            </a:r>
            <a:r>
              <a:rPr lang="es-ES" sz="1400" dirty="0">
                <a:solidFill>
                  <a:schemeClr val="tx1"/>
                </a:solidFill>
              </a:rPr>
              <a:t>)</a:t>
            </a:r>
            <a:endParaRPr lang="es-EC" sz="1400" dirty="0">
              <a:solidFill>
                <a:schemeClr val="tx1"/>
              </a:solidFill>
            </a:endParaRPr>
          </a:p>
          <a:p>
            <a:pPr lvl="0"/>
            <a:r>
              <a:rPr lang="es-ES" sz="1400" dirty="0">
                <a:solidFill>
                  <a:schemeClr val="tx1"/>
                </a:solidFill>
              </a:rPr>
              <a:t>Panela </a:t>
            </a:r>
            <a:endParaRPr lang="es-EC" sz="1400" dirty="0">
              <a:solidFill>
                <a:schemeClr val="tx1"/>
              </a:solidFill>
            </a:endParaRPr>
          </a:p>
          <a:p>
            <a:pPr lvl="0"/>
            <a:r>
              <a:rPr lang="es-ES" sz="1400" dirty="0">
                <a:solidFill>
                  <a:schemeClr val="tx1"/>
                </a:solidFill>
              </a:rPr>
              <a:t>Semilla </a:t>
            </a:r>
            <a:r>
              <a:rPr lang="es-ES" sz="1400" dirty="0" err="1">
                <a:solidFill>
                  <a:schemeClr val="tx1"/>
                </a:solidFill>
              </a:rPr>
              <a:t>Ray</a:t>
            </a:r>
            <a:r>
              <a:rPr lang="es-ES" sz="1400" dirty="0">
                <a:solidFill>
                  <a:schemeClr val="tx1"/>
                </a:solidFill>
              </a:rPr>
              <a:t> </a:t>
            </a:r>
            <a:r>
              <a:rPr lang="es-ES" sz="1400" dirty="0" err="1">
                <a:solidFill>
                  <a:schemeClr val="tx1"/>
                </a:solidFill>
              </a:rPr>
              <a:t>grass</a:t>
            </a:r>
            <a:r>
              <a:rPr lang="es-ES" sz="1400" dirty="0">
                <a:solidFill>
                  <a:schemeClr val="tx1"/>
                </a:solidFill>
              </a:rPr>
              <a:t> perenne. Var. Alto</a:t>
            </a:r>
            <a:endParaRPr lang="es-EC" sz="1400" dirty="0">
              <a:solidFill>
                <a:schemeClr val="tx1"/>
              </a:solidFill>
            </a:endParaRPr>
          </a:p>
          <a:p>
            <a:pPr lvl="0"/>
            <a:r>
              <a:rPr lang="es-ES" sz="1400" dirty="0">
                <a:solidFill>
                  <a:schemeClr val="tx1"/>
                </a:solidFill>
              </a:rPr>
              <a:t>Semilla </a:t>
            </a:r>
            <a:r>
              <a:rPr lang="es-ES" sz="1400" dirty="0" err="1">
                <a:solidFill>
                  <a:schemeClr val="tx1"/>
                </a:solidFill>
              </a:rPr>
              <a:t>Ray</a:t>
            </a:r>
            <a:r>
              <a:rPr lang="es-ES" sz="1400" dirty="0">
                <a:solidFill>
                  <a:schemeClr val="tx1"/>
                </a:solidFill>
              </a:rPr>
              <a:t> </a:t>
            </a:r>
            <a:r>
              <a:rPr lang="es-ES" sz="1400" dirty="0" err="1">
                <a:solidFill>
                  <a:schemeClr val="tx1"/>
                </a:solidFill>
              </a:rPr>
              <a:t>grass</a:t>
            </a:r>
            <a:r>
              <a:rPr lang="es-ES" sz="1400" dirty="0">
                <a:solidFill>
                  <a:schemeClr val="tx1"/>
                </a:solidFill>
              </a:rPr>
              <a:t> perenne. Var. </a:t>
            </a:r>
            <a:r>
              <a:rPr lang="es-ES" sz="1400" dirty="0" err="1">
                <a:solidFill>
                  <a:schemeClr val="tx1"/>
                </a:solidFill>
              </a:rPr>
              <a:t>Bealey</a:t>
            </a:r>
            <a:endParaRPr lang="es-EC" sz="1400" dirty="0">
              <a:solidFill>
                <a:schemeClr val="tx1"/>
              </a:solidFill>
            </a:endParaRPr>
          </a:p>
          <a:p>
            <a:pPr lvl="0"/>
            <a:r>
              <a:rPr lang="es-ES" sz="1400" dirty="0">
                <a:solidFill>
                  <a:schemeClr val="tx1"/>
                </a:solidFill>
              </a:rPr>
              <a:t>Semilla </a:t>
            </a:r>
            <a:r>
              <a:rPr lang="es-ES" sz="1400" dirty="0" err="1">
                <a:solidFill>
                  <a:schemeClr val="tx1"/>
                </a:solidFill>
              </a:rPr>
              <a:t>Ray</a:t>
            </a:r>
            <a:r>
              <a:rPr lang="es-ES" sz="1400" dirty="0">
                <a:solidFill>
                  <a:schemeClr val="tx1"/>
                </a:solidFill>
              </a:rPr>
              <a:t> </a:t>
            </a:r>
            <a:r>
              <a:rPr lang="es-ES" sz="1400" dirty="0" err="1">
                <a:solidFill>
                  <a:schemeClr val="tx1"/>
                </a:solidFill>
              </a:rPr>
              <a:t>grass</a:t>
            </a:r>
            <a:r>
              <a:rPr lang="es-ES" sz="1400" dirty="0">
                <a:solidFill>
                  <a:schemeClr val="tx1"/>
                </a:solidFill>
              </a:rPr>
              <a:t> anual. Var. </a:t>
            </a:r>
            <a:r>
              <a:rPr lang="es-ES" sz="1400" dirty="0" err="1">
                <a:solidFill>
                  <a:schemeClr val="tx1"/>
                </a:solidFill>
              </a:rPr>
              <a:t>Lonestar</a:t>
            </a:r>
            <a:endParaRPr lang="es-EC" sz="1400" dirty="0">
              <a:solidFill>
                <a:schemeClr val="tx1"/>
              </a:solidFill>
            </a:endParaRPr>
          </a:p>
          <a:p>
            <a:pPr lvl="0"/>
            <a:r>
              <a:rPr lang="es-ES" sz="1400" dirty="0">
                <a:solidFill>
                  <a:schemeClr val="tx1"/>
                </a:solidFill>
              </a:rPr>
              <a:t>Semilla Trébol blanco.</a:t>
            </a:r>
            <a:endParaRPr lang="es-EC" sz="1400" dirty="0">
              <a:solidFill>
                <a:schemeClr val="tx1"/>
              </a:solidFill>
            </a:endParaRPr>
          </a:p>
          <a:p>
            <a:pPr lvl="0"/>
            <a:endParaRPr lang="es-EC" dirty="0">
              <a:solidFill>
                <a:schemeClr val="tx1"/>
              </a:solidFill>
            </a:endParaRPr>
          </a:p>
        </p:txBody>
      </p:sp>
      <p:sp>
        <p:nvSpPr>
          <p:cNvPr id="6" name="Marcador de contenido 5"/>
          <p:cNvSpPr>
            <a:spLocks noGrp="1"/>
          </p:cNvSpPr>
          <p:nvPr>
            <p:ph sz="half" idx="2"/>
          </p:nvPr>
        </p:nvSpPr>
        <p:spPr>
          <a:xfrm>
            <a:off x="6197600" y="1300766"/>
            <a:ext cx="5384800" cy="5112913"/>
          </a:xfrm>
        </p:spPr>
        <p:txBody>
          <a:bodyPr/>
          <a:lstStyle/>
          <a:p>
            <a:pPr lvl="0"/>
            <a:r>
              <a:rPr lang="es-ES" sz="1400" dirty="0">
                <a:solidFill>
                  <a:schemeClr val="tx1"/>
                </a:solidFill>
              </a:rPr>
              <a:t>Digestor </a:t>
            </a:r>
            <a:r>
              <a:rPr lang="es-ES" sz="1400" dirty="0" err="1">
                <a:solidFill>
                  <a:schemeClr val="tx1"/>
                </a:solidFill>
              </a:rPr>
              <a:t>InKjel</a:t>
            </a:r>
            <a:endParaRPr lang="es-EC" sz="1400" dirty="0">
              <a:solidFill>
                <a:schemeClr val="tx1"/>
              </a:solidFill>
            </a:endParaRPr>
          </a:p>
          <a:p>
            <a:pPr lvl="0"/>
            <a:r>
              <a:rPr lang="es-ES" sz="1400" dirty="0">
                <a:solidFill>
                  <a:schemeClr val="tx1"/>
                </a:solidFill>
              </a:rPr>
              <a:t>Destilador VELP</a:t>
            </a:r>
            <a:endParaRPr lang="es-EC" sz="1400" dirty="0">
              <a:solidFill>
                <a:schemeClr val="tx1"/>
              </a:solidFill>
            </a:endParaRPr>
          </a:p>
          <a:p>
            <a:pPr lvl="0"/>
            <a:r>
              <a:rPr lang="es-ES" sz="1400" dirty="0" err="1">
                <a:solidFill>
                  <a:schemeClr val="tx1"/>
                </a:solidFill>
              </a:rPr>
              <a:t>Muffla</a:t>
            </a:r>
            <a:endParaRPr lang="es-EC" sz="1400" dirty="0">
              <a:solidFill>
                <a:schemeClr val="tx1"/>
              </a:solidFill>
            </a:endParaRPr>
          </a:p>
          <a:p>
            <a:pPr lvl="0"/>
            <a:r>
              <a:rPr lang="es-ES" sz="1400" dirty="0">
                <a:solidFill>
                  <a:schemeClr val="tx1"/>
                </a:solidFill>
              </a:rPr>
              <a:t>Estufa</a:t>
            </a:r>
            <a:endParaRPr lang="es-EC" sz="1400" dirty="0">
              <a:solidFill>
                <a:schemeClr val="tx1"/>
              </a:solidFill>
            </a:endParaRPr>
          </a:p>
          <a:p>
            <a:pPr lvl="0"/>
            <a:r>
              <a:rPr lang="es-ES" sz="1400" dirty="0">
                <a:solidFill>
                  <a:schemeClr val="tx1"/>
                </a:solidFill>
              </a:rPr>
              <a:t>Plancha calentadora</a:t>
            </a:r>
            <a:endParaRPr lang="es-EC" sz="1400" dirty="0">
              <a:solidFill>
                <a:schemeClr val="tx1"/>
              </a:solidFill>
            </a:endParaRPr>
          </a:p>
          <a:p>
            <a:pPr lvl="0"/>
            <a:r>
              <a:rPr lang="es-ES" sz="1400" dirty="0">
                <a:solidFill>
                  <a:schemeClr val="tx1"/>
                </a:solidFill>
              </a:rPr>
              <a:t>Molino Thomas </a:t>
            </a:r>
            <a:r>
              <a:rPr lang="es-ES" sz="1400" dirty="0" err="1">
                <a:solidFill>
                  <a:schemeClr val="tx1"/>
                </a:solidFill>
              </a:rPr>
              <a:t>Scientific</a:t>
            </a:r>
            <a:endParaRPr lang="es-EC" sz="1400" dirty="0">
              <a:solidFill>
                <a:schemeClr val="tx1"/>
              </a:solidFill>
            </a:endParaRPr>
          </a:p>
          <a:p>
            <a:pPr lvl="0"/>
            <a:r>
              <a:rPr lang="es-ES" sz="1400" dirty="0">
                <a:solidFill>
                  <a:schemeClr val="tx1"/>
                </a:solidFill>
              </a:rPr>
              <a:t>Espectrofotómetro</a:t>
            </a:r>
            <a:endParaRPr lang="es-EC" sz="1400" dirty="0">
              <a:solidFill>
                <a:schemeClr val="tx1"/>
              </a:solidFill>
            </a:endParaRPr>
          </a:p>
          <a:p>
            <a:pPr lvl="0"/>
            <a:r>
              <a:rPr lang="es-ES" sz="1400" dirty="0" err="1">
                <a:solidFill>
                  <a:schemeClr val="tx1"/>
                </a:solidFill>
              </a:rPr>
              <a:t>Refractometro</a:t>
            </a:r>
            <a:r>
              <a:rPr lang="es-ES" sz="1400" dirty="0">
                <a:solidFill>
                  <a:schemeClr val="tx1"/>
                </a:solidFill>
              </a:rPr>
              <a:t> </a:t>
            </a:r>
            <a:endParaRPr lang="es-EC" sz="1400" dirty="0">
              <a:solidFill>
                <a:schemeClr val="tx1"/>
              </a:solidFill>
            </a:endParaRPr>
          </a:p>
          <a:p>
            <a:pPr lvl="0"/>
            <a:r>
              <a:rPr lang="es-ES" sz="1400" dirty="0">
                <a:solidFill>
                  <a:schemeClr val="tx1"/>
                </a:solidFill>
              </a:rPr>
              <a:t>pH-metro </a:t>
            </a:r>
            <a:r>
              <a:rPr lang="es-ES" sz="1400" dirty="0" smtClean="0">
                <a:solidFill>
                  <a:schemeClr val="tx1"/>
                </a:solidFill>
              </a:rPr>
              <a:t>HANNA</a:t>
            </a:r>
          </a:p>
          <a:p>
            <a:pPr marL="0" lvl="0" indent="0">
              <a:buNone/>
            </a:pPr>
            <a:endParaRPr lang="es-EC" sz="1400" dirty="0">
              <a:solidFill>
                <a:schemeClr val="tx1"/>
              </a:solidFill>
            </a:endParaRPr>
          </a:p>
          <a:p>
            <a:pPr lvl="0"/>
            <a:r>
              <a:rPr lang="es-ES" sz="1400" dirty="0">
                <a:solidFill>
                  <a:schemeClr val="tx1"/>
                </a:solidFill>
              </a:rPr>
              <a:t>Agua destilada </a:t>
            </a:r>
            <a:endParaRPr lang="es-EC" sz="1400" dirty="0">
              <a:solidFill>
                <a:schemeClr val="tx1"/>
              </a:solidFill>
            </a:endParaRPr>
          </a:p>
          <a:p>
            <a:pPr lvl="0"/>
            <a:r>
              <a:rPr lang="es-ES" sz="1400" dirty="0">
                <a:solidFill>
                  <a:schemeClr val="tx1"/>
                </a:solidFill>
              </a:rPr>
              <a:t>Agua </a:t>
            </a:r>
            <a:r>
              <a:rPr lang="es-ES" sz="1400" dirty="0" err="1">
                <a:solidFill>
                  <a:schemeClr val="tx1"/>
                </a:solidFill>
              </a:rPr>
              <a:t>bi</a:t>
            </a:r>
            <a:r>
              <a:rPr lang="es-ES" sz="1400" dirty="0">
                <a:solidFill>
                  <a:schemeClr val="tx1"/>
                </a:solidFill>
              </a:rPr>
              <a:t>-destilada</a:t>
            </a:r>
            <a:endParaRPr lang="es-EC" sz="1400" dirty="0">
              <a:solidFill>
                <a:schemeClr val="tx1"/>
              </a:solidFill>
            </a:endParaRPr>
          </a:p>
          <a:p>
            <a:pPr lvl="0"/>
            <a:r>
              <a:rPr lang="es-ES" sz="1400" dirty="0">
                <a:solidFill>
                  <a:schemeClr val="tx1"/>
                </a:solidFill>
              </a:rPr>
              <a:t>Hidróxido de sodio</a:t>
            </a:r>
            <a:endParaRPr lang="es-EC" sz="1400" dirty="0">
              <a:solidFill>
                <a:schemeClr val="tx1"/>
              </a:solidFill>
            </a:endParaRPr>
          </a:p>
          <a:p>
            <a:pPr lvl="0"/>
            <a:r>
              <a:rPr lang="es-ES" sz="1400" dirty="0">
                <a:solidFill>
                  <a:schemeClr val="tx1"/>
                </a:solidFill>
              </a:rPr>
              <a:t>Ácido Sulfúrico</a:t>
            </a:r>
            <a:endParaRPr lang="es-EC" sz="1400" dirty="0">
              <a:solidFill>
                <a:schemeClr val="tx1"/>
              </a:solidFill>
            </a:endParaRPr>
          </a:p>
          <a:p>
            <a:pPr lvl="0"/>
            <a:r>
              <a:rPr lang="es-ES" sz="1400" dirty="0">
                <a:solidFill>
                  <a:schemeClr val="tx1"/>
                </a:solidFill>
              </a:rPr>
              <a:t>Ácido Bórico</a:t>
            </a:r>
            <a:endParaRPr lang="es-EC" sz="1400" dirty="0">
              <a:solidFill>
                <a:schemeClr val="tx1"/>
              </a:solidFill>
            </a:endParaRPr>
          </a:p>
          <a:p>
            <a:pPr lvl="0"/>
            <a:r>
              <a:rPr lang="es-ES" sz="1400" dirty="0">
                <a:solidFill>
                  <a:schemeClr val="tx1"/>
                </a:solidFill>
              </a:rPr>
              <a:t>Ácido Clorhídrico 1N</a:t>
            </a:r>
            <a:endParaRPr lang="es-EC" sz="1400" dirty="0">
              <a:solidFill>
                <a:schemeClr val="tx1"/>
              </a:solidFill>
            </a:endParaRPr>
          </a:p>
          <a:p>
            <a:pPr lvl="0"/>
            <a:r>
              <a:rPr lang="es-ES" sz="1400" dirty="0">
                <a:solidFill>
                  <a:schemeClr val="tx1"/>
                </a:solidFill>
              </a:rPr>
              <a:t>Ácido Clorhídrico 1M</a:t>
            </a:r>
            <a:endParaRPr lang="es-EC" sz="1400" dirty="0">
              <a:solidFill>
                <a:schemeClr val="tx1"/>
              </a:solidFill>
            </a:endParaRPr>
          </a:p>
          <a:p>
            <a:pPr lvl="0"/>
            <a:r>
              <a:rPr lang="es-ES" sz="1400" dirty="0">
                <a:solidFill>
                  <a:schemeClr val="tx1"/>
                </a:solidFill>
              </a:rPr>
              <a:t>Pastilla de </a:t>
            </a:r>
            <a:r>
              <a:rPr lang="es-ES" sz="1400" dirty="0" err="1">
                <a:solidFill>
                  <a:schemeClr val="tx1"/>
                </a:solidFill>
              </a:rPr>
              <a:t>Kjendhal</a:t>
            </a:r>
            <a:endParaRPr lang="es-EC" sz="1400" dirty="0">
              <a:solidFill>
                <a:schemeClr val="tx1"/>
              </a:solidFill>
            </a:endParaRPr>
          </a:p>
          <a:p>
            <a:pPr lvl="0"/>
            <a:r>
              <a:rPr lang="es-ES" sz="1400" dirty="0">
                <a:solidFill>
                  <a:schemeClr val="tx1"/>
                </a:solidFill>
              </a:rPr>
              <a:t>Kit de análisis de potasio </a:t>
            </a:r>
            <a:endParaRPr lang="es-ES" sz="1400" dirty="0" smtClean="0">
              <a:solidFill>
                <a:schemeClr val="tx1"/>
              </a:solidFill>
            </a:endParaRPr>
          </a:p>
          <a:p>
            <a:pPr marL="0" lvl="0" indent="0">
              <a:buNone/>
            </a:pPr>
            <a:r>
              <a:rPr lang="es-ES" sz="1400" dirty="0">
                <a:solidFill>
                  <a:schemeClr val="tx1"/>
                </a:solidFill>
              </a:rPr>
              <a:t> </a:t>
            </a:r>
            <a:r>
              <a:rPr lang="es-ES" sz="1400" dirty="0" smtClean="0">
                <a:solidFill>
                  <a:schemeClr val="tx1"/>
                </a:solidFill>
              </a:rPr>
              <a:t>      (</a:t>
            </a:r>
            <a:r>
              <a:rPr lang="es-ES" sz="1400" dirty="0">
                <a:solidFill>
                  <a:schemeClr val="tx1"/>
                </a:solidFill>
              </a:rPr>
              <a:t>Spectroquant)</a:t>
            </a:r>
            <a:endParaRPr lang="es-EC" sz="1400" dirty="0">
              <a:solidFill>
                <a:schemeClr val="tx1"/>
              </a:solidFill>
            </a:endParaRPr>
          </a:p>
          <a:p>
            <a:endParaRPr lang="es-EC" dirty="0"/>
          </a:p>
        </p:txBody>
      </p:sp>
      <p:sp>
        <p:nvSpPr>
          <p:cNvPr id="7" name="CuadroTexto 6"/>
          <p:cNvSpPr txBox="1"/>
          <p:nvPr/>
        </p:nvSpPr>
        <p:spPr>
          <a:xfrm>
            <a:off x="1081825" y="772732"/>
            <a:ext cx="3322750" cy="369332"/>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anose="02020603050405020304" pitchFamily="18" charset="0"/>
              </a:rPr>
              <a:t>MATERIALES DE CAMPO</a:t>
            </a:r>
            <a:endParaRPr lang="es-EC"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6466624" y="846138"/>
            <a:ext cx="3939505" cy="369332"/>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anose="02020603050405020304" pitchFamily="18" charset="0"/>
              </a:rPr>
              <a:t>MATERIALES DE LABORATORIO</a:t>
            </a:r>
            <a:endParaRPr lang="es-EC" b="1" dirty="0">
              <a:latin typeface="Times New Roman" panose="02020603050405020304" pitchFamily="18" charset="0"/>
              <a:cs typeface="Times New Roman" panose="02020603050405020304" pitchFamily="18" charset="0"/>
            </a:endParaRPr>
          </a:p>
        </p:txBody>
      </p:sp>
      <p:pic>
        <p:nvPicPr>
          <p:cNvPr id="9" name="Picture 2" descr="Resultado de imagen para SELLO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345961787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8540" y="0"/>
            <a:ext cx="10972800" cy="1143000"/>
          </a:xfrm>
        </p:spPr>
        <p:txBody>
          <a:bodyPr/>
          <a:lstStyle/>
          <a:p>
            <a:r>
              <a:rPr lang="es-MX" b="0" dirty="0" smtClean="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Metodología – Fase de campo</a:t>
            </a:r>
            <a:endParaRPr lang="es-MX" b="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grpSp>
        <p:nvGrpSpPr>
          <p:cNvPr id="20" name="Grupo 19"/>
          <p:cNvGrpSpPr/>
          <p:nvPr/>
        </p:nvGrpSpPr>
        <p:grpSpPr>
          <a:xfrm>
            <a:off x="16465" y="68583"/>
            <a:ext cx="5045658" cy="5616667"/>
            <a:chOff x="16465" y="68583"/>
            <a:chExt cx="5045658" cy="5616667"/>
          </a:xfrm>
        </p:grpSpPr>
        <p:sp>
          <p:nvSpPr>
            <p:cNvPr id="6" name="Rectángulo 5"/>
            <p:cNvSpPr/>
            <p:nvPr/>
          </p:nvSpPr>
          <p:spPr>
            <a:xfrm>
              <a:off x="16465" y="2359509"/>
              <a:ext cx="1516121"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b="1" dirty="0">
                  <a:latin typeface="Times New Roman" panose="02020603050405020304" pitchFamily="18" charset="0"/>
                  <a:ea typeface="Arial" panose="020B0604020202020204" pitchFamily="34" charset="0"/>
                </a:rPr>
                <a:t>Implantación del experimento:</a:t>
              </a:r>
              <a:endParaRPr lang="es-EC" sz="1600"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21673" r="21657"/>
            <a:stretch/>
          </p:blipFill>
          <p:spPr>
            <a:xfrm rot="5400000">
              <a:off x="1747196" y="80184"/>
              <a:ext cx="2950098" cy="2926896"/>
            </a:xfrm>
            <a:prstGeom prst="rect">
              <a:avLst/>
            </a:prstGeom>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12782" t="29286" r="16550"/>
            <a:stretch/>
          </p:blipFill>
          <p:spPr>
            <a:xfrm>
              <a:off x="1085747" y="3448141"/>
              <a:ext cx="3976376" cy="2237109"/>
            </a:xfrm>
            <a:prstGeom prst="rect">
              <a:avLst/>
            </a:prstGeom>
          </p:spPr>
        </p:pic>
        <p:cxnSp>
          <p:nvCxnSpPr>
            <p:cNvPr id="10" name="Conector recto de flecha 9"/>
            <p:cNvCxnSpPr/>
            <p:nvPr/>
          </p:nvCxnSpPr>
          <p:spPr>
            <a:xfrm flipV="1">
              <a:off x="326308" y="1647266"/>
              <a:ext cx="972727" cy="549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a:off x="445403" y="3356645"/>
              <a:ext cx="541285" cy="600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9" name="Grupo 18"/>
          <p:cNvGrpSpPr/>
          <p:nvPr/>
        </p:nvGrpSpPr>
        <p:grpSpPr>
          <a:xfrm>
            <a:off x="7676687" y="571500"/>
            <a:ext cx="3826689" cy="2471895"/>
            <a:chOff x="7676687" y="571500"/>
            <a:chExt cx="3826689" cy="2471895"/>
          </a:xfrm>
        </p:grpSpPr>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r="12866"/>
            <a:stretch/>
          </p:blipFill>
          <p:spPr>
            <a:xfrm>
              <a:off x="7676687" y="574175"/>
              <a:ext cx="3826689" cy="2469220"/>
            </a:xfrm>
            <a:prstGeom prst="rect">
              <a:avLst/>
            </a:prstGeom>
          </p:spPr>
        </p:pic>
        <p:sp>
          <p:nvSpPr>
            <p:cNvPr id="7" name="Rectángulo 6"/>
            <p:cNvSpPr/>
            <p:nvPr/>
          </p:nvSpPr>
          <p:spPr>
            <a:xfrm>
              <a:off x="8542845" y="571500"/>
              <a:ext cx="2207656" cy="400110"/>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s-ES" sz="2000" b="1" dirty="0">
                  <a:latin typeface="Times New Roman" panose="02020603050405020304" pitchFamily="18" charset="0"/>
                  <a:ea typeface="Arial" panose="020B0604020202020204" pitchFamily="34" charset="0"/>
                </a:rPr>
                <a:t>Llenado de fundas</a:t>
              </a:r>
              <a:endParaRPr lang="es-EC" sz="2000" dirty="0"/>
            </a:p>
          </p:txBody>
        </p:sp>
        <p:sp>
          <p:nvSpPr>
            <p:cNvPr id="14" name="CuadroTexto 13"/>
            <p:cNvSpPr txBox="1"/>
            <p:nvPr/>
          </p:nvSpPr>
          <p:spPr>
            <a:xfrm>
              <a:off x="7789968" y="1948723"/>
              <a:ext cx="3713408" cy="646331"/>
            </a:xfrm>
            <a:prstGeom prst="rect">
              <a:avLst/>
            </a:prstGeom>
            <a:noFill/>
          </p:spPr>
          <p:txBody>
            <a:bodyPr wrap="square" rtlCol="0">
              <a:spAutoFit/>
            </a:bodyPr>
            <a:lstStyle/>
            <a:p>
              <a:pPr algn="ctr"/>
              <a:r>
                <a:rPr lang="es-EC" b="1" dirty="0" smtClean="0">
                  <a:solidFill>
                    <a:srgbClr val="FFFF00"/>
                  </a:solidFill>
                  <a:latin typeface="Times New Roman" panose="02020603050405020304" pitchFamily="18" charset="0"/>
                  <a:cs typeface="Times New Roman" panose="02020603050405020304" pitchFamily="18" charset="0"/>
                </a:rPr>
                <a:t>TIERRA – ARENA – GALLINAZA</a:t>
              </a:r>
            </a:p>
            <a:p>
              <a:pPr algn="ctr"/>
              <a:r>
                <a:rPr lang="es-EC" b="1" dirty="0" smtClean="0">
                  <a:solidFill>
                    <a:srgbClr val="FFFF00"/>
                  </a:solidFill>
                  <a:latin typeface="Times New Roman" panose="02020603050405020304" pitchFamily="18" charset="0"/>
                  <a:cs typeface="Times New Roman" panose="02020603050405020304" pitchFamily="18" charset="0"/>
                </a:rPr>
                <a:t>9:3:1</a:t>
              </a:r>
              <a:endParaRPr lang="es-EC" b="1" dirty="0">
                <a:solidFill>
                  <a:srgbClr val="FFFF00"/>
                </a:solidFill>
                <a:latin typeface="Times New Roman" panose="02020603050405020304" pitchFamily="18" charset="0"/>
                <a:cs typeface="Times New Roman" panose="02020603050405020304" pitchFamily="18" charset="0"/>
              </a:endParaRPr>
            </a:p>
          </p:txBody>
        </p:sp>
      </p:grpSp>
      <p:grpSp>
        <p:nvGrpSpPr>
          <p:cNvPr id="21" name="Grupo 20"/>
          <p:cNvGrpSpPr/>
          <p:nvPr/>
        </p:nvGrpSpPr>
        <p:grpSpPr>
          <a:xfrm>
            <a:off x="6774288" y="3018681"/>
            <a:ext cx="5417712" cy="3046081"/>
            <a:chOff x="6774288" y="3018681"/>
            <a:chExt cx="5417712" cy="3046081"/>
          </a:xfrm>
        </p:grpSpPr>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4288" y="3018681"/>
              <a:ext cx="5417712" cy="3046081"/>
            </a:xfrm>
            <a:prstGeom prst="rect">
              <a:avLst/>
            </a:prstGeom>
          </p:spPr>
        </p:pic>
        <p:sp>
          <p:nvSpPr>
            <p:cNvPr id="15" name="Rectángulo 14"/>
            <p:cNvSpPr/>
            <p:nvPr/>
          </p:nvSpPr>
          <p:spPr>
            <a:xfrm>
              <a:off x="8735372" y="3031445"/>
              <a:ext cx="1018227"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S" b="1" dirty="0">
                  <a:latin typeface="Times New Roman" panose="02020603050405020304" pitchFamily="18" charset="0"/>
                  <a:ea typeface="Arial" panose="020B0604020202020204" pitchFamily="34" charset="0"/>
                </a:rPr>
                <a:t>Siembra</a:t>
              </a:r>
              <a:endParaRPr lang="es-EC" dirty="0"/>
            </a:p>
          </p:txBody>
        </p:sp>
      </p:grpSp>
      <p:pic>
        <p:nvPicPr>
          <p:cNvPr id="17" name="Picture 2" descr="Resultado de imagen para SELLO ES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259327426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219200"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MX" b="0" kern="0" dirty="0" smtClean="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Metodología – Fase de campo</a:t>
            </a:r>
            <a:endParaRPr lang="es-MX" b="0" kern="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5" name="Rectángulo 4"/>
          <p:cNvSpPr/>
          <p:nvPr/>
        </p:nvSpPr>
        <p:spPr>
          <a:xfrm>
            <a:off x="305512" y="386834"/>
            <a:ext cx="3544560" cy="369332"/>
          </a:xfrm>
          <a:prstGeom prst="rect">
            <a:avLst/>
          </a:prstGeom>
        </p:spPr>
        <p:txBody>
          <a:bodyPr wrap="none">
            <a:spAutoFit/>
          </a:bodyPr>
          <a:lstStyle/>
          <a:p>
            <a:r>
              <a:rPr lang="es-ES" b="1" dirty="0">
                <a:latin typeface="Times New Roman" panose="02020603050405020304" pitchFamily="18" charset="0"/>
                <a:ea typeface="Arial" panose="020B0604020202020204" pitchFamily="34" charset="0"/>
              </a:rPr>
              <a:t>Elaboración del fermento de Maíz</a:t>
            </a:r>
            <a:endParaRPr lang="es-EC"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17640" r="25529"/>
          <a:stretch/>
        </p:blipFill>
        <p:spPr>
          <a:xfrm>
            <a:off x="4548463" y="946984"/>
            <a:ext cx="2025564" cy="2003947"/>
          </a:xfrm>
          <a:prstGeom prst="rect">
            <a:avLst/>
          </a:prstGeom>
        </p:spPr>
      </p:pic>
      <p:sp>
        <p:nvSpPr>
          <p:cNvPr id="7" name="Flecha derecha 6"/>
          <p:cNvSpPr/>
          <p:nvPr/>
        </p:nvSpPr>
        <p:spPr>
          <a:xfrm>
            <a:off x="2474265" y="1135380"/>
            <a:ext cx="2395471" cy="165171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Se pesó 2 kg y se puso a remojo durante 24 h</a:t>
            </a:r>
            <a:endParaRPr lang="es-EC" dirty="0"/>
          </a:p>
        </p:txBody>
      </p:sp>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16277" t="7602" r="19393" b="2967"/>
          <a:stretch/>
        </p:blipFill>
        <p:spPr>
          <a:xfrm rot="5400000">
            <a:off x="64890" y="1042288"/>
            <a:ext cx="2620283" cy="2048038"/>
          </a:xfrm>
          <a:prstGeom prst="rect">
            <a:avLst/>
          </a:prstGeom>
        </p:spPr>
      </p:pic>
      <p:pic>
        <p:nvPicPr>
          <p:cNvPr id="5122" name="Picture 2" descr="Resultado de imagen para maiz germinado para hacer chic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3439" y="818144"/>
            <a:ext cx="3328435" cy="2496326"/>
          </a:xfrm>
          <a:prstGeom prst="rect">
            <a:avLst/>
          </a:prstGeom>
          <a:noFill/>
          <a:extLst>
            <a:ext uri="{909E8E84-426E-40DD-AFC4-6F175D3DCCD1}">
              <a14:hiddenFill xmlns:a14="http://schemas.microsoft.com/office/drawing/2010/main">
                <a:solidFill>
                  <a:srgbClr val="FFFFFF"/>
                </a:solidFill>
              </a14:hiddenFill>
            </a:ext>
          </a:extLst>
        </p:spPr>
      </p:pic>
      <p:sp>
        <p:nvSpPr>
          <p:cNvPr id="9" name="Flecha derecha 8"/>
          <p:cNvSpPr/>
          <p:nvPr/>
        </p:nvSpPr>
        <p:spPr>
          <a:xfrm>
            <a:off x="6463555" y="1135380"/>
            <a:ext cx="2654687" cy="181555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Se germinó en bandejas fuera de la luz</a:t>
            </a:r>
            <a:endParaRPr lang="es-EC" dirty="0"/>
          </a:p>
        </p:txBody>
      </p:sp>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l="19121" t="10499" r="15281" b="23181"/>
          <a:stretch/>
        </p:blipFill>
        <p:spPr>
          <a:xfrm>
            <a:off x="50203" y="3922475"/>
            <a:ext cx="3799869" cy="2159990"/>
          </a:xfrm>
          <a:prstGeom prst="rect">
            <a:avLst/>
          </a:prstGeom>
        </p:spPr>
      </p:pic>
      <p:sp>
        <p:nvSpPr>
          <p:cNvPr id="12" name="Flecha derecha 11"/>
          <p:cNvSpPr/>
          <p:nvPr/>
        </p:nvSpPr>
        <p:spPr>
          <a:xfrm>
            <a:off x="3650005" y="4301689"/>
            <a:ext cx="2395471" cy="165171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Se secó al sol durante 2 días</a:t>
            </a:r>
            <a:endParaRPr lang="es-EC" dirty="0"/>
          </a:p>
        </p:txBody>
      </p:sp>
      <p:sp>
        <p:nvSpPr>
          <p:cNvPr id="11" name="Elipse 10"/>
          <p:cNvSpPr/>
          <p:nvPr/>
        </p:nvSpPr>
        <p:spPr>
          <a:xfrm>
            <a:off x="9297981" y="3770989"/>
            <a:ext cx="2382159" cy="21661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Se fermentó durante 2 o 3 días en un recipiente cerrado</a:t>
            </a:r>
            <a:endParaRPr lang="es-EC" dirty="0"/>
          </a:p>
        </p:txBody>
      </p:sp>
      <p:pic>
        <p:nvPicPr>
          <p:cNvPr id="5126" name="Picture 6" descr="Resultado de imagen para panela de la tienda"/>
          <p:cNvPicPr>
            <a:picLocks noChangeAspect="1" noChangeArrowheads="1"/>
          </p:cNvPicPr>
          <p:nvPr/>
        </p:nvPicPr>
        <p:blipFill rotWithShape="1">
          <a:blip r:embed="rId6">
            <a:extLst>
              <a:ext uri="{28A0092B-C50C-407E-A947-70E740481C1C}">
                <a14:useLocalDpi xmlns:a14="http://schemas.microsoft.com/office/drawing/2010/main" val="0"/>
              </a:ext>
            </a:extLst>
          </a:blip>
          <a:srcRect l="6356" t="16655" r="4912" b="16691"/>
          <a:stretch/>
        </p:blipFill>
        <p:spPr bwMode="auto">
          <a:xfrm>
            <a:off x="6045476" y="3513201"/>
            <a:ext cx="2292440" cy="114621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esultado de imagen para chicha de jor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227" t="15418" r="10160" b="12928"/>
          <a:stretch/>
        </p:blipFill>
        <p:spPr bwMode="auto">
          <a:xfrm>
            <a:off x="6574027" y="4854074"/>
            <a:ext cx="1380982" cy="17448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n para SELLO ESP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180133677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219200"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MX" b="0" kern="0" dirty="0" smtClean="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Metodología – Fase de campo</a:t>
            </a:r>
            <a:endParaRPr lang="es-MX" b="0" kern="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8937" r="27652" b="13493"/>
          <a:stretch/>
        </p:blipFill>
        <p:spPr>
          <a:xfrm>
            <a:off x="6487568" y="961246"/>
            <a:ext cx="2520934" cy="2295659"/>
          </a:xfrm>
          <a:prstGeom prst="rect">
            <a:avLst/>
          </a:prstGeom>
        </p:spPr>
      </p:pic>
      <p:sp>
        <p:nvSpPr>
          <p:cNvPr id="5" name="Rectángulo 4"/>
          <p:cNvSpPr/>
          <p:nvPr/>
        </p:nvSpPr>
        <p:spPr>
          <a:xfrm>
            <a:off x="183475" y="473016"/>
            <a:ext cx="3741409" cy="5078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indent="226695" algn="just">
              <a:lnSpc>
                <a:spcPct val="150000"/>
              </a:lnSpc>
              <a:spcBef>
                <a:spcPts val="2000"/>
              </a:spcBef>
              <a:spcAft>
                <a:spcPts val="600"/>
              </a:spcAft>
            </a:pPr>
            <a:r>
              <a:rPr lang="es-ES" b="1" kern="0" dirty="0">
                <a:solidFill>
                  <a:srgbClr val="000000"/>
                </a:solidFill>
                <a:latin typeface="Times New Roman" panose="02020603050405020304" pitchFamily="18" charset="0"/>
              </a:rPr>
              <a:t> Aplicación del Fermento de Maíz</a:t>
            </a:r>
            <a:endParaRPr lang="es-EC" sz="3200" b="1" kern="0" dirty="0">
              <a:solidFill>
                <a:srgbClr val="000000"/>
              </a:solidFill>
              <a:effectLst/>
              <a:latin typeface="Arial" panose="020B0604020202020204" pitchFamily="34" charset="0"/>
            </a:endParaRPr>
          </a:p>
        </p:txBody>
      </p:sp>
      <p:sp>
        <p:nvSpPr>
          <p:cNvPr id="6" name="Flecha derecha 5"/>
          <p:cNvSpPr/>
          <p:nvPr/>
        </p:nvSpPr>
        <p:spPr>
          <a:xfrm>
            <a:off x="3871019" y="1314033"/>
            <a:ext cx="2360006" cy="166898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Se realizó una evaluación visual</a:t>
            </a:r>
            <a:endParaRPr lang="es-EC" dirty="0"/>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53" y="1314033"/>
            <a:ext cx="3490424" cy="1962473"/>
          </a:xfrm>
          <a:prstGeom prst="rect">
            <a:avLst/>
          </a:prstGeom>
        </p:spPr>
      </p:pic>
      <p:sp>
        <p:nvSpPr>
          <p:cNvPr id="8" name="Elipse 7"/>
          <p:cNvSpPr/>
          <p:nvPr/>
        </p:nvSpPr>
        <p:spPr>
          <a:xfrm>
            <a:off x="9486228" y="980847"/>
            <a:ext cx="2228045" cy="22760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t>1ª Aplicación </a:t>
            </a:r>
          </a:p>
          <a:p>
            <a:pPr algn="ctr"/>
            <a:r>
              <a:rPr lang="es-EC" dirty="0" smtClean="0"/>
              <a:t>1ª hoja</a:t>
            </a:r>
          </a:p>
          <a:p>
            <a:pPr algn="ctr"/>
            <a:r>
              <a:rPr lang="es-EC" dirty="0" smtClean="0"/>
              <a:t>2ª Aplicación</a:t>
            </a:r>
          </a:p>
          <a:p>
            <a:pPr algn="ctr"/>
            <a:r>
              <a:rPr lang="es-EC" dirty="0" smtClean="0"/>
              <a:t>2ª hoja</a:t>
            </a:r>
          </a:p>
          <a:p>
            <a:pPr algn="ctr"/>
            <a:r>
              <a:rPr lang="es-EC" dirty="0" smtClean="0"/>
              <a:t>3ª hoja</a:t>
            </a:r>
          </a:p>
          <a:p>
            <a:pPr algn="ctr"/>
            <a:r>
              <a:rPr lang="es-EC" dirty="0" smtClean="0"/>
              <a:t>Corte</a:t>
            </a:r>
            <a:endParaRPr lang="es-EC" dirty="0"/>
          </a:p>
        </p:txBody>
      </p:sp>
      <p:sp>
        <p:nvSpPr>
          <p:cNvPr id="9" name="Rectángulo 8"/>
          <p:cNvSpPr/>
          <p:nvPr/>
        </p:nvSpPr>
        <p:spPr>
          <a:xfrm>
            <a:off x="411927" y="3447539"/>
            <a:ext cx="1614545"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S" b="1" dirty="0">
                <a:latin typeface="Times New Roman" panose="02020603050405020304" pitchFamily="18" charset="0"/>
                <a:ea typeface="Arial" panose="020B0604020202020204" pitchFamily="34" charset="0"/>
              </a:rPr>
              <a:t>Digestibilidad </a:t>
            </a:r>
            <a:endParaRPr lang="es-EC" dirty="0"/>
          </a:p>
        </p:txBody>
      </p:sp>
      <p:pic>
        <p:nvPicPr>
          <p:cNvPr id="11" name="Imagen 10"/>
          <p:cNvPicPr>
            <a:picLocks noChangeAspect="1"/>
          </p:cNvPicPr>
          <p:nvPr/>
        </p:nvPicPr>
        <p:blipFill rotWithShape="1">
          <a:blip r:embed="rId4"/>
          <a:srcRect t="28906"/>
          <a:stretch/>
        </p:blipFill>
        <p:spPr>
          <a:xfrm>
            <a:off x="5716388" y="3427938"/>
            <a:ext cx="2543517" cy="3013830"/>
          </a:xfrm>
          <a:prstGeom prst="rect">
            <a:avLst/>
          </a:prstGeom>
        </p:spPr>
      </p:pic>
      <p:sp>
        <p:nvSpPr>
          <p:cNvPr id="12" name="Rectángulo 11"/>
          <p:cNvSpPr/>
          <p:nvPr/>
        </p:nvSpPr>
        <p:spPr>
          <a:xfrm>
            <a:off x="343020" y="3918963"/>
            <a:ext cx="3052490" cy="248562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ES" dirty="0">
                <a:ln w="0"/>
                <a:solidFill>
                  <a:schemeClr val="tx1"/>
                </a:solidFill>
                <a:effectLst>
                  <a:outerShdw blurRad="38100" dist="19050" dir="2700000" algn="tl" rotWithShape="0">
                    <a:schemeClr val="dk1">
                      <a:alpha val="40000"/>
                    </a:schemeClr>
                  </a:outerShdw>
                </a:effectLst>
              </a:rPr>
              <a:t>Se </a:t>
            </a:r>
            <a:r>
              <a:rPr lang="es-ES" dirty="0" smtClean="0">
                <a:ln w="0"/>
                <a:solidFill>
                  <a:schemeClr val="tx1"/>
                </a:solidFill>
                <a:effectLst>
                  <a:outerShdw blurRad="38100" dist="19050" dir="2700000" algn="tl" rotWithShape="0">
                    <a:schemeClr val="dk1">
                      <a:alpha val="40000"/>
                    </a:schemeClr>
                  </a:outerShdw>
                </a:effectLst>
              </a:rPr>
              <a:t>utilizó </a:t>
            </a:r>
            <a:r>
              <a:rPr lang="es-ES" dirty="0">
                <a:ln w="0"/>
                <a:solidFill>
                  <a:schemeClr val="tx1"/>
                </a:solidFill>
                <a:effectLst>
                  <a:outerShdw blurRad="38100" dist="19050" dir="2700000" algn="tl" rotWithShape="0">
                    <a:schemeClr val="dk1">
                      <a:alpha val="40000"/>
                    </a:schemeClr>
                  </a:outerShdw>
                </a:effectLst>
              </a:rPr>
              <a:t>fundas de nylon de 20*10 </a:t>
            </a:r>
            <a:r>
              <a:rPr lang="es-ES" dirty="0" smtClean="0">
                <a:ln w="0"/>
                <a:solidFill>
                  <a:schemeClr val="tx1"/>
                </a:solidFill>
                <a:effectLst>
                  <a:outerShdw blurRad="38100" dist="19050" dir="2700000" algn="tl" rotWithShape="0">
                    <a:schemeClr val="dk1">
                      <a:alpha val="40000"/>
                    </a:schemeClr>
                  </a:outerShdw>
                </a:effectLst>
              </a:rPr>
              <a:t>cm</a:t>
            </a:r>
          </a:p>
          <a:p>
            <a:pPr algn="ctr"/>
            <a:r>
              <a:rPr lang="es-ES" dirty="0" smtClean="0">
                <a:ln w="0"/>
                <a:solidFill>
                  <a:schemeClr val="tx1"/>
                </a:solidFill>
                <a:effectLst>
                  <a:outerShdw blurRad="38100" dist="19050" dir="2700000" algn="tl" rotWithShape="0">
                    <a:schemeClr val="dk1">
                      <a:alpha val="40000"/>
                    </a:schemeClr>
                  </a:outerShdw>
                </a:effectLst>
              </a:rPr>
              <a:t>Se secaron </a:t>
            </a:r>
            <a:r>
              <a:rPr lang="es-ES" dirty="0">
                <a:ln w="0"/>
                <a:solidFill>
                  <a:schemeClr val="tx1"/>
                </a:solidFill>
                <a:effectLst>
                  <a:outerShdw blurRad="38100" dist="19050" dir="2700000" algn="tl" rotWithShape="0">
                    <a:schemeClr val="dk1">
                      <a:alpha val="40000"/>
                    </a:schemeClr>
                  </a:outerShdw>
                </a:effectLst>
              </a:rPr>
              <a:t>durante 24 horas a una temperatura de </a:t>
            </a:r>
            <a:r>
              <a:rPr lang="es-ES" dirty="0" smtClean="0">
                <a:ln w="0"/>
                <a:solidFill>
                  <a:schemeClr val="tx1"/>
                </a:solidFill>
                <a:effectLst>
                  <a:outerShdw blurRad="38100" dist="19050" dir="2700000" algn="tl" rotWithShape="0">
                    <a:schemeClr val="dk1">
                      <a:alpha val="40000"/>
                    </a:schemeClr>
                  </a:outerShdw>
                </a:effectLst>
              </a:rPr>
              <a:t>60°C</a:t>
            </a:r>
          </a:p>
          <a:p>
            <a:pPr algn="ctr"/>
            <a:r>
              <a:rPr lang="es-ES" dirty="0" smtClean="0">
                <a:ln w="0"/>
                <a:solidFill>
                  <a:schemeClr val="tx1"/>
                </a:solidFill>
                <a:effectLst>
                  <a:outerShdw blurRad="38100" dist="19050" dir="2700000" algn="tl" rotWithShape="0">
                    <a:schemeClr val="dk1">
                      <a:alpha val="40000"/>
                    </a:schemeClr>
                  </a:outerShdw>
                </a:effectLst>
              </a:rPr>
              <a:t>Se </a:t>
            </a:r>
            <a:r>
              <a:rPr lang="es-ES" dirty="0">
                <a:ln w="0"/>
                <a:solidFill>
                  <a:schemeClr val="tx1"/>
                </a:solidFill>
                <a:effectLst>
                  <a:outerShdw blurRad="38100" dist="19050" dir="2700000" algn="tl" rotWithShape="0">
                    <a:schemeClr val="dk1">
                      <a:alpha val="40000"/>
                    </a:schemeClr>
                  </a:outerShdw>
                </a:effectLst>
              </a:rPr>
              <a:t>colocó 5 </a:t>
            </a:r>
            <a:r>
              <a:rPr lang="es-ES" dirty="0" smtClean="0">
                <a:ln w="0"/>
                <a:solidFill>
                  <a:schemeClr val="tx1"/>
                </a:solidFill>
                <a:effectLst>
                  <a:outerShdw blurRad="38100" dist="19050" dir="2700000" algn="tl" rotWithShape="0">
                    <a:schemeClr val="dk1">
                      <a:alpha val="40000"/>
                    </a:schemeClr>
                  </a:outerShdw>
                </a:effectLst>
              </a:rPr>
              <a:t>g del </a:t>
            </a:r>
            <a:r>
              <a:rPr lang="es-ES" dirty="0">
                <a:ln w="0"/>
                <a:solidFill>
                  <a:schemeClr val="tx1"/>
                </a:solidFill>
                <a:effectLst>
                  <a:outerShdw blurRad="38100" dist="19050" dir="2700000" algn="tl" rotWithShape="0">
                    <a:schemeClr val="dk1">
                      <a:alpha val="40000"/>
                    </a:schemeClr>
                  </a:outerShdw>
                </a:effectLst>
              </a:rPr>
              <a:t>forraje </a:t>
            </a:r>
            <a:r>
              <a:rPr lang="es-ES" dirty="0" smtClean="0">
                <a:ln w="0"/>
                <a:solidFill>
                  <a:schemeClr val="tx1"/>
                </a:solidFill>
                <a:effectLst>
                  <a:outerShdw blurRad="38100" dist="19050" dir="2700000" algn="tl" rotWithShape="0">
                    <a:schemeClr val="dk1">
                      <a:alpha val="40000"/>
                    </a:schemeClr>
                  </a:outerShdw>
                </a:effectLst>
              </a:rPr>
              <a:t>seco y molido</a:t>
            </a:r>
            <a:endParaRPr lang="es-EC" dirty="0">
              <a:ln w="0"/>
              <a:solidFill>
                <a:schemeClr val="tx1"/>
              </a:solidFill>
              <a:effectLst>
                <a:outerShdw blurRad="38100" dist="19050" dir="2700000" algn="tl" rotWithShape="0">
                  <a:schemeClr val="dk1">
                    <a:alpha val="40000"/>
                  </a:schemeClr>
                </a:outerShdw>
              </a:effectLst>
            </a:endParaRPr>
          </a:p>
        </p:txBody>
      </p:sp>
      <p:sp>
        <p:nvSpPr>
          <p:cNvPr id="13" name="Cheurón 12"/>
          <p:cNvSpPr/>
          <p:nvPr/>
        </p:nvSpPr>
        <p:spPr>
          <a:xfrm>
            <a:off x="3924884" y="4533362"/>
            <a:ext cx="1262130" cy="1223493"/>
          </a:xfrm>
          <a:prstGeom prst="chevro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a:solidFill>
                <a:schemeClr val="tx1"/>
              </a:solidFill>
            </a:endParaRPr>
          </a:p>
        </p:txBody>
      </p:sp>
      <p:sp>
        <p:nvSpPr>
          <p:cNvPr id="14" name="Llamada de flecha a la izquierda 13"/>
          <p:cNvSpPr/>
          <p:nvPr/>
        </p:nvSpPr>
        <p:spPr>
          <a:xfrm>
            <a:off x="8443977" y="3447539"/>
            <a:ext cx="3168202" cy="2519535"/>
          </a:xfrm>
          <a:prstGeom prst="left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F</a:t>
            </a:r>
            <a:r>
              <a:rPr lang="es-ES" dirty="0" smtClean="0"/>
              <a:t>ueron </a:t>
            </a:r>
            <a:r>
              <a:rPr lang="es-ES" dirty="0"/>
              <a:t>incubadas en el rumen de los animales fistulados a diferentes horas </a:t>
            </a:r>
            <a:r>
              <a:rPr lang="es-ES" dirty="0" smtClean="0"/>
              <a:t>6</a:t>
            </a:r>
            <a:r>
              <a:rPr lang="es-ES" dirty="0"/>
              <a:t>, 12, 24, </a:t>
            </a:r>
            <a:r>
              <a:rPr lang="es-ES" dirty="0" smtClean="0"/>
              <a:t>48</a:t>
            </a:r>
            <a:r>
              <a:rPr lang="es-EC" dirty="0" smtClean="0"/>
              <a:t> horas</a:t>
            </a:r>
            <a:endParaRPr lang="es-ES" dirty="0" smtClean="0"/>
          </a:p>
        </p:txBody>
      </p:sp>
      <p:pic>
        <p:nvPicPr>
          <p:cNvPr id="15" name="Picture 2" descr="Resultado de imagen para SELLO ESP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15323725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vacas comiendo pas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928058" cy="30101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n para aplicacion de fertilizantes en pas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4456"/>
            <a:ext cx="4667250" cy="21621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n para vacas productoras de lech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8075" y="644145"/>
            <a:ext cx="4733925" cy="2181226"/>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1219200"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MX" sz="3600" b="0" kern="0" smtClean="0">
                <a:ln w="0">
                  <a:solidFill>
                    <a:schemeClr val="tx1"/>
                  </a:solidFill>
                </a:ln>
                <a:solidFill>
                  <a:schemeClr val="tx1"/>
                </a:solidFill>
                <a:effectLst>
                  <a:reflection blurRad="6350" stA="53000" endA="300" endPos="35500" dir="5400000" sy="-90000" algn="bl" rotWithShape="0"/>
                </a:effectLst>
                <a:latin typeface="Times New Roman" pitchFamily="18" charset="0"/>
                <a:cs typeface="Times New Roman" pitchFamily="18" charset="0"/>
              </a:rPr>
              <a:t>Introducción</a:t>
            </a:r>
            <a:endParaRPr lang="es-MX" sz="3600" b="0" kern="0" dirty="0">
              <a:ln w="0">
                <a:solidFill>
                  <a:schemeClr val="tx1"/>
                </a:solidFill>
              </a:ln>
              <a:solidFill>
                <a:schemeClr val="tx1"/>
              </a:solidFill>
              <a:effectLst>
                <a:reflection blurRad="6350" stA="53000" endA="300" endPos="35500" dir="5400000" sy="-90000" algn="bl" rotWithShape="0"/>
              </a:effectLst>
              <a:latin typeface="Times New Roman" pitchFamily="18" charset="0"/>
              <a:cs typeface="Times New Roman" pitchFamily="18" charset="0"/>
            </a:endParaRPr>
          </a:p>
        </p:txBody>
      </p:sp>
      <p:sp>
        <p:nvSpPr>
          <p:cNvPr id="2" name="Elipse 1"/>
          <p:cNvSpPr/>
          <p:nvPr/>
        </p:nvSpPr>
        <p:spPr>
          <a:xfrm>
            <a:off x="4765183" y="131252"/>
            <a:ext cx="2083292" cy="129687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95% de la alimentación del animal</a:t>
            </a:r>
            <a:endParaRPr lang="es-EC" dirty="0"/>
          </a:p>
        </p:txBody>
      </p:sp>
      <p:sp>
        <p:nvSpPr>
          <p:cNvPr id="3" name="Cinta perforada 2"/>
          <p:cNvSpPr/>
          <p:nvPr/>
        </p:nvSpPr>
        <p:spPr>
          <a:xfrm>
            <a:off x="4537658" y="1552321"/>
            <a:ext cx="2648753" cy="1442434"/>
          </a:xfrm>
          <a:prstGeom prst="flowChartPunchedTap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Energía</a:t>
            </a:r>
          </a:p>
          <a:p>
            <a:pPr algn="ctr"/>
            <a:r>
              <a:rPr lang="es-EC" dirty="0" smtClean="0"/>
              <a:t>Proteína</a:t>
            </a:r>
          </a:p>
          <a:p>
            <a:pPr algn="ctr"/>
            <a:r>
              <a:rPr lang="es-EC" dirty="0" smtClean="0"/>
              <a:t>Funciones metabólicas</a:t>
            </a:r>
            <a:endParaRPr lang="es-EC" dirty="0"/>
          </a:p>
        </p:txBody>
      </p:sp>
      <p:pic>
        <p:nvPicPr>
          <p:cNvPr id="5128" name="Picture 8" descr="Resultado de imagen para aplicacion de fertilizantes en pas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4386" y="2984834"/>
            <a:ext cx="1403216" cy="191772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esultado de imagen para aplicacion de fertilizantes en pas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4386" y="5069983"/>
            <a:ext cx="1595863" cy="1873297"/>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Resultado de imagen para daÃ±os al medio ambiente por fertilizant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4177" y="3469516"/>
            <a:ext cx="3106585" cy="2409188"/>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Resultado de imagen para daÃ±os al medio ambiente por fertilizant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3281048"/>
            <a:ext cx="3810000" cy="24955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ultado de imagen para SELLO ESP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365057349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219200"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MX" b="0" kern="0" dirty="0" smtClean="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Metodología – Fase de laboratorio</a:t>
            </a:r>
            <a:endParaRPr lang="es-MX" b="0" kern="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3" name="Rectángulo 2"/>
          <p:cNvSpPr/>
          <p:nvPr/>
        </p:nvSpPr>
        <p:spPr>
          <a:xfrm>
            <a:off x="657927" y="571500"/>
            <a:ext cx="2273058" cy="369332"/>
          </a:xfrm>
          <a:prstGeom prst="rect">
            <a:avLst/>
          </a:prstGeom>
        </p:spPr>
        <p:txBody>
          <a:bodyPr wrap="none">
            <a:spAutoFit/>
          </a:bodyPr>
          <a:lstStyle/>
          <a:p>
            <a:r>
              <a:rPr lang="es-ES" b="1" dirty="0">
                <a:latin typeface="Times New Roman" panose="02020603050405020304" pitchFamily="18" charset="0"/>
                <a:ea typeface="Arial" panose="020B0604020202020204" pitchFamily="34" charset="0"/>
              </a:rPr>
              <a:t>Análisis preliminares</a:t>
            </a:r>
            <a:endParaRPr lang="es-EC" dirty="0"/>
          </a:p>
        </p:txBody>
      </p:sp>
      <p:sp>
        <p:nvSpPr>
          <p:cNvPr id="4" name="Rectángulo 3"/>
          <p:cNvSpPr/>
          <p:nvPr/>
        </p:nvSpPr>
        <p:spPr>
          <a:xfrm>
            <a:off x="452907" y="1143000"/>
            <a:ext cx="2058474"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b="1" dirty="0">
                <a:latin typeface="Times New Roman" panose="02020603050405020304" pitchFamily="18" charset="0"/>
                <a:cs typeface="Times New Roman" panose="02020603050405020304" pitchFamily="18" charset="0"/>
              </a:rPr>
              <a:t>Determinación de grados </a:t>
            </a:r>
            <a:r>
              <a:rPr lang="es-ES" b="1" dirty="0" err="1" smtClean="0">
                <a:latin typeface="Times New Roman" panose="02020603050405020304" pitchFamily="18" charset="0"/>
                <a:cs typeface="Times New Roman" panose="02020603050405020304" pitchFamily="18" charset="0"/>
              </a:rPr>
              <a:t>brix</a:t>
            </a:r>
            <a:r>
              <a:rPr lang="es-ES" b="1" dirty="0" smtClean="0">
                <a:latin typeface="Times New Roman" panose="02020603050405020304" pitchFamily="18" charset="0"/>
                <a:cs typeface="Times New Roman" panose="02020603050405020304" pitchFamily="18" charset="0"/>
              </a:rPr>
              <a:t>, </a:t>
            </a:r>
            <a:r>
              <a:rPr lang="es-ES" b="1" dirty="0" smtClean="0">
                <a:latin typeface="Times New Roman" panose="02020603050405020304" pitchFamily="18" charset="0"/>
                <a:ea typeface="Arial" panose="020B0604020202020204" pitchFamily="34" charset="0"/>
                <a:cs typeface="Times New Roman" panose="02020603050405020304" pitchFamily="18" charset="0"/>
              </a:rPr>
              <a:t>pH</a:t>
            </a:r>
            <a:r>
              <a:rPr lang="es-ES" b="1" dirty="0">
                <a:latin typeface="Times New Roman" panose="02020603050405020304" pitchFamily="18" charset="0"/>
                <a:ea typeface="Arial" panose="020B0604020202020204" pitchFamily="34" charset="0"/>
                <a:cs typeface="Times New Roman" panose="02020603050405020304" pitchFamily="18" charset="0"/>
              </a:rPr>
              <a:t>, conductividad eléctrica y solidos totales </a:t>
            </a:r>
            <a:r>
              <a:rPr lang="es-ES" b="1" dirty="0" smtClean="0">
                <a:latin typeface="Times New Roman" panose="02020603050405020304" pitchFamily="18" charset="0"/>
                <a:ea typeface="Arial" panose="020B0604020202020204" pitchFamily="34" charset="0"/>
                <a:cs typeface="Times New Roman" panose="02020603050405020304" pitchFamily="18" charset="0"/>
              </a:rPr>
              <a:t>disueltos y Potasio</a:t>
            </a:r>
            <a:endParaRPr lang="es-EC" dirty="0">
              <a:latin typeface="Times New Roman" panose="02020603050405020304" pitchFamily="18" charset="0"/>
              <a:cs typeface="Times New Roman" panose="02020603050405020304" pitchFamily="18" charset="0"/>
            </a:endParaRPr>
          </a:p>
        </p:txBody>
      </p:sp>
      <p:sp>
        <p:nvSpPr>
          <p:cNvPr id="5" name="Flecha derecha 4"/>
          <p:cNvSpPr/>
          <p:nvPr/>
        </p:nvSpPr>
        <p:spPr>
          <a:xfrm>
            <a:off x="2930985" y="1143000"/>
            <a:ext cx="1950108" cy="147732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dirty="0" smtClean="0"/>
              <a:t>MUESTRAS LÍQUIDAS</a:t>
            </a:r>
            <a:endParaRPr lang="es-EC" dirty="0"/>
          </a:p>
        </p:txBody>
      </p:sp>
      <p:sp>
        <p:nvSpPr>
          <p:cNvPr id="6" name="Rectángulo 5"/>
          <p:cNvSpPr/>
          <p:nvPr/>
        </p:nvSpPr>
        <p:spPr>
          <a:xfrm>
            <a:off x="452907" y="3215528"/>
            <a:ext cx="2058474"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ES" b="1" dirty="0">
                <a:latin typeface="Times New Roman" panose="02020603050405020304" pitchFamily="18" charset="0"/>
                <a:cs typeface="Times New Roman" panose="02020603050405020304" pitchFamily="18" charset="0"/>
              </a:rPr>
              <a:t>Determinación </a:t>
            </a:r>
            <a:r>
              <a:rPr lang="es-ES" b="1" dirty="0" smtClean="0">
                <a:latin typeface="Times New Roman" panose="02020603050405020304" pitchFamily="18" charset="0"/>
                <a:cs typeface="Times New Roman" panose="02020603050405020304" pitchFamily="18" charset="0"/>
              </a:rPr>
              <a:t>de Nitrógeno, Fósforo</a:t>
            </a:r>
            <a:endParaRPr lang="es-EC" dirty="0">
              <a:latin typeface="Times New Roman" panose="02020603050405020304" pitchFamily="18" charset="0"/>
              <a:cs typeface="Times New Roman" panose="02020603050405020304" pitchFamily="18" charset="0"/>
            </a:endParaRPr>
          </a:p>
        </p:txBody>
      </p:sp>
      <p:sp>
        <p:nvSpPr>
          <p:cNvPr id="7" name="Flecha derecha 6"/>
          <p:cNvSpPr/>
          <p:nvPr/>
        </p:nvSpPr>
        <p:spPr>
          <a:xfrm>
            <a:off x="2930985" y="2744170"/>
            <a:ext cx="1950108" cy="147732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dirty="0" smtClean="0"/>
              <a:t>MUESTRAS SÓLIDAS</a:t>
            </a:r>
            <a:endParaRPr lang="es-EC" dirty="0"/>
          </a:p>
        </p:txBody>
      </p:sp>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21127" t="14068" r="31760" b="12471"/>
          <a:stretch/>
        </p:blipFill>
        <p:spPr>
          <a:xfrm>
            <a:off x="5462789" y="3538693"/>
            <a:ext cx="2485621" cy="2179099"/>
          </a:xfrm>
          <a:prstGeom prst="rect">
            <a:avLst/>
          </a:prstGeom>
        </p:spPr>
      </p:pic>
      <p:pic>
        <p:nvPicPr>
          <p:cNvPr id="9" name="Picture 8" descr="Resultado de imagen para chicha de jor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27" t="15418" r="10160" b="12928"/>
          <a:stretch/>
        </p:blipFill>
        <p:spPr bwMode="auto">
          <a:xfrm>
            <a:off x="6015108" y="1143000"/>
            <a:ext cx="1380982" cy="174488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rotWithShape="1">
          <a:blip r:embed="rId4" cstate="print">
            <a:extLst>
              <a:ext uri="{28A0092B-C50C-407E-A947-70E740481C1C}">
                <a14:useLocalDpi xmlns:a14="http://schemas.microsoft.com/office/drawing/2010/main" val="0"/>
              </a:ext>
            </a:extLst>
          </a:blip>
          <a:srcRect l="16374" t="24026" r="19507" b="14725"/>
          <a:stretch/>
        </p:blipFill>
        <p:spPr>
          <a:xfrm rot="5400000">
            <a:off x="7664143" y="1292177"/>
            <a:ext cx="3113527" cy="1672174"/>
          </a:xfrm>
          <a:prstGeom prst="rect">
            <a:avLst/>
          </a:prstGeom>
        </p:spPr>
      </p:pic>
      <p:pic>
        <p:nvPicPr>
          <p:cNvPr id="11" name="Imagen 10"/>
          <p:cNvPicPr>
            <a:picLocks noChangeAspect="1"/>
          </p:cNvPicPr>
          <p:nvPr/>
        </p:nvPicPr>
        <p:blipFill rotWithShape="1">
          <a:blip r:embed="rId5" cstate="print">
            <a:extLst>
              <a:ext uri="{28A0092B-C50C-407E-A947-70E740481C1C}">
                <a14:useLocalDpi xmlns:a14="http://schemas.microsoft.com/office/drawing/2010/main" val="0"/>
              </a:ext>
            </a:extLst>
          </a:blip>
          <a:srcRect l="28107" t="32777" r="24358" b="16496"/>
          <a:stretch/>
        </p:blipFill>
        <p:spPr>
          <a:xfrm rot="5400000">
            <a:off x="9763650" y="3297372"/>
            <a:ext cx="3101347" cy="1739493"/>
          </a:xfrm>
          <a:prstGeom prst="rect">
            <a:avLst/>
          </a:prstGeom>
        </p:spPr>
      </p:pic>
      <p:pic>
        <p:nvPicPr>
          <p:cNvPr id="12" name="Imagen 11"/>
          <p:cNvPicPr>
            <a:picLocks noChangeAspect="1"/>
          </p:cNvPicPr>
          <p:nvPr/>
        </p:nvPicPr>
        <p:blipFill rotWithShape="1">
          <a:blip r:embed="rId6" cstate="print">
            <a:extLst>
              <a:ext uri="{28A0092B-C50C-407E-A947-70E740481C1C}">
                <a14:useLocalDpi xmlns:a14="http://schemas.microsoft.com/office/drawing/2010/main" val="0"/>
              </a:ext>
            </a:extLst>
          </a:blip>
          <a:srcRect l="8307" t="1769" r="12120" b="3950"/>
          <a:stretch/>
        </p:blipFill>
        <p:spPr>
          <a:xfrm>
            <a:off x="508040" y="4345340"/>
            <a:ext cx="3607123" cy="2402938"/>
          </a:xfrm>
          <a:prstGeom prst="rect">
            <a:avLst/>
          </a:prstGeom>
        </p:spPr>
      </p:pic>
      <p:pic>
        <p:nvPicPr>
          <p:cNvPr id="13" name="Picture 2" descr="Resultado de imagen para SELLO ESP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68234387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219200"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MX" b="0" kern="0" dirty="0" smtClean="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Metodología – Fase de laboratorio</a:t>
            </a:r>
            <a:endParaRPr lang="es-MX" b="0" kern="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3" name="Rectángulo 2"/>
          <p:cNvSpPr/>
          <p:nvPr/>
        </p:nvSpPr>
        <p:spPr>
          <a:xfrm>
            <a:off x="182038" y="0"/>
            <a:ext cx="3018775" cy="369332"/>
          </a:xfrm>
          <a:prstGeom prst="rect">
            <a:avLst/>
          </a:prstGeom>
        </p:spPr>
        <p:txBody>
          <a:bodyPr wrap="none">
            <a:spAutoFit/>
          </a:bodyPr>
          <a:lstStyle/>
          <a:p>
            <a:r>
              <a:rPr lang="es-ES" b="1" dirty="0">
                <a:latin typeface="Times New Roman" panose="02020603050405020304" pitchFamily="18" charset="0"/>
                <a:ea typeface="Arial" panose="020B0604020202020204" pitchFamily="34" charset="0"/>
              </a:rPr>
              <a:t>Determinación de nitrógeno:</a:t>
            </a:r>
            <a:endParaRPr lang="es-EC" dirty="0"/>
          </a:p>
        </p:txBody>
      </p:sp>
      <p:graphicFrame>
        <p:nvGraphicFramePr>
          <p:cNvPr id="5" name="Diagrama 4"/>
          <p:cNvGraphicFramePr/>
          <p:nvPr>
            <p:extLst>
              <p:ext uri="{D42A27DB-BD31-4B8C-83A1-F6EECF244321}">
                <p14:modId xmlns:p14="http://schemas.microsoft.com/office/powerpoint/2010/main" val="1804749128"/>
              </p:ext>
            </p:extLst>
          </p:nvPr>
        </p:nvGraphicFramePr>
        <p:xfrm>
          <a:off x="-1399722" y="571500"/>
          <a:ext cx="6208052" cy="6187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lecha derecha 5"/>
          <p:cNvSpPr/>
          <p:nvPr/>
        </p:nvSpPr>
        <p:spPr>
          <a:xfrm>
            <a:off x="3498574" y="1895062"/>
            <a:ext cx="2997340" cy="1643268"/>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400" dirty="0" smtClean="0"/>
              <a:t>Se peso 1.5 </a:t>
            </a:r>
            <a:r>
              <a:rPr lang="es-ES" sz="1400" dirty="0"/>
              <a:t>g de </a:t>
            </a:r>
            <a:r>
              <a:rPr lang="es-ES" sz="1400" dirty="0" smtClean="0"/>
              <a:t>muestra, </a:t>
            </a:r>
            <a:r>
              <a:rPr lang="es-ES" sz="1400" dirty="0"/>
              <a:t>13 ml de H</a:t>
            </a:r>
            <a:r>
              <a:rPr lang="es-ES" sz="1400" baseline="-25000" dirty="0"/>
              <a:t>2</a:t>
            </a:r>
            <a:r>
              <a:rPr lang="es-ES" sz="1400" dirty="0"/>
              <a:t>SO</a:t>
            </a:r>
            <a:r>
              <a:rPr lang="es-ES" sz="1400" baseline="-25000" dirty="0"/>
              <a:t>4 </a:t>
            </a:r>
            <a:r>
              <a:rPr lang="es-ES" sz="1400" dirty="0"/>
              <a:t>al 98% y ¼ de pastilla </a:t>
            </a:r>
            <a:r>
              <a:rPr lang="es-ES" sz="1400" dirty="0" err="1"/>
              <a:t>Kjeldahl</a:t>
            </a:r>
            <a:endParaRPr lang="es-EC" sz="1400" dirty="0"/>
          </a:p>
        </p:txBody>
      </p:sp>
      <p:sp>
        <p:nvSpPr>
          <p:cNvPr id="7" name="Flecha derecha 6"/>
          <p:cNvSpPr/>
          <p:nvPr/>
        </p:nvSpPr>
        <p:spPr>
          <a:xfrm>
            <a:off x="3498574" y="3571464"/>
            <a:ext cx="2997340" cy="1643268"/>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1200" dirty="0"/>
              <a:t>Erlenmeyer se preparó la solución indicadora con 30 </a:t>
            </a:r>
            <a:r>
              <a:rPr lang="es-ES" sz="1200" dirty="0" smtClean="0"/>
              <a:t>mL </a:t>
            </a:r>
            <a:r>
              <a:rPr lang="es-ES" sz="1200" dirty="0"/>
              <a:t>de ácido bórico al 4% y 2 gotas de colorante</a:t>
            </a:r>
            <a:endParaRPr lang="es-EC" sz="1200" dirty="0"/>
          </a:p>
        </p:txBody>
      </p:sp>
      <p:sp>
        <p:nvSpPr>
          <p:cNvPr id="8" name="Flecha derecha 7"/>
          <p:cNvSpPr/>
          <p:nvPr/>
        </p:nvSpPr>
        <p:spPr>
          <a:xfrm>
            <a:off x="3498573" y="5214732"/>
            <a:ext cx="3085101" cy="1643268"/>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dirty="0"/>
              <a:t>S</a:t>
            </a:r>
            <a:r>
              <a:rPr lang="es-ES" sz="1400" dirty="0" smtClean="0"/>
              <a:t>e </a:t>
            </a:r>
            <a:r>
              <a:rPr lang="es-ES" sz="1400" dirty="0"/>
              <a:t>tituló la muestra con ácido clorhídrico 0.1N hasta que el viraje de verde a </a:t>
            </a:r>
            <a:r>
              <a:rPr lang="es-ES" sz="1400" dirty="0" smtClean="0"/>
              <a:t>rosa</a:t>
            </a:r>
            <a:endParaRPr lang="es-EC" sz="1400" dirty="0"/>
          </a:p>
        </p:txBody>
      </p:sp>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319375" y="4245848"/>
            <a:ext cx="3344101" cy="1880203"/>
          </a:xfrm>
          <a:prstGeom prst="rect">
            <a:avLst/>
          </a:prstGeom>
        </p:spPr>
      </p:pic>
      <p:pic>
        <p:nvPicPr>
          <p:cNvPr id="10" name="Imagen 9"/>
          <p:cNvPicPr>
            <a:picLocks noChangeAspect="1"/>
          </p:cNvPicPr>
          <p:nvPr/>
        </p:nvPicPr>
        <p:blipFill rotWithShape="1">
          <a:blip r:embed="rId8" cstate="print">
            <a:extLst>
              <a:ext uri="{28A0092B-C50C-407E-A947-70E740481C1C}">
                <a14:useLocalDpi xmlns:a14="http://schemas.microsoft.com/office/drawing/2010/main" val="0"/>
              </a:ext>
            </a:extLst>
          </a:blip>
          <a:srcRect l="23578" r="22201" b="15332"/>
          <a:stretch/>
        </p:blipFill>
        <p:spPr>
          <a:xfrm>
            <a:off x="9539065" y="1015844"/>
            <a:ext cx="2392462" cy="2100470"/>
          </a:xfrm>
          <a:prstGeom prst="rect">
            <a:avLst/>
          </a:prstGeom>
        </p:spPr>
      </p:pic>
      <p:pic>
        <p:nvPicPr>
          <p:cNvPr id="11" name="Imagen 10" descr="https://scontent.flim5-3.fna.fbcdn.net/v/t34.0-12/21121914_1619269391417646_603164785_n.jpg?oh=7124d420394f26c74ab6231a8b0686f9&amp;oe=59A05092"/>
          <p:cNvPicPr/>
          <p:nvPr/>
        </p:nvPicPr>
        <p:blipFill rotWithShape="1">
          <a:blip r:embed="rId9" cstate="print">
            <a:extLst>
              <a:ext uri="{28A0092B-C50C-407E-A947-70E740481C1C}">
                <a14:useLocalDpi xmlns:a14="http://schemas.microsoft.com/office/drawing/2010/main" val="0"/>
              </a:ext>
            </a:extLst>
          </a:blip>
          <a:srcRect l="10526" t="14940" r="13073"/>
          <a:stretch/>
        </p:blipFill>
        <p:spPr bwMode="auto">
          <a:xfrm>
            <a:off x="6583674" y="723032"/>
            <a:ext cx="2913407" cy="2815298"/>
          </a:xfrm>
          <a:prstGeom prst="rect">
            <a:avLst/>
          </a:prstGeom>
          <a:noFill/>
          <a:ln>
            <a:noFill/>
          </a:ln>
          <a:extLst>
            <a:ext uri="{53640926-AAD7-44D8-BBD7-CCE9431645EC}">
              <a14:shadowObscured xmlns:a14="http://schemas.microsoft.com/office/drawing/2010/main"/>
            </a:ext>
          </a:extLst>
        </p:spPr>
      </p:pic>
      <p:pic>
        <p:nvPicPr>
          <p:cNvPr id="12" name="Imagen 11" descr="https://scontent.flim5-3.fna.fbcdn.net/v/t34.0-12/21076793_1619268851417700_1919400366_n.jpg?oh=1f0c5225bb2fa114a91201c2d9fc4674&amp;oe=59A06634"/>
          <p:cNvPicPr/>
          <p:nvPr/>
        </p:nvPicPr>
        <p:blipFill rotWithShape="1">
          <a:blip r:embed="rId10" cstate="print">
            <a:extLst>
              <a:ext uri="{28A0092B-C50C-407E-A947-70E740481C1C}">
                <a14:useLocalDpi xmlns:a14="http://schemas.microsoft.com/office/drawing/2010/main" val="0"/>
              </a:ext>
            </a:extLst>
          </a:blip>
          <a:srcRect l="11605" t="8889" r="18271"/>
          <a:stretch/>
        </p:blipFill>
        <p:spPr bwMode="auto">
          <a:xfrm>
            <a:off x="7050157" y="3538330"/>
            <a:ext cx="1892681" cy="331966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56018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219200"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MX" b="0" kern="0" dirty="0" smtClean="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Metodología – Fase de laboratorio</a:t>
            </a:r>
            <a:endParaRPr lang="es-MX" b="0" kern="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3" name="Rectángulo 2"/>
          <p:cNvSpPr/>
          <p:nvPr/>
        </p:nvSpPr>
        <p:spPr>
          <a:xfrm>
            <a:off x="350998" y="386834"/>
            <a:ext cx="2758127" cy="369332"/>
          </a:xfrm>
          <a:prstGeom prst="rect">
            <a:avLst/>
          </a:prstGeom>
        </p:spPr>
        <p:txBody>
          <a:bodyPr wrap="none">
            <a:spAutoFit/>
          </a:bodyPr>
          <a:lstStyle/>
          <a:p>
            <a:r>
              <a:rPr lang="es-ES" b="1" dirty="0">
                <a:latin typeface="Times New Roman" panose="02020603050405020304" pitchFamily="18" charset="0"/>
                <a:ea typeface="Arial" panose="020B0604020202020204" pitchFamily="34" charset="0"/>
              </a:rPr>
              <a:t>Determinación de </a:t>
            </a:r>
            <a:r>
              <a:rPr lang="es-ES" b="1" dirty="0" smtClean="0">
                <a:latin typeface="Times New Roman" panose="02020603050405020304" pitchFamily="18" charset="0"/>
                <a:ea typeface="Arial" panose="020B0604020202020204" pitchFamily="34" charset="0"/>
              </a:rPr>
              <a:t>fósforo</a:t>
            </a:r>
            <a:r>
              <a:rPr lang="es-ES" b="1" dirty="0">
                <a:latin typeface="Times New Roman" panose="02020603050405020304" pitchFamily="18" charset="0"/>
                <a:ea typeface="Arial" panose="020B0604020202020204" pitchFamily="34" charset="0"/>
              </a:rPr>
              <a:t>:</a:t>
            </a:r>
            <a:endParaRPr lang="es-EC" dirty="0"/>
          </a:p>
        </p:txBody>
      </p:sp>
      <p:sp>
        <p:nvSpPr>
          <p:cNvPr id="4" name="Rectángulo 3"/>
          <p:cNvSpPr/>
          <p:nvPr/>
        </p:nvSpPr>
        <p:spPr>
          <a:xfrm>
            <a:off x="334006" y="3527670"/>
            <a:ext cx="2775119" cy="369332"/>
          </a:xfrm>
          <a:prstGeom prst="rect">
            <a:avLst/>
          </a:prstGeom>
        </p:spPr>
        <p:txBody>
          <a:bodyPr wrap="none">
            <a:spAutoFit/>
          </a:bodyPr>
          <a:lstStyle/>
          <a:p>
            <a:r>
              <a:rPr lang="es-ES" b="1" dirty="0">
                <a:latin typeface="Times New Roman" panose="02020603050405020304" pitchFamily="18" charset="0"/>
                <a:ea typeface="Arial" panose="020B0604020202020204" pitchFamily="34" charset="0"/>
              </a:rPr>
              <a:t>Determinación de potasio:</a:t>
            </a:r>
            <a:endParaRPr lang="es-EC" dirty="0"/>
          </a:p>
        </p:txBody>
      </p:sp>
      <p:sp>
        <p:nvSpPr>
          <p:cNvPr id="6" name="Llamada de flecha a la derecha 5"/>
          <p:cNvSpPr/>
          <p:nvPr/>
        </p:nvSpPr>
        <p:spPr>
          <a:xfrm>
            <a:off x="528034" y="961657"/>
            <a:ext cx="3219718" cy="2360522"/>
          </a:xfrm>
          <a:prstGeom prst="right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smtClean="0"/>
              <a:t>Secó - Trituró - Pesó </a:t>
            </a:r>
            <a:r>
              <a:rPr lang="es-ES" dirty="0"/>
              <a:t>3 </a:t>
            </a:r>
            <a:r>
              <a:rPr lang="es-ES" dirty="0" smtClean="0"/>
              <a:t>g </a:t>
            </a:r>
            <a:r>
              <a:rPr lang="es-ES" dirty="0"/>
              <a:t>de fermento de maíz en un crisol, </a:t>
            </a:r>
            <a:endParaRPr lang="es-ES" dirty="0" smtClean="0"/>
          </a:p>
          <a:p>
            <a:pPr algn="ctr"/>
            <a:r>
              <a:rPr lang="es-ES" dirty="0" smtClean="0"/>
              <a:t>Se colocó durante </a:t>
            </a:r>
            <a:r>
              <a:rPr lang="es-ES" dirty="0"/>
              <a:t>4 horas a 600 </a:t>
            </a:r>
            <a:r>
              <a:rPr lang="es-ES" dirty="0" smtClean="0"/>
              <a:t>ºC</a:t>
            </a:r>
            <a:r>
              <a:rPr lang="es-ES" dirty="0"/>
              <a:t> </a:t>
            </a:r>
            <a:r>
              <a:rPr lang="es-ES" dirty="0" smtClean="0"/>
              <a:t>en la </a:t>
            </a:r>
            <a:r>
              <a:rPr lang="es-ES" dirty="0" err="1" smtClean="0"/>
              <a:t>muffla</a:t>
            </a:r>
            <a:endParaRPr lang="es-EC" dirty="0"/>
          </a:p>
        </p:txBody>
      </p:sp>
      <p:sp>
        <p:nvSpPr>
          <p:cNvPr id="7" name="Llamada de flecha a la izquierda 6"/>
          <p:cNvSpPr/>
          <p:nvPr/>
        </p:nvSpPr>
        <p:spPr>
          <a:xfrm>
            <a:off x="8731876" y="592428"/>
            <a:ext cx="3206840" cy="2729751"/>
          </a:xfrm>
          <a:prstGeom prst="left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t>La </a:t>
            </a:r>
            <a:r>
              <a:rPr lang="es-ES" dirty="0"/>
              <a:t>muestra </a:t>
            </a:r>
            <a:r>
              <a:rPr lang="es-ES" dirty="0" smtClean="0"/>
              <a:t>se colocó en ebullición con </a:t>
            </a:r>
            <a:r>
              <a:rPr lang="es-ES" dirty="0"/>
              <a:t>2 </a:t>
            </a:r>
            <a:r>
              <a:rPr lang="es-ES" dirty="0" smtClean="0"/>
              <a:t>mL </a:t>
            </a:r>
            <a:r>
              <a:rPr lang="es-ES" dirty="0"/>
              <a:t>de agua destilada y con 10 </a:t>
            </a:r>
            <a:r>
              <a:rPr lang="es-ES" dirty="0" smtClean="0"/>
              <a:t>mL </a:t>
            </a:r>
            <a:r>
              <a:rPr lang="es-ES" dirty="0"/>
              <a:t>de Ácido Clorhídrico 2 </a:t>
            </a:r>
            <a:r>
              <a:rPr lang="es-ES" dirty="0" smtClean="0"/>
              <a:t>M.</a:t>
            </a:r>
          </a:p>
          <a:p>
            <a:pPr algn="ctr"/>
            <a:r>
              <a:rPr lang="es-ES" dirty="0"/>
              <a:t>espectrofotómetro a 466 </a:t>
            </a:r>
            <a:r>
              <a:rPr lang="es-ES" dirty="0" err="1"/>
              <a:t>nm</a:t>
            </a:r>
            <a:endParaRPr lang="es-EC" dirty="0"/>
          </a:p>
        </p:txBody>
      </p:sp>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28507" t="10826" r="21954"/>
          <a:stretch/>
        </p:blipFill>
        <p:spPr>
          <a:xfrm>
            <a:off x="3842197" y="845953"/>
            <a:ext cx="2266682" cy="2294103"/>
          </a:xfrm>
          <a:prstGeom prst="rect">
            <a:avLst/>
          </a:prstGeom>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l="8307" t="1769" r="12120" b="3950"/>
          <a:stretch/>
        </p:blipFill>
        <p:spPr>
          <a:xfrm>
            <a:off x="6141650" y="1130247"/>
            <a:ext cx="2590226" cy="1725517"/>
          </a:xfrm>
          <a:prstGeom prst="rect">
            <a:avLst/>
          </a:prstGeom>
        </p:spPr>
      </p:pic>
      <p:sp>
        <p:nvSpPr>
          <p:cNvPr id="10" name="Llamada de flecha a la derecha 9"/>
          <p:cNvSpPr/>
          <p:nvPr/>
        </p:nvSpPr>
        <p:spPr>
          <a:xfrm>
            <a:off x="411099" y="3897002"/>
            <a:ext cx="3219718" cy="2360522"/>
          </a:xfrm>
          <a:prstGeom prst="right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t>El fermento de maíz fue filtrado y se realizó una dilución 1 en 10. </a:t>
            </a:r>
            <a:endParaRPr lang="es-EC" dirty="0"/>
          </a:p>
        </p:txBody>
      </p:sp>
      <p:sp>
        <p:nvSpPr>
          <p:cNvPr id="11" name="Llamada de flecha a la derecha 10"/>
          <p:cNvSpPr/>
          <p:nvPr/>
        </p:nvSpPr>
        <p:spPr>
          <a:xfrm>
            <a:off x="6740433" y="3712336"/>
            <a:ext cx="2728945" cy="2360522"/>
          </a:xfrm>
          <a:prstGeom prst="right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smtClean="0"/>
              <a:t>6 </a:t>
            </a:r>
            <a:r>
              <a:rPr lang="es-ES" dirty="0"/>
              <a:t>gotas del reactivo K-1K y una cucharadita del reactivo K-2K (Spectroquant). </a:t>
            </a:r>
            <a:endParaRPr lang="es-EC" dirty="0"/>
          </a:p>
        </p:txBody>
      </p:sp>
      <p:pic>
        <p:nvPicPr>
          <p:cNvPr id="8194" name="Picture 2" descr="Resultado de imagen para kit de analisis de potasio spectroqu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5573" y="3527670"/>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12" name="Flecha derecha 11"/>
          <p:cNvSpPr/>
          <p:nvPr/>
        </p:nvSpPr>
        <p:spPr>
          <a:xfrm>
            <a:off x="3968755" y="4163097"/>
            <a:ext cx="2433740" cy="1643268"/>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400" dirty="0"/>
              <a:t>Se colocó en tubos de ensayo 2,0 </a:t>
            </a:r>
            <a:r>
              <a:rPr lang="es-ES" sz="1400" dirty="0" smtClean="0"/>
              <a:t>mL </a:t>
            </a:r>
            <a:r>
              <a:rPr lang="es-ES" sz="1400" dirty="0"/>
              <a:t>de la dilución</a:t>
            </a:r>
            <a:endParaRPr lang="es-EC" sz="1400" dirty="0"/>
          </a:p>
        </p:txBody>
      </p:sp>
      <p:pic>
        <p:nvPicPr>
          <p:cNvPr id="13" name="Picture 2" descr="Resultado de imagen para SELLO ESP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347339602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219200"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MX" b="0" kern="0" dirty="0" smtClean="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Metodología – Fase de laboratorio</a:t>
            </a:r>
            <a:endParaRPr lang="es-MX" b="0" kern="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3" name="Rectángulo 2"/>
          <p:cNvSpPr/>
          <p:nvPr/>
        </p:nvSpPr>
        <p:spPr>
          <a:xfrm>
            <a:off x="105607" y="317584"/>
            <a:ext cx="2459006" cy="507831"/>
          </a:xfrm>
          <a:prstGeom prst="rect">
            <a:avLst/>
          </a:prstGeom>
        </p:spPr>
        <p:txBody>
          <a:bodyPr wrap="none">
            <a:spAutoFit/>
          </a:bodyPr>
          <a:lstStyle/>
          <a:p>
            <a:pPr indent="226695" algn="just">
              <a:lnSpc>
                <a:spcPct val="150000"/>
              </a:lnSpc>
              <a:spcBef>
                <a:spcPts val="2000"/>
              </a:spcBef>
              <a:spcAft>
                <a:spcPts val="600"/>
              </a:spcAft>
            </a:pPr>
            <a:r>
              <a:rPr lang="es-ES" b="1" kern="0" dirty="0">
                <a:solidFill>
                  <a:srgbClr val="000000"/>
                </a:solidFill>
                <a:latin typeface="Times New Roman" panose="02020603050405020304" pitchFamily="18" charset="0"/>
              </a:rPr>
              <a:t>Análisis </a:t>
            </a:r>
            <a:r>
              <a:rPr lang="es-ES" b="1" kern="0" dirty="0" smtClean="0">
                <a:solidFill>
                  <a:srgbClr val="000000"/>
                </a:solidFill>
                <a:latin typeface="Times New Roman" panose="02020603050405020304" pitchFamily="18" charset="0"/>
              </a:rPr>
              <a:t>Nutricional:</a:t>
            </a:r>
            <a:endParaRPr lang="es-EC" sz="3200" b="1" kern="0" dirty="0">
              <a:solidFill>
                <a:srgbClr val="000000"/>
              </a:solidFill>
              <a:effectLst/>
              <a:latin typeface="Arial" panose="020B0604020202020204" pitchFamily="34" charset="0"/>
            </a:endParaRPr>
          </a:p>
        </p:txBody>
      </p:sp>
      <p:sp>
        <p:nvSpPr>
          <p:cNvPr id="4" name="Rectángulo 3"/>
          <p:cNvSpPr/>
          <p:nvPr/>
        </p:nvSpPr>
        <p:spPr>
          <a:xfrm>
            <a:off x="566670" y="1330674"/>
            <a:ext cx="2820474" cy="115909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dirty="0"/>
              <a:t>Para obtener el porcentaje de nitrógeno se aplicó la metodología utilizada </a:t>
            </a:r>
            <a:r>
              <a:rPr lang="es-ES" dirty="0" smtClean="0"/>
              <a:t>anteriormente</a:t>
            </a:r>
            <a:endParaRPr lang="es-EC" dirty="0"/>
          </a:p>
        </p:txBody>
      </p:sp>
      <p:sp>
        <p:nvSpPr>
          <p:cNvPr id="5" name="Rectángulo 4"/>
          <p:cNvSpPr/>
          <p:nvPr/>
        </p:nvSpPr>
        <p:spPr>
          <a:xfrm>
            <a:off x="566670" y="770446"/>
            <a:ext cx="4636847"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b="1" dirty="0">
                <a:latin typeface="Times New Roman" panose="02020603050405020304" pitchFamily="18" charset="0"/>
                <a:ea typeface="Arial" panose="020B0604020202020204" pitchFamily="34" charset="0"/>
              </a:rPr>
              <a:t>Determinación de proteína cruda y nitrógeno</a:t>
            </a:r>
            <a:endParaRPr lang="es-EC" dirty="0"/>
          </a:p>
        </p:txBody>
      </p:sp>
      <p:sp>
        <p:nvSpPr>
          <p:cNvPr id="6" name="Rectángulo 5"/>
          <p:cNvSpPr/>
          <p:nvPr/>
        </p:nvSpPr>
        <p:spPr>
          <a:xfrm>
            <a:off x="5072129" y="1330674"/>
            <a:ext cx="2820474" cy="115909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dirty="0" smtClean="0"/>
              <a:t>Se multiplica por 6,25 para </a:t>
            </a:r>
            <a:r>
              <a:rPr lang="es-ES" dirty="0"/>
              <a:t>obtener </a:t>
            </a:r>
            <a:r>
              <a:rPr lang="es-ES" dirty="0" smtClean="0"/>
              <a:t>la cantidad de proteína cruda</a:t>
            </a:r>
            <a:endParaRPr lang="es-EC" dirty="0"/>
          </a:p>
        </p:txBody>
      </p:sp>
      <p:sp>
        <p:nvSpPr>
          <p:cNvPr id="7" name="Multiplicar 6"/>
          <p:cNvSpPr/>
          <p:nvPr/>
        </p:nvSpPr>
        <p:spPr>
          <a:xfrm>
            <a:off x="3843270" y="1440144"/>
            <a:ext cx="772732" cy="940157"/>
          </a:xfrm>
          <a:prstGeom prst="mathMultiply">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8" name="Rectángulo 7"/>
          <p:cNvSpPr/>
          <p:nvPr/>
        </p:nvSpPr>
        <p:spPr>
          <a:xfrm>
            <a:off x="566670" y="2786917"/>
            <a:ext cx="4594206" cy="507831"/>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indent="226695" algn="just">
              <a:lnSpc>
                <a:spcPct val="150000"/>
              </a:lnSpc>
              <a:spcBef>
                <a:spcPts val="2000"/>
              </a:spcBef>
              <a:spcAft>
                <a:spcPts val="600"/>
              </a:spcAft>
            </a:pPr>
            <a:r>
              <a:rPr lang="es-ES" b="1" kern="0" dirty="0">
                <a:solidFill>
                  <a:srgbClr val="000000"/>
                </a:solidFill>
                <a:latin typeface="Times New Roman" panose="02020603050405020304" pitchFamily="18" charset="0"/>
              </a:rPr>
              <a:t>Determinación de fibra detergente </a:t>
            </a:r>
            <a:r>
              <a:rPr lang="es-ES" b="1" kern="0" dirty="0" smtClean="0">
                <a:solidFill>
                  <a:srgbClr val="000000"/>
                </a:solidFill>
                <a:latin typeface="Times New Roman" panose="02020603050405020304" pitchFamily="18" charset="0"/>
              </a:rPr>
              <a:t>neutra</a:t>
            </a:r>
            <a:endParaRPr lang="es-EC" sz="3200" b="1" kern="0" dirty="0">
              <a:solidFill>
                <a:srgbClr val="000000"/>
              </a:solidFill>
              <a:effectLst/>
              <a:latin typeface="Arial" panose="020B0604020202020204" pitchFamily="34" charset="0"/>
            </a:endParaRPr>
          </a:p>
        </p:txBody>
      </p:sp>
      <p:sp>
        <p:nvSpPr>
          <p:cNvPr id="10" name="Llamada de flecha a la derecha 9"/>
          <p:cNvSpPr/>
          <p:nvPr/>
        </p:nvSpPr>
        <p:spPr>
          <a:xfrm>
            <a:off x="566670" y="3554569"/>
            <a:ext cx="2962141" cy="2562896"/>
          </a:xfrm>
          <a:prstGeom prst="right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dirty="0"/>
              <a:t>S</a:t>
            </a:r>
            <a:r>
              <a:rPr lang="es-ES" sz="1600" dirty="0" smtClean="0"/>
              <a:t>e </a:t>
            </a:r>
            <a:r>
              <a:rPr lang="es-ES" sz="1600" dirty="0"/>
              <a:t>pesaron 3 g de la muestra y se colocó en un </a:t>
            </a:r>
            <a:r>
              <a:rPr lang="es-ES" sz="1600" dirty="0" smtClean="0"/>
              <a:t>Erlenmeyer, </a:t>
            </a:r>
            <a:r>
              <a:rPr lang="es-ES" sz="1600" dirty="0"/>
              <a:t>con 100 </a:t>
            </a:r>
            <a:r>
              <a:rPr lang="es-ES" sz="1600" dirty="0" smtClean="0"/>
              <a:t>mL </a:t>
            </a:r>
            <a:r>
              <a:rPr lang="es-ES" sz="1600" dirty="0"/>
              <a:t>de ácido clorhídrico 1 </a:t>
            </a:r>
            <a:r>
              <a:rPr lang="es-ES" sz="1600" dirty="0" smtClean="0"/>
              <a:t>N</a:t>
            </a:r>
            <a:endParaRPr lang="es-EC" sz="1600" dirty="0"/>
          </a:p>
        </p:txBody>
      </p:sp>
      <p:sp>
        <p:nvSpPr>
          <p:cNvPr id="11" name="Llamada de flecha a la derecha 10"/>
          <p:cNvSpPr/>
          <p:nvPr/>
        </p:nvSpPr>
        <p:spPr>
          <a:xfrm>
            <a:off x="3555642" y="3540376"/>
            <a:ext cx="3128493" cy="2653048"/>
          </a:xfrm>
          <a:prstGeom prst="right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400" dirty="0" smtClean="0"/>
              <a:t>La muestra se puso en punto de ebullición </a:t>
            </a:r>
            <a:r>
              <a:rPr lang="es-ES" sz="1400" dirty="0"/>
              <a:t>por 2 horas a 200 </a:t>
            </a:r>
            <a:r>
              <a:rPr lang="es-ES" sz="1400" baseline="30000" dirty="0" smtClean="0"/>
              <a:t>0</a:t>
            </a:r>
            <a:r>
              <a:rPr lang="es-ES" sz="1400" dirty="0" smtClean="0"/>
              <a:t>C.</a:t>
            </a:r>
          </a:p>
          <a:p>
            <a:pPr algn="ctr"/>
            <a:endParaRPr lang="es-ES" sz="1400" dirty="0" smtClean="0"/>
          </a:p>
          <a:p>
            <a:pPr algn="ctr"/>
            <a:r>
              <a:rPr lang="es-ES" sz="1400" dirty="0" smtClean="0"/>
              <a:t>se </a:t>
            </a:r>
            <a:r>
              <a:rPr lang="es-ES" sz="1400" dirty="0"/>
              <a:t>hizo el lavado con 100 </a:t>
            </a:r>
            <a:r>
              <a:rPr lang="es-ES" sz="1400" dirty="0" smtClean="0"/>
              <a:t>mL </a:t>
            </a:r>
            <a:r>
              <a:rPr lang="es-ES" sz="1400" dirty="0"/>
              <a:t>de hidróxido de sodio </a:t>
            </a:r>
            <a:r>
              <a:rPr lang="es-ES" sz="1400" dirty="0" smtClean="0"/>
              <a:t>1N</a:t>
            </a:r>
            <a:endParaRPr lang="es-EC" sz="1400" dirty="0"/>
          </a:p>
        </p:txBody>
      </p:sp>
      <p:sp>
        <p:nvSpPr>
          <p:cNvPr id="12" name="Llamada de flecha a la derecha 11"/>
          <p:cNvSpPr/>
          <p:nvPr/>
        </p:nvSpPr>
        <p:spPr>
          <a:xfrm>
            <a:off x="6705600" y="3509493"/>
            <a:ext cx="3128493" cy="2653048"/>
          </a:xfrm>
          <a:prstGeom prst="right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dirty="0" smtClean="0"/>
              <a:t>Nuevamente </a:t>
            </a:r>
            <a:r>
              <a:rPr lang="es-ES" sz="1600" dirty="0"/>
              <a:t>la muestra </a:t>
            </a:r>
            <a:r>
              <a:rPr lang="es-ES" sz="1600" dirty="0" smtClean="0"/>
              <a:t>se puso en ebullición por </a:t>
            </a:r>
            <a:r>
              <a:rPr lang="es-ES" sz="1600" dirty="0"/>
              <a:t>2 horas a 200 </a:t>
            </a:r>
            <a:r>
              <a:rPr lang="es-ES" sz="1600" baseline="30000" dirty="0" smtClean="0"/>
              <a:t>0</a:t>
            </a:r>
            <a:r>
              <a:rPr lang="es-ES" sz="1600" dirty="0" smtClean="0"/>
              <a:t>C</a:t>
            </a:r>
          </a:p>
          <a:p>
            <a:pPr algn="ctr"/>
            <a:r>
              <a:rPr lang="es-ES" sz="1600" dirty="0"/>
              <a:t>S</a:t>
            </a:r>
            <a:r>
              <a:rPr lang="es-ES" sz="1600" dirty="0" smtClean="0"/>
              <a:t>e </a:t>
            </a:r>
            <a:r>
              <a:rPr lang="es-ES" sz="1600" dirty="0"/>
              <a:t>hizo el lavado de las muestras con agua destilada, se colocaron la muestra y el papel filtro por 2 horas a 130 </a:t>
            </a:r>
            <a:r>
              <a:rPr lang="es-ES" sz="1600" baseline="30000" dirty="0"/>
              <a:t>0</a:t>
            </a:r>
            <a:r>
              <a:rPr lang="es-ES" sz="1600" dirty="0"/>
              <a:t>C  y se pesó</a:t>
            </a:r>
            <a:endParaRPr lang="es-EC" sz="1600" dirty="0"/>
          </a:p>
        </p:txBody>
      </p:sp>
      <mc:AlternateContent xmlns:mc="http://schemas.openxmlformats.org/markup-compatibility/2006" xmlns:a14="http://schemas.microsoft.com/office/drawing/2010/main">
        <mc:Choice Requires="a14">
          <p:sp>
            <p:nvSpPr>
              <p:cNvPr id="14" name="Rectángulo redondeado 13"/>
              <p:cNvSpPr/>
              <p:nvPr/>
            </p:nvSpPr>
            <p:spPr>
              <a:xfrm>
                <a:off x="9834094" y="3732583"/>
                <a:ext cx="2357906" cy="238488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s-ES" sz="1400" dirty="0"/>
                  <a:t> % FIBRA = </a:t>
                </a:r>
                <a14:m>
                  <m:oMath xmlns:m="http://schemas.openxmlformats.org/officeDocument/2006/math">
                    <m:f>
                      <m:fPr>
                        <m:ctrlPr>
                          <a:rPr lang="es-EC" sz="1400" i="1">
                            <a:latin typeface="Cambria Math" panose="02040503050406030204" pitchFamily="18" charset="0"/>
                          </a:rPr>
                        </m:ctrlPr>
                      </m:fPr>
                      <m:num>
                        <m:r>
                          <a:rPr lang="es-ES" sz="1400" i="1">
                            <a:latin typeface="Cambria Math" panose="02040503050406030204" pitchFamily="18" charset="0"/>
                          </a:rPr>
                          <m:t>𝐴</m:t>
                        </m:r>
                        <m:r>
                          <a:rPr lang="es-ES" sz="1400" i="1">
                            <a:latin typeface="Cambria Math" panose="02040503050406030204" pitchFamily="18" charset="0"/>
                          </a:rPr>
                          <m:t>−</m:t>
                        </m:r>
                        <m:r>
                          <a:rPr lang="es-ES" sz="1400" i="1">
                            <a:latin typeface="Cambria Math" panose="02040503050406030204" pitchFamily="18" charset="0"/>
                          </a:rPr>
                          <m:t>𝐵</m:t>
                        </m:r>
                      </m:num>
                      <m:den>
                        <m:r>
                          <a:rPr lang="es-ES" sz="1400" i="1">
                            <a:latin typeface="Cambria Math" panose="02040503050406030204" pitchFamily="18" charset="0"/>
                          </a:rPr>
                          <m:t>𝐶</m:t>
                        </m:r>
                      </m:den>
                    </m:f>
                  </m:oMath>
                </a14:m>
                <a:r>
                  <a:rPr lang="es-ES" sz="1400" dirty="0"/>
                  <a:t>*100</a:t>
                </a:r>
                <a:endParaRPr lang="es-EC" sz="1400" dirty="0"/>
              </a:p>
              <a:p>
                <a:endParaRPr lang="es-ES" sz="1400" dirty="0" smtClean="0"/>
              </a:p>
              <a:p>
                <a:r>
                  <a:rPr lang="es-ES" sz="1400" dirty="0" smtClean="0"/>
                  <a:t>En  </a:t>
                </a:r>
                <a:r>
                  <a:rPr lang="es-ES" sz="1400" dirty="0"/>
                  <a:t>donde:  </a:t>
                </a:r>
                <a:endParaRPr lang="es-ES" sz="1400" dirty="0" smtClean="0"/>
              </a:p>
              <a:p>
                <a:endParaRPr lang="es-ES" sz="1400" dirty="0" smtClean="0"/>
              </a:p>
              <a:p>
                <a:r>
                  <a:rPr lang="es-ES" sz="1200" dirty="0" smtClean="0"/>
                  <a:t>A</a:t>
                </a:r>
                <a:r>
                  <a:rPr lang="es-ES" sz="1200" dirty="0"/>
                  <a:t>= Peso papel </a:t>
                </a:r>
                <a:r>
                  <a:rPr lang="es-ES" sz="1200" dirty="0" smtClean="0"/>
                  <a:t>+ muestra</a:t>
                </a:r>
                <a:endParaRPr lang="es-EC" sz="1200" dirty="0"/>
              </a:p>
              <a:p>
                <a:r>
                  <a:rPr lang="es-ES" sz="1400" dirty="0" smtClean="0"/>
                  <a:t>B= </a:t>
                </a:r>
                <a:r>
                  <a:rPr lang="es-ES" sz="1400" dirty="0"/>
                  <a:t>Peso papel</a:t>
                </a:r>
                <a:endParaRPr lang="es-EC" sz="1400" dirty="0"/>
              </a:p>
              <a:p>
                <a:r>
                  <a:rPr lang="es-ES" sz="1400" dirty="0" smtClean="0"/>
                  <a:t>C</a:t>
                </a:r>
                <a:r>
                  <a:rPr lang="es-ES" sz="1400" dirty="0"/>
                  <a:t>= Peso muestra</a:t>
                </a:r>
                <a:endParaRPr lang="es-EC" sz="1400" dirty="0"/>
              </a:p>
            </p:txBody>
          </p:sp>
        </mc:Choice>
        <mc:Fallback xmlns="">
          <p:sp>
            <p:nvSpPr>
              <p:cNvPr id="14" name="Rectángulo redondeado 13"/>
              <p:cNvSpPr>
                <a:spLocks noRot="1" noChangeAspect="1" noMove="1" noResize="1" noEditPoints="1" noAdjustHandles="1" noChangeArrowheads="1" noChangeShapeType="1" noTextEdit="1"/>
              </p:cNvSpPr>
              <p:nvPr/>
            </p:nvSpPr>
            <p:spPr>
              <a:xfrm>
                <a:off x="9834094" y="3732583"/>
                <a:ext cx="2357906" cy="2384881"/>
              </a:xfrm>
              <a:prstGeom prst="round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9362941" y="770446"/>
                <a:ext cx="2678805" cy="276993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S" sz="1200" dirty="0" smtClean="0"/>
                  <a:t>       % </a:t>
                </a:r>
                <a:r>
                  <a:rPr lang="es-ES" sz="1200" dirty="0"/>
                  <a:t>Nitrógeno =</a:t>
                </a:r>
                <a14:m>
                  <m:oMath xmlns:m="http://schemas.openxmlformats.org/officeDocument/2006/math">
                    <m:f>
                      <m:fPr>
                        <m:ctrlPr>
                          <a:rPr lang="es-EC" sz="1200" i="1">
                            <a:latin typeface="Cambria Math" panose="02040503050406030204" pitchFamily="18" charset="0"/>
                          </a:rPr>
                        </m:ctrlPr>
                      </m:fPr>
                      <m:num>
                        <m:r>
                          <a:rPr lang="es-ES" sz="1200" i="1">
                            <a:latin typeface="Cambria Math" panose="02040503050406030204" pitchFamily="18" charset="0"/>
                          </a:rPr>
                          <m:t>0,014 (</m:t>
                        </m:r>
                        <m:r>
                          <a:rPr lang="es-ES" sz="1200" i="1">
                            <a:latin typeface="Cambria Math" panose="02040503050406030204" pitchFamily="18" charset="0"/>
                          </a:rPr>
                          <m:t>𝑣</m:t>
                        </m:r>
                        <m:r>
                          <a:rPr lang="es-ES" sz="1200" i="1">
                            <a:latin typeface="Cambria Math" panose="02040503050406030204" pitchFamily="18" charset="0"/>
                          </a:rPr>
                          <m:t>1−</m:t>
                        </m:r>
                        <m:r>
                          <a:rPr lang="es-ES" sz="1200" i="1">
                            <a:latin typeface="Cambria Math" panose="02040503050406030204" pitchFamily="18" charset="0"/>
                          </a:rPr>
                          <m:t>𝑣</m:t>
                        </m:r>
                        <m:r>
                          <a:rPr lang="es-ES" sz="1200" i="1">
                            <a:latin typeface="Cambria Math" panose="02040503050406030204" pitchFamily="18" charset="0"/>
                          </a:rPr>
                          <m:t>2)</m:t>
                        </m:r>
                        <m:r>
                          <a:rPr lang="es-ES" sz="1200" i="1">
                            <a:latin typeface="Cambria Math" panose="02040503050406030204" pitchFamily="18" charset="0"/>
                          </a:rPr>
                          <m:t>𝑁</m:t>
                        </m:r>
                      </m:num>
                      <m:den>
                        <m:r>
                          <a:rPr lang="es-ES" sz="1200" i="1">
                            <a:latin typeface="Cambria Math" panose="02040503050406030204" pitchFamily="18" charset="0"/>
                          </a:rPr>
                          <m:t>𝑚</m:t>
                        </m:r>
                      </m:den>
                    </m:f>
                  </m:oMath>
                </a14:m>
                <a:r>
                  <a:rPr lang="es-ES" sz="1200" dirty="0"/>
                  <a:t>*100</a:t>
                </a:r>
                <a:endParaRPr lang="es-EC" sz="1200" dirty="0"/>
              </a:p>
              <a:p>
                <a:endParaRPr lang="es-ES" sz="1200" dirty="0" smtClean="0"/>
              </a:p>
              <a:p>
                <a:r>
                  <a:rPr lang="es-ES" sz="1200" dirty="0" smtClean="0"/>
                  <a:t>En donde:</a:t>
                </a:r>
              </a:p>
              <a:p>
                <a:endParaRPr lang="es-ES" sz="1200" dirty="0" smtClean="0"/>
              </a:p>
              <a:p>
                <a:r>
                  <a:rPr lang="es-ES" sz="1200" dirty="0" smtClean="0"/>
                  <a:t>V1 </a:t>
                </a:r>
                <a:r>
                  <a:rPr lang="es-ES" sz="1200" dirty="0"/>
                  <a:t>= Volumen de ácido clorhídrico utilizado en la titulación.</a:t>
                </a:r>
                <a:endParaRPr lang="es-EC" sz="1200" dirty="0"/>
              </a:p>
              <a:p>
                <a:endParaRPr lang="es-ES" sz="1200" dirty="0" smtClean="0"/>
              </a:p>
              <a:p>
                <a:r>
                  <a:rPr lang="es-ES" sz="1200" dirty="0" smtClean="0"/>
                  <a:t>V2 </a:t>
                </a:r>
                <a:r>
                  <a:rPr lang="es-ES" sz="1200" dirty="0"/>
                  <a:t>= Volumen de ácido clorhídrico utilizado en la titulación del </a:t>
                </a:r>
                <a:r>
                  <a:rPr lang="es-ES" sz="1200" dirty="0" smtClean="0"/>
                  <a:t>blanco.</a:t>
                </a:r>
              </a:p>
              <a:p>
                <a:endParaRPr lang="es-ES" sz="1200" dirty="0" smtClean="0"/>
              </a:p>
              <a:p>
                <a:r>
                  <a:rPr lang="es-ES" sz="1200" dirty="0" smtClean="0"/>
                  <a:t>N </a:t>
                </a:r>
                <a:r>
                  <a:rPr lang="es-ES" sz="1200" dirty="0"/>
                  <a:t>= Normalidad del ácido clorhídrico.</a:t>
                </a:r>
                <a:endParaRPr lang="es-EC" sz="1200" dirty="0"/>
              </a:p>
              <a:p>
                <a:endParaRPr lang="es-ES" sz="1200" dirty="0" smtClean="0"/>
              </a:p>
              <a:p>
                <a:r>
                  <a:rPr lang="es-ES" sz="1200" dirty="0" smtClean="0"/>
                  <a:t>m </a:t>
                </a:r>
                <a:r>
                  <a:rPr lang="es-ES" sz="1200" dirty="0"/>
                  <a:t>= Muestra en gramos.</a:t>
                </a:r>
                <a:endParaRPr lang="es-EC" sz="1200" dirty="0"/>
              </a:p>
              <a:p>
                <a:pPr algn="ctr"/>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9362941" y="770446"/>
                <a:ext cx="2678805" cy="2769930"/>
              </a:xfrm>
              <a:prstGeom prst="rect">
                <a:avLst/>
              </a:prstGeom>
              <a:blipFill rotWithShape="0">
                <a:blip r:embed="rId3"/>
                <a:stretch>
                  <a:fillRect/>
                </a:stretch>
              </a:blipFill>
            </p:spPr>
            <p:txBody>
              <a:bodyPr/>
              <a:lstStyle/>
              <a:p>
                <a:r>
                  <a:rPr lang="es-EC">
                    <a:noFill/>
                  </a:rPr>
                  <a:t> </a:t>
                </a:r>
              </a:p>
            </p:txBody>
          </p:sp>
        </mc:Fallback>
      </mc:AlternateContent>
      <p:sp>
        <p:nvSpPr>
          <p:cNvPr id="16" name="Igual que 15"/>
          <p:cNvSpPr/>
          <p:nvPr/>
        </p:nvSpPr>
        <p:spPr>
          <a:xfrm>
            <a:off x="8255358" y="1622738"/>
            <a:ext cx="850005" cy="656823"/>
          </a:xfrm>
          <a:prstGeom prst="mathEqua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solidFill>
                <a:schemeClr val="tx1"/>
              </a:solidFill>
            </a:endParaRPr>
          </a:p>
        </p:txBody>
      </p:sp>
      <p:sp>
        <p:nvSpPr>
          <p:cNvPr id="17" name="Rectángulo redondeado 16"/>
          <p:cNvSpPr/>
          <p:nvPr/>
        </p:nvSpPr>
        <p:spPr>
          <a:xfrm>
            <a:off x="9973614" y="3343974"/>
            <a:ext cx="2078865" cy="50227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dirty="0" smtClean="0"/>
              <a:t>DIGESTIBILIDAD</a:t>
            </a:r>
            <a:endParaRPr lang="es-EC" dirty="0"/>
          </a:p>
        </p:txBody>
      </p:sp>
      <p:pic>
        <p:nvPicPr>
          <p:cNvPr id="18" name="Picture 2" descr="Resultado de imagen para SELLO ES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398111436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219200" y="42479"/>
            <a:ext cx="109728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MX" b="0" kern="0" smtClean="0">
                <a:ln w="0">
                  <a:solidFill>
                    <a:schemeClr val="tx1"/>
                  </a:solidFill>
                </a:ln>
                <a:solidFill>
                  <a:schemeClr val="tx1"/>
                </a:solidFill>
                <a:effectLst>
                  <a:reflection blurRad="6350" stA="53000" endA="300" endPos="35500" dir="5400000" sy="-90000" algn="bl" rotWithShape="0"/>
                </a:effectLst>
              </a:rPr>
              <a:t>Metodología</a:t>
            </a:r>
            <a:endParaRPr lang="es-MX" kern="0" dirty="0"/>
          </a:p>
        </p:txBody>
      </p:sp>
      <p:sp>
        <p:nvSpPr>
          <p:cNvPr id="3" name="Rectángulo 2"/>
          <p:cNvSpPr/>
          <p:nvPr/>
        </p:nvSpPr>
        <p:spPr>
          <a:xfrm>
            <a:off x="-141668" y="42479"/>
            <a:ext cx="10187047" cy="830997"/>
          </a:xfrm>
          <a:prstGeom prst="rect">
            <a:avLst/>
          </a:prstGeom>
        </p:spPr>
        <p:txBody>
          <a:bodyPr wrap="square">
            <a:spAutoFit/>
          </a:bodyPr>
          <a:lstStyle/>
          <a:p>
            <a:pPr algn="ctr"/>
            <a:r>
              <a:rPr lang="es-ES" sz="2400" dirty="0"/>
              <a:t>El experimento se dispuso bajo un diseño de bloques completamente al azar (DBCA) con tres repeticiones.</a:t>
            </a:r>
            <a:endParaRPr lang="es-EC" sz="2400" dirty="0"/>
          </a:p>
        </p:txBody>
      </p:sp>
      <p:sp>
        <p:nvSpPr>
          <p:cNvPr id="4" name="CuadroTexto 3"/>
          <p:cNvSpPr txBox="1"/>
          <p:nvPr/>
        </p:nvSpPr>
        <p:spPr>
          <a:xfrm>
            <a:off x="192118" y="883714"/>
            <a:ext cx="3929122"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sz="2000" dirty="0" smtClean="0">
                <a:latin typeface="Times New Roman" panose="02020603050405020304" pitchFamily="18" charset="0"/>
                <a:cs typeface="Times New Roman" panose="02020603050405020304" pitchFamily="18" charset="0"/>
              </a:rPr>
              <a:t>Esquema </a:t>
            </a:r>
            <a:r>
              <a:rPr lang="es-EC" sz="2000" dirty="0">
                <a:latin typeface="Times New Roman" panose="02020603050405020304" pitchFamily="18" charset="0"/>
                <a:cs typeface="Times New Roman" panose="02020603050405020304" pitchFamily="18" charset="0"/>
              </a:rPr>
              <a:t>de análisis de </a:t>
            </a:r>
            <a:r>
              <a:rPr lang="es-EC" sz="2000" dirty="0" smtClean="0">
                <a:latin typeface="Times New Roman" panose="02020603050405020304" pitchFamily="18" charset="0"/>
                <a:cs typeface="Times New Roman" panose="02020603050405020304" pitchFamily="18" charset="0"/>
              </a:rPr>
              <a:t>varianza para cada localidad</a:t>
            </a:r>
            <a:endParaRPr lang="es-MX" sz="2000" i="1" dirty="0">
              <a:latin typeface="Times New Roman" panose="02020603050405020304" pitchFamily="18" charset="0"/>
              <a:cs typeface="Times New Roman" panose="02020603050405020304" pitchFamily="18" charset="0"/>
            </a:endParaRPr>
          </a:p>
        </p:txBody>
      </p:sp>
      <p:graphicFrame>
        <p:nvGraphicFramePr>
          <p:cNvPr id="5" name="Marcador de contenido 4"/>
          <p:cNvGraphicFramePr>
            <a:graphicFrameLocks/>
          </p:cNvGraphicFramePr>
          <p:nvPr>
            <p:extLst>
              <p:ext uri="{D42A27DB-BD31-4B8C-83A1-F6EECF244321}">
                <p14:modId xmlns:p14="http://schemas.microsoft.com/office/powerpoint/2010/main" val="3660033984"/>
              </p:ext>
            </p:extLst>
          </p:nvPr>
        </p:nvGraphicFramePr>
        <p:xfrm>
          <a:off x="192117" y="1714341"/>
          <a:ext cx="3982176" cy="3153870"/>
        </p:xfrm>
        <a:graphic>
          <a:graphicData uri="http://schemas.openxmlformats.org/drawingml/2006/table">
            <a:tbl>
              <a:tblPr firstRow="1" firstCol="1" bandRow="1">
                <a:tableStyleId>{BDBED569-4797-4DF1-A0F4-6AAB3CD982D8}</a:tableStyleId>
              </a:tblPr>
              <a:tblGrid>
                <a:gridCol w="2130079"/>
                <a:gridCol w="1852097"/>
              </a:tblGrid>
              <a:tr h="350430">
                <a:tc>
                  <a:txBody>
                    <a:bodyPr/>
                    <a:lstStyle/>
                    <a:p>
                      <a:pPr indent="226695" algn="l">
                        <a:lnSpc>
                          <a:spcPct val="150000"/>
                        </a:lnSpc>
                        <a:spcAft>
                          <a:spcPts val="0"/>
                        </a:spcAft>
                      </a:pPr>
                      <a:r>
                        <a:rPr lang="es-ES" sz="1200" dirty="0">
                          <a:effectLst/>
                        </a:rPr>
                        <a:t>Fuentes de variación</a:t>
                      </a:r>
                      <a:endParaRPr lang="es-EC" sz="11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l">
                        <a:lnSpc>
                          <a:spcPct val="150000"/>
                        </a:lnSpc>
                        <a:spcAft>
                          <a:spcPts val="0"/>
                        </a:spcAft>
                      </a:pPr>
                      <a:r>
                        <a:rPr lang="es-ES" sz="1200" dirty="0">
                          <a:effectLst/>
                        </a:rPr>
                        <a:t>Grados de libertad</a:t>
                      </a:r>
                      <a:endParaRPr lang="es-EC" sz="11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350430">
                <a:tc>
                  <a:txBody>
                    <a:bodyPr/>
                    <a:lstStyle/>
                    <a:p>
                      <a:pPr indent="226695" algn="ctr">
                        <a:lnSpc>
                          <a:spcPct val="150000"/>
                        </a:lnSpc>
                        <a:spcAft>
                          <a:spcPts val="0"/>
                        </a:spcAft>
                      </a:pPr>
                      <a:r>
                        <a:rPr lang="es-ES" sz="1200">
                          <a:effectLst/>
                        </a:rPr>
                        <a:t>Total</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dirty="0">
                          <a:effectLst/>
                        </a:rPr>
                        <a:t>14</a:t>
                      </a:r>
                      <a:endParaRPr lang="es-EC" sz="1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350430">
                <a:tc>
                  <a:txBody>
                    <a:bodyPr/>
                    <a:lstStyle/>
                    <a:p>
                      <a:pPr indent="226695" algn="ctr">
                        <a:lnSpc>
                          <a:spcPct val="150000"/>
                        </a:lnSpc>
                        <a:spcAft>
                          <a:spcPts val="0"/>
                        </a:spcAft>
                      </a:pPr>
                      <a:r>
                        <a:rPr lang="es-ES" sz="1200">
                          <a:effectLst/>
                        </a:rPr>
                        <a:t>Repeticiones </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a:effectLst/>
                        </a:rPr>
                        <a:t>2</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350430">
                <a:tc>
                  <a:txBody>
                    <a:bodyPr/>
                    <a:lstStyle/>
                    <a:p>
                      <a:pPr indent="226695" algn="ctr">
                        <a:lnSpc>
                          <a:spcPct val="150000"/>
                        </a:lnSpc>
                        <a:spcAft>
                          <a:spcPts val="0"/>
                        </a:spcAft>
                      </a:pPr>
                      <a:r>
                        <a:rPr lang="es-ES" sz="1200">
                          <a:effectLst/>
                        </a:rPr>
                        <a:t>Tratamientos</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dirty="0">
                          <a:effectLst/>
                        </a:rPr>
                        <a:t>(4)</a:t>
                      </a:r>
                      <a:endParaRPr lang="es-EC" sz="1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350430">
                <a:tc>
                  <a:txBody>
                    <a:bodyPr/>
                    <a:lstStyle/>
                    <a:p>
                      <a:pPr indent="226695" algn="ctr">
                        <a:lnSpc>
                          <a:spcPct val="150000"/>
                        </a:lnSpc>
                        <a:spcAft>
                          <a:spcPts val="0"/>
                        </a:spcAft>
                      </a:pPr>
                      <a:r>
                        <a:rPr lang="es-ES" sz="1200">
                          <a:effectLst/>
                        </a:rPr>
                        <a:t>Testigo vs Resto</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a:effectLst/>
                        </a:rPr>
                        <a:t>1</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350430">
                <a:tc>
                  <a:txBody>
                    <a:bodyPr/>
                    <a:lstStyle/>
                    <a:p>
                      <a:pPr indent="226695" algn="ctr">
                        <a:lnSpc>
                          <a:spcPct val="150000"/>
                        </a:lnSpc>
                        <a:spcAft>
                          <a:spcPts val="0"/>
                        </a:spcAft>
                      </a:pPr>
                      <a:r>
                        <a:rPr lang="es-ES" sz="1200">
                          <a:effectLst/>
                        </a:rPr>
                        <a:t>F. Maíz Lineal</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a:effectLst/>
                        </a:rPr>
                        <a:t>1</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350430">
                <a:tc>
                  <a:txBody>
                    <a:bodyPr/>
                    <a:lstStyle/>
                    <a:p>
                      <a:pPr indent="226695" algn="ctr">
                        <a:lnSpc>
                          <a:spcPct val="150000"/>
                        </a:lnSpc>
                        <a:spcAft>
                          <a:spcPts val="0"/>
                        </a:spcAft>
                      </a:pPr>
                      <a:r>
                        <a:rPr lang="es-ES" sz="1200">
                          <a:effectLst/>
                        </a:rPr>
                        <a:t>F. Maíz Cuadrático</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a:effectLst/>
                        </a:rPr>
                        <a:t>1</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350430">
                <a:tc>
                  <a:txBody>
                    <a:bodyPr/>
                    <a:lstStyle/>
                    <a:p>
                      <a:pPr indent="226695" algn="ctr">
                        <a:lnSpc>
                          <a:spcPct val="150000"/>
                        </a:lnSpc>
                        <a:spcAft>
                          <a:spcPts val="0"/>
                        </a:spcAft>
                      </a:pPr>
                      <a:r>
                        <a:rPr lang="es-ES" sz="1200">
                          <a:effectLst/>
                        </a:rPr>
                        <a:t>F. Maíz Cubico</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a:effectLst/>
                        </a:rPr>
                        <a:t>1</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350430">
                <a:tc>
                  <a:txBody>
                    <a:bodyPr/>
                    <a:lstStyle/>
                    <a:p>
                      <a:pPr indent="226695" algn="ctr">
                        <a:lnSpc>
                          <a:spcPct val="150000"/>
                        </a:lnSpc>
                        <a:spcAft>
                          <a:spcPts val="0"/>
                        </a:spcAft>
                      </a:pPr>
                      <a:r>
                        <a:rPr lang="es-ES" sz="1200">
                          <a:effectLst/>
                        </a:rPr>
                        <a:t>Error</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dirty="0">
                          <a:effectLst/>
                        </a:rPr>
                        <a:t>8</a:t>
                      </a:r>
                      <a:endParaRPr lang="es-EC" sz="1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bl>
          </a:graphicData>
        </a:graphic>
      </p:graphicFrame>
      <p:sp>
        <p:nvSpPr>
          <p:cNvPr id="6" name="Rectángulo 5"/>
          <p:cNvSpPr/>
          <p:nvPr/>
        </p:nvSpPr>
        <p:spPr>
          <a:xfrm>
            <a:off x="8113690" y="876632"/>
            <a:ext cx="3898004"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2000" dirty="0" smtClean="0">
                <a:latin typeface="Times New Roman" panose="02020603050405020304" pitchFamily="18" charset="0"/>
                <a:cs typeface="Times New Roman" panose="02020603050405020304" pitchFamily="18" charset="0"/>
              </a:rPr>
              <a:t>Esquema </a:t>
            </a:r>
            <a:r>
              <a:rPr lang="es-ES" sz="2000" dirty="0">
                <a:latin typeface="Times New Roman" panose="02020603050405020304" pitchFamily="18" charset="0"/>
                <a:cs typeface="Times New Roman" panose="02020603050405020304" pitchFamily="18" charset="0"/>
              </a:rPr>
              <a:t>de análisis de varianza combinado localidad x tratamientos</a:t>
            </a:r>
            <a:endParaRPr lang="es-MX" sz="2000" dirty="0">
              <a:latin typeface="Times New Roman" panose="02020603050405020304" pitchFamily="18" charset="0"/>
              <a:cs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2494125260"/>
              </p:ext>
            </p:extLst>
          </p:nvPr>
        </p:nvGraphicFramePr>
        <p:xfrm>
          <a:off x="8010660" y="1687965"/>
          <a:ext cx="4031086" cy="3180249"/>
        </p:xfrm>
        <a:graphic>
          <a:graphicData uri="http://schemas.openxmlformats.org/drawingml/2006/table">
            <a:tbl>
              <a:tblPr firstRow="1" firstCol="1" bandRow="1">
                <a:tableStyleId>{8799B23B-EC83-4686-B30A-512413B5E67A}</a:tableStyleId>
              </a:tblPr>
              <a:tblGrid>
                <a:gridCol w="2255727"/>
                <a:gridCol w="1775359"/>
              </a:tblGrid>
              <a:tr h="276851">
                <a:tc>
                  <a:txBody>
                    <a:bodyPr/>
                    <a:lstStyle/>
                    <a:p>
                      <a:pPr indent="226695" algn="ctr">
                        <a:lnSpc>
                          <a:spcPct val="150000"/>
                        </a:lnSpc>
                        <a:spcAft>
                          <a:spcPts val="0"/>
                        </a:spcAft>
                      </a:pPr>
                      <a:r>
                        <a:rPr lang="es-ES" sz="1200" dirty="0">
                          <a:effectLst/>
                        </a:rPr>
                        <a:t>Fuentes de variación</a:t>
                      </a:r>
                      <a:endParaRPr lang="es-EC" sz="1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just">
                        <a:lnSpc>
                          <a:spcPct val="150000"/>
                        </a:lnSpc>
                        <a:spcAft>
                          <a:spcPts val="0"/>
                        </a:spcAft>
                      </a:pPr>
                      <a:r>
                        <a:rPr lang="es-ES" sz="1200">
                          <a:effectLst/>
                        </a:rPr>
                        <a:t>Grados de libertad</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276851">
                <a:tc>
                  <a:txBody>
                    <a:bodyPr/>
                    <a:lstStyle/>
                    <a:p>
                      <a:pPr indent="226695" algn="ctr">
                        <a:lnSpc>
                          <a:spcPct val="150000"/>
                        </a:lnSpc>
                        <a:spcAft>
                          <a:spcPts val="0"/>
                        </a:spcAft>
                      </a:pPr>
                      <a:r>
                        <a:rPr lang="es-ES" sz="1200">
                          <a:effectLst/>
                        </a:rPr>
                        <a:t>Total</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a:effectLst/>
                        </a:rPr>
                        <a:t>29</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339863">
                <a:tc>
                  <a:txBody>
                    <a:bodyPr/>
                    <a:lstStyle/>
                    <a:p>
                      <a:pPr indent="226695" algn="ctr">
                        <a:lnSpc>
                          <a:spcPct val="150000"/>
                        </a:lnSpc>
                        <a:spcAft>
                          <a:spcPts val="0"/>
                        </a:spcAft>
                      </a:pPr>
                      <a:r>
                        <a:rPr lang="es-ES" sz="1200">
                          <a:effectLst/>
                        </a:rPr>
                        <a:t>Localidades</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a:effectLst/>
                        </a:rPr>
                        <a:t>1</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317584">
                <a:tc>
                  <a:txBody>
                    <a:bodyPr/>
                    <a:lstStyle/>
                    <a:p>
                      <a:pPr indent="226695" algn="ctr">
                        <a:lnSpc>
                          <a:spcPct val="150000"/>
                        </a:lnSpc>
                        <a:spcAft>
                          <a:spcPts val="0"/>
                        </a:spcAft>
                      </a:pPr>
                      <a:r>
                        <a:rPr lang="es-ES" sz="1200" dirty="0">
                          <a:effectLst/>
                        </a:rPr>
                        <a:t>Repeticiones/Localidades</a:t>
                      </a:r>
                      <a:endParaRPr lang="es-EC" sz="1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dirty="0">
                          <a:effectLst/>
                        </a:rPr>
                        <a:t>4</a:t>
                      </a:r>
                      <a:endParaRPr lang="es-EC" sz="1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276851">
                <a:tc>
                  <a:txBody>
                    <a:bodyPr/>
                    <a:lstStyle/>
                    <a:p>
                      <a:pPr indent="226695" algn="ctr">
                        <a:lnSpc>
                          <a:spcPct val="150000"/>
                        </a:lnSpc>
                        <a:spcAft>
                          <a:spcPts val="0"/>
                        </a:spcAft>
                      </a:pPr>
                      <a:r>
                        <a:rPr lang="es-ES" sz="1200" dirty="0">
                          <a:effectLst/>
                        </a:rPr>
                        <a:t>Tratamientos</a:t>
                      </a:r>
                      <a:endParaRPr lang="es-EC" sz="1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dirty="0">
                          <a:effectLst/>
                        </a:rPr>
                        <a:t>(4)</a:t>
                      </a:r>
                      <a:endParaRPr lang="es-EC" sz="1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276851">
                <a:tc>
                  <a:txBody>
                    <a:bodyPr/>
                    <a:lstStyle/>
                    <a:p>
                      <a:pPr indent="226695" algn="ctr">
                        <a:lnSpc>
                          <a:spcPct val="150000"/>
                        </a:lnSpc>
                        <a:spcAft>
                          <a:spcPts val="0"/>
                        </a:spcAft>
                      </a:pPr>
                      <a:r>
                        <a:rPr lang="es-ES" sz="1200">
                          <a:effectLst/>
                        </a:rPr>
                        <a:t>Testigo vs Resto</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dirty="0">
                          <a:effectLst/>
                        </a:rPr>
                        <a:t>1</a:t>
                      </a:r>
                      <a:endParaRPr lang="es-EC" sz="1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276851">
                <a:tc>
                  <a:txBody>
                    <a:bodyPr/>
                    <a:lstStyle/>
                    <a:p>
                      <a:pPr indent="226695" algn="ctr">
                        <a:lnSpc>
                          <a:spcPct val="150000"/>
                        </a:lnSpc>
                        <a:spcAft>
                          <a:spcPts val="0"/>
                        </a:spcAft>
                      </a:pPr>
                      <a:r>
                        <a:rPr lang="es-ES" sz="1200">
                          <a:effectLst/>
                        </a:rPr>
                        <a:t>F. Maíz Lineal</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a:effectLst/>
                        </a:rPr>
                        <a:t>1</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276851">
                <a:tc>
                  <a:txBody>
                    <a:bodyPr/>
                    <a:lstStyle/>
                    <a:p>
                      <a:pPr indent="226695" algn="ctr">
                        <a:lnSpc>
                          <a:spcPct val="150000"/>
                        </a:lnSpc>
                        <a:spcAft>
                          <a:spcPts val="0"/>
                        </a:spcAft>
                      </a:pPr>
                      <a:r>
                        <a:rPr lang="es-ES" sz="1200">
                          <a:effectLst/>
                        </a:rPr>
                        <a:t>F. Maíz Cuadrático</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a:effectLst/>
                        </a:rPr>
                        <a:t>1</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276851">
                <a:tc>
                  <a:txBody>
                    <a:bodyPr/>
                    <a:lstStyle/>
                    <a:p>
                      <a:pPr indent="226695" algn="ctr">
                        <a:lnSpc>
                          <a:spcPct val="150000"/>
                        </a:lnSpc>
                        <a:spcAft>
                          <a:spcPts val="0"/>
                        </a:spcAft>
                      </a:pPr>
                      <a:r>
                        <a:rPr lang="es-ES" sz="1200">
                          <a:effectLst/>
                        </a:rPr>
                        <a:t>F. Maíz Cubico</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a:effectLst/>
                        </a:rPr>
                        <a:t>1</a:t>
                      </a:r>
                      <a:endParaRPr lang="es-EC"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307994">
                <a:tc>
                  <a:txBody>
                    <a:bodyPr/>
                    <a:lstStyle/>
                    <a:p>
                      <a:pPr indent="226695" algn="ctr">
                        <a:lnSpc>
                          <a:spcPct val="150000"/>
                        </a:lnSpc>
                        <a:spcAft>
                          <a:spcPts val="0"/>
                        </a:spcAft>
                      </a:pPr>
                      <a:r>
                        <a:rPr lang="es-ES" sz="1200" dirty="0">
                          <a:effectLst/>
                        </a:rPr>
                        <a:t>Localidad x tratamientos</a:t>
                      </a:r>
                      <a:endParaRPr lang="es-EC" sz="1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dirty="0">
                          <a:effectLst/>
                        </a:rPr>
                        <a:t>4</a:t>
                      </a:r>
                      <a:endParaRPr lang="es-EC" sz="1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276851">
                <a:tc>
                  <a:txBody>
                    <a:bodyPr/>
                    <a:lstStyle/>
                    <a:p>
                      <a:pPr indent="226695" algn="ctr">
                        <a:lnSpc>
                          <a:spcPct val="150000"/>
                        </a:lnSpc>
                        <a:spcAft>
                          <a:spcPts val="0"/>
                        </a:spcAft>
                      </a:pPr>
                      <a:r>
                        <a:rPr lang="es-ES" sz="1200" dirty="0">
                          <a:effectLst/>
                        </a:rPr>
                        <a:t>Error</a:t>
                      </a:r>
                      <a:endParaRPr lang="es-EC" sz="1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6695" algn="ctr">
                        <a:lnSpc>
                          <a:spcPct val="150000"/>
                        </a:lnSpc>
                        <a:spcAft>
                          <a:spcPts val="0"/>
                        </a:spcAft>
                      </a:pPr>
                      <a:r>
                        <a:rPr lang="es-ES" sz="1200" dirty="0">
                          <a:effectLst/>
                        </a:rPr>
                        <a:t>16</a:t>
                      </a:r>
                      <a:endParaRPr lang="es-EC" sz="11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bl>
          </a:graphicData>
        </a:graphic>
      </p:graphicFrame>
      <p:sp>
        <p:nvSpPr>
          <p:cNvPr id="8" name="CuadroTexto 7"/>
          <p:cNvSpPr txBox="1"/>
          <p:nvPr/>
        </p:nvSpPr>
        <p:spPr>
          <a:xfrm>
            <a:off x="4520485" y="3812146"/>
            <a:ext cx="312956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dirty="0">
                <a:latin typeface="Times New Roman" panose="02020603050405020304" pitchFamily="18" charset="0"/>
                <a:ea typeface="Times New Roman" panose="02020603050405020304" pitchFamily="18" charset="0"/>
                <a:cs typeface="Times New Roman" panose="02020603050405020304" pitchFamily="18" charset="0"/>
              </a:rPr>
              <a:t>El software </a:t>
            </a:r>
            <a:r>
              <a:rPr lang="es-ES" dirty="0" err="1" smtClean="0">
                <a:latin typeface="Times New Roman" panose="02020603050405020304" pitchFamily="18" charset="0"/>
                <a:ea typeface="Times New Roman" panose="02020603050405020304" pitchFamily="18" charset="0"/>
                <a:cs typeface="Times New Roman" panose="02020603050405020304" pitchFamily="18" charset="0"/>
              </a:rPr>
              <a:t>infostat</a:t>
            </a:r>
            <a:r>
              <a:rPr lang="es-ES" dirty="0">
                <a:latin typeface="Times New Roman" panose="02020603050405020304" pitchFamily="18" charset="0"/>
                <a:ea typeface="Times New Roman" panose="02020603050405020304" pitchFamily="18" charset="0"/>
                <a:cs typeface="Times New Roman" panose="02020603050405020304" pitchFamily="18" charset="0"/>
              </a:rPr>
              <a:t>® (2017).</a:t>
            </a:r>
            <a:endParaRPr lang="es-EC" dirty="0">
              <a:latin typeface="Times New Roman" panose="02020603050405020304" pitchFamily="18" charset="0"/>
              <a:cs typeface="Times New Roman" panose="02020603050405020304" pitchFamily="18" charset="0"/>
            </a:endParaRPr>
          </a:p>
        </p:txBody>
      </p:sp>
      <p:graphicFrame>
        <p:nvGraphicFramePr>
          <p:cNvPr id="9" name="Diagrama 8"/>
          <p:cNvGraphicFramePr/>
          <p:nvPr>
            <p:extLst>
              <p:ext uri="{D42A27DB-BD31-4B8C-83A1-F6EECF244321}">
                <p14:modId xmlns:p14="http://schemas.microsoft.com/office/powerpoint/2010/main" val="2068936085"/>
              </p:ext>
            </p:extLst>
          </p:nvPr>
        </p:nvGraphicFramePr>
        <p:xfrm>
          <a:off x="115911" y="5134463"/>
          <a:ext cx="8010658" cy="970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3611767593"/>
              </p:ext>
            </p:extLst>
          </p:nvPr>
        </p:nvGraphicFramePr>
        <p:xfrm>
          <a:off x="4250027" y="1230575"/>
          <a:ext cx="3734876" cy="2133600"/>
        </p:xfrm>
        <a:graphic>
          <a:graphicData uri="http://schemas.openxmlformats.org/drawingml/2006/table">
            <a:tbl>
              <a:tblPr firstRow="1" firstCol="1" bandRow="1">
                <a:tableStyleId>{ED083AE6-46FA-4A59-8FB0-9F97EB10719F}</a:tableStyleId>
              </a:tblPr>
              <a:tblGrid>
                <a:gridCol w="1224346"/>
                <a:gridCol w="1199612"/>
                <a:gridCol w="1310918"/>
              </a:tblGrid>
              <a:tr h="214630">
                <a:tc>
                  <a:txBody>
                    <a:bodyPr/>
                    <a:lstStyle/>
                    <a:p>
                      <a:pPr indent="180340" algn="just">
                        <a:lnSpc>
                          <a:spcPct val="200000"/>
                        </a:lnSpc>
                        <a:spcAft>
                          <a:spcPts val="0"/>
                        </a:spcAft>
                      </a:pPr>
                      <a:r>
                        <a:rPr lang="es-ES" sz="1000" dirty="0">
                          <a:effectLst/>
                        </a:rPr>
                        <a:t>Tratamientos</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0" marT="0" marB="0"/>
                </a:tc>
                <a:tc>
                  <a:txBody>
                    <a:bodyPr/>
                    <a:lstStyle/>
                    <a:p>
                      <a:pPr indent="180340" algn="ctr">
                        <a:lnSpc>
                          <a:spcPct val="200000"/>
                        </a:lnSpc>
                        <a:spcAft>
                          <a:spcPts val="0"/>
                        </a:spcAft>
                      </a:pPr>
                      <a:r>
                        <a:rPr lang="es-ES" sz="1000" dirty="0" smtClean="0">
                          <a:effectLst/>
                        </a:rPr>
                        <a:t>Codificación</a:t>
                      </a:r>
                      <a:r>
                        <a:rPr lang="es-ES" sz="1000" baseline="0" dirty="0" smtClean="0">
                          <a:effectLst/>
                        </a:rPr>
                        <a:t> de tratamientos</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0" marT="0" marB="0"/>
                </a:tc>
                <a:tc>
                  <a:txBody>
                    <a:bodyPr/>
                    <a:lstStyle/>
                    <a:p>
                      <a:pPr indent="180340" algn="just">
                        <a:lnSpc>
                          <a:spcPct val="200000"/>
                        </a:lnSpc>
                        <a:spcAft>
                          <a:spcPts val="0"/>
                        </a:spcAft>
                      </a:pPr>
                      <a:r>
                        <a:rPr lang="es-ES" sz="1000">
                          <a:effectLst/>
                        </a:rPr>
                        <a:t>Descripción</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0" marT="0" marB="0"/>
                </a:tc>
              </a:tr>
              <a:tr h="214630">
                <a:tc>
                  <a:txBody>
                    <a:bodyPr/>
                    <a:lstStyle/>
                    <a:p>
                      <a:pPr indent="180340" algn="just">
                        <a:lnSpc>
                          <a:spcPct val="200000"/>
                        </a:lnSpc>
                        <a:spcAft>
                          <a:spcPts val="0"/>
                        </a:spcAft>
                      </a:pPr>
                      <a:r>
                        <a:rPr lang="es-ES" sz="1000" dirty="0">
                          <a:effectLst/>
                        </a:rPr>
                        <a:t>T1</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0" marT="0" marB="0"/>
                </a:tc>
                <a:tc>
                  <a:txBody>
                    <a:bodyPr/>
                    <a:lstStyle/>
                    <a:p>
                      <a:pPr indent="180340" algn="just">
                        <a:lnSpc>
                          <a:spcPct val="200000"/>
                        </a:lnSpc>
                        <a:spcAft>
                          <a:spcPts val="0"/>
                        </a:spcAft>
                      </a:pPr>
                      <a:r>
                        <a:rPr lang="es-ES" sz="1000" dirty="0">
                          <a:effectLst/>
                        </a:rPr>
                        <a:t>1L.25L</a:t>
                      </a:r>
                      <a:r>
                        <a:rPr lang="es-ES" sz="1000" baseline="30000" dirty="0">
                          <a:effectLst/>
                        </a:rPr>
                        <a:t>-1</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0" marT="0" marB="0"/>
                </a:tc>
                <a:tc>
                  <a:txBody>
                    <a:bodyPr/>
                    <a:lstStyle/>
                    <a:p>
                      <a:pPr indent="180340" algn="just">
                        <a:lnSpc>
                          <a:spcPct val="200000"/>
                        </a:lnSpc>
                        <a:spcAft>
                          <a:spcPts val="0"/>
                        </a:spcAft>
                      </a:pPr>
                      <a:r>
                        <a:rPr lang="es-ES" sz="1000">
                          <a:effectLst/>
                        </a:rPr>
                        <a:t>Fermento de maíz</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0" marT="0" marB="0"/>
                </a:tc>
              </a:tr>
              <a:tr h="214630">
                <a:tc>
                  <a:txBody>
                    <a:bodyPr/>
                    <a:lstStyle/>
                    <a:p>
                      <a:pPr indent="180340" algn="just">
                        <a:lnSpc>
                          <a:spcPct val="200000"/>
                        </a:lnSpc>
                        <a:spcAft>
                          <a:spcPts val="0"/>
                        </a:spcAft>
                      </a:pPr>
                      <a:r>
                        <a:rPr lang="es-ES" sz="1000" dirty="0">
                          <a:effectLst/>
                        </a:rPr>
                        <a:t>T2</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0" marT="0" marB="0"/>
                </a:tc>
                <a:tc>
                  <a:txBody>
                    <a:bodyPr/>
                    <a:lstStyle/>
                    <a:p>
                      <a:pPr indent="180340" algn="just">
                        <a:lnSpc>
                          <a:spcPct val="200000"/>
                        </a:lnSpc>
                        <a:spcAft>
                          <a:spcPts val="0"/>
                        </a:spcAft>
                      </a:pPr>
                      <a:r>
                        <a:rPr lang="es-ES" sz="1000" dirty="0">
                          <a:effectLst/>
                        </a:rPr>
                        <a:t>1L.50L</a:t>
                      </a:r>
                      <a:r>
                        <a:rPr lang="es-ES" sz="1000" baseline="30000" dirty="0">
                          <a:effectLst/>
                        </a:rPr>
                        <a:t>-1</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0" marT="0" marB="0"/>
                </a:tc>
                <a:tc>
                  <a:txBody>
                    <a:bodyPr/>
                    <a:lstStyle/>
                    <a:p>
                      <a:pPr indent="180340" algn="just">
                        <a:lnSpc>
                          <a:spcPct val="200000"/>
                        </a:lnSpc>
                        <a:spcAft>
                          <a:spcPts val="0"/>
                        </a:spcAft>
                      </a:pPr>
                      <a:r>
                        <a:rPr lang="es-ES" sz="1000" dirty="0">
                          <a:effectLst/>
                        </a:rPr>
                        <a:t>Fermento de maíz</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0" marT="0" marB="0"/>
                </a:tc>
              </a:tr>
              <a:tr h="229235">
                <a:tc>
                  <a:txBody>
                    <a:bodyPr/>
                    <a:lstStyle/>
                    <a:p>
                      <a:pPr indent="180340" algn="just">
                        <a:lnSpc>
                          <a:spcPct val="200000"/>
                        </a:lnSpc>
                        <a:spcAft>
                          <a:spcPts val="0"/>
                        </a:spcAft>
                      </a:pPr>
                      <a:r>
                        <a:rPr lang="es-ES" sz="1000">
                          <a:effectLst/>
                        </a:rPr>
                        <a:t>T3</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0" marT="0" marB="0"/>
                </a:tc>
                <a:tc>
                  <a:txBody>
                    <a:bodyPr/>
                    <a:lstStyle/>
                    <a:p>
                      <a:pPr indent="180340" algn="just">
                        <a:lnSpc>
                          <a:spcPct val="200000"/>
                        </a:lnSpc>
                        <a:spcAft>
                          <a:spcPts val="0"/>
                        </a:spcAft>
                      </a:pPr>
                      <a:r>
                        <a:rPr lang="es-ES" sz="1000">
                          <a:effectLst/>
                        </a:rPr>
                        <a:t>1L.75L</a:t>
                      </a:r>
                      <a:r>
                        <a:rPr lang="es-ES" sz="1000" baseline="30000">
                          <a:effectLst/>
                        </a:rPr>
                        <a:t>-1</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0" marT="0" marB="0"/>
                </a:tc>
                <a:tc>
                  <a:txBody>
                    <a:bodyPr/>
                    <a:lstStyle/>
                    <a:p>
                      <a:pPr indent="180340" algn="just">
                        <a:lnSpc>
                          <a:spcPct val="200000"/>
                        </a:lnSpc>
                        <a:spcAft>
                          <a:spcPts val="0"/>
                        </a:spcAft>
                      </a:pPr>
                      <a:r>
                        <a:rPr lang="es-ES" sz="1000" dirty="0">
                          <a:effectLst/>
                        </a:rPr>
                        <a:t>Fermento de maíz</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0" marT="0" marB="0"/>
                </a:tc>
              </a:tr>
              <a:tr h="214630">
                <a:tc>
                  <a:txBody>
                    <a:bodyPr/>
                    <a:lstStyle/>
                    <a:p>
                      <a:pPr indent="180340" algn="just">
                        <a:lnSpc>
                          <a:spcPct val="200000"/>
                        </a:lnSpc>
                        <a:spcAft>
                          <a:spcPts val="0"/>
                        </a:spcAft>
                      </a:pPr>
                      <a:r>
                        <a:rPr lang="es-ES" sz="1000">
                          <a:effectLst/>
                        </a:rPr>
                        <a:t>T4</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0" marT="0" marB="0"/>
                </a:tc>
                <a:tc>
                  <a:txBody>
                    <a:bodyPr/>
                    <a:lstStyle/>
                    <a:p>
                      <a:pPr indent="180340" algn="just">
                        <a:lnSpc>
                          <a:spcPct val="200000"/>
                        </a:lnSpc>
                        <a:spcAft>
                          <a:spcPts val="0"/>
                        </a:spcAft>
                      </a:pPr>
                      <a:r>
                        <a:rPr lang="es-ES" sz="1000">
                          <a:effectLst/>
                        </a:rPr>
                        <a:t>1L.100L</a:t>
                      </a:r>
                      <a:r>
                        <a:rPr lang="es-ES" sz="1000" baseline="30000">
                          <a:effectLst/>
                        </a:rPr>
                        <a:t>-1</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0" marT="0" marB="0"/>
                </a:tc>
                <a:tc>
                  <a:txBody>
                    <a:bodyPr/>
                    <a:lstStyle/>
                    <a:p>
                      <a:pPr indent="180340" algn="just">
                        <a:lnSpc>
                          <a:spcPct val="200000"/>
                        </a:lnSpc>
                        <a:spcAft>
                          <a:spcPts val="0"/>
                        </a:spcAft>
                      </a:pPr>
                      <a:r>
                        <a:rPr lang="es-ES" sz="1000" dirty="0">
                          <a:effectLst/>
                        </a:rPr>
                        <a:t>Fermento de maíz</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0" marT="0" marB="0"/>
                </a:tc>
              </a:tr>
              <a:tr h="214630">
                <a:tc>
                  <a:txBody>
                    <a:bodyPr/>
                    <a:lstStyle/>
                    <a:p>
                      <a:pPr indent="180340" algn="just">
                        <a:lnSpc>
                          <a:spcPct val="200000"/>
                        </a:lnSpc>
                        <a:spcAft>
                          <a:spcPts val="0"/>
                        </a:spcAft>
                      </a:pPr>
                      <a:r>
                        <a:rPr lang="es-ES" sz="1000">
                          <a:effectLst/>
                        </a:rPr>
                        <a:t>T5</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0" marT="0" marB="0"/>
                </a:tc>
                <a:tc>
                  <a:txBody>
                    <a:bodyPr/>
                    <a:lstStyle/>
                    <a:p>
                      <a:pPr indent="180340" algn="just">
                        <a:lnSpc>
                          <a:spcPct val="200000"/>
                        </a:lnSpc>
                        <a:spcAft>
                          <a:spcPts val="0"/>
                        </a:spcAft>
                      </a:pPr>
                      <a:r>
                        <a:rPr lang="es-ES" sz="1000">
                          <a:effectLst/>
                        </a:rPr>
                        <a:t>Testigo</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0" marT="0" marB="0"/>
                </a:tc>
                <a:tc>
                  <a:txBody>
                    <a:bodyPr/>
                    <a:lstStyle/>
                    <a:p>
                      <a:pPr indent="180340" algn="just">
                        <a:lnSpc>
                          <a:spcPct val="200000"/>
                        </a:lnSpc>
                        <a:spcAft>
                          <a:spcPts val="0"/>
                        </a:spcAft>
                      </a:pPr>
                      <a:r>
                        <a:rPr lang="es-ES" sz="1000" dirty="0">
                          <a:effectLst/>
                        </a:rPr>
                        <a:t>Gallinaza</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0" marT="0" marB="0"/>
                </a:tc>
              </a:tr>
            </a:tbl>
          </a:graphicData>
        </a:graphic>
      </p:graphicFrame>
      <p:pic>
        <p:nvPicPr>
          <p:cNvPr id="11" name="Picture 2" descr="Resultado de imagen para SELLO ESP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252833604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1876" y="13028"/>
            <a:ext cx="10972800" cy="1143000"/>
          </a:xfrm>
        </p:spPr>
        <p:txBody>
          <a:bodyPr/>
          <a:lstStyle/>
          <a:p>
            <a:r>
              <a:rPr lang="es-MX" b="0" dirty="0">
                <a:ln w="0">
                  <a:solidFill>
                    <a:schemeClr val="tx1"/>
                  </a:solidFill>
                </a:ln>
                <a:solidFill>
                  <a:schemeClr val="tx1"/>
                </a:solidFill>
                <a:effectLst>
                  <a:reflection blurRad="6350" stA="53000" endA="300" endPos="35500" dir="5400000" sy="-90000" algn="bl" rotWithShape="0"/>
                </a:effectLst>
              </a:rPr>
              <a:t>Metodología</a:t>
            </a:r>
            <a:endParaRPr lang="es-MX" dirty="0"/>
          </a:p>
        </p:txBody>
      </p:sp>
      <p:sp>
        <p:nvSpPr>
          <p:cNvPr id="5" name="Rectángulo 4"/>
          <p:cNvSpPr/>
          <p:nvPr/>
        </p:nvSpPr>
        <p:spPr>
          <a:xfrm>
            <a:off x="1295767" y="584528"/>
            <a:ext cx="3083601" cy="523220"/>
          </a:xfrm>
          <a:prstGeom prst="rect">
            <a:avLst/>
          </a:prstGeom>
        </p:spPr>
        <p:txBody>
          <a:bodyPr wrap="none">
            <a:spAutoFit/>
          </a:bodyPr>
          <a:lstStyle/>
          <a:p>
            <a:r>
              <a:rPr lang="es-ES" sz="2800" b="1" dirty="0">
                <a:solidFill>
                  <a:srgbClr val="000000"/>
                </a:solidFill>
                <a:latin typeface="Times New Roman" panose="02020603050405020304" pitchFamily="18" charset="0"/>
              </a:rPr>
              <a:t>Variables medidas </a:t>
            </a:r>
            <a:endParaRPr lang="es-ES" sz="2800" dirty="0"/>
          </a:p>
        </p:txBody>
      </p:sp>
      <p:graphicFrame>
        <p:nvGraphicFramePr>
          <p:cNvPr id="7" name="Diagrama 6"/>
          <p:cNvGraphicFramePr/>
          <p:nvPr>
            <p:extLst>
              <p:ext uri="{D42A27DB-BD31-4B8C-83A1-F6EECF244321}">
                <p14:modId xmlns:p14="http://schemas.microsoft.com/office/powerpoint/2010/main" val="1923040308"/>
              </p:ext>
            </p:extLst>
          </p:nvPr>
        </p:nvGraphicFramePr>
        <p:xfrm>
          <a:off x="0" y="1085928"/>
          <a:ext cx="12192000" cy="20307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ángulo 7"/>
          <p:cNvSpPr/>
          <p:nvPr/>
        </p:nvSpPr>
        <p:spPr>
          <a:xfrm>
            <a:off x="187047" y="3192818"/>
            <a:ext cx="221744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 sz="3200" b="1" dirty="0">
                <a:latin typeface="Times New Roman" panose="02020603050405020304" pitchFamily="18" charset="0"/>
                <a:ea typeface="Arial" panose="020B0604020202020204" pitchFamily="34" charset="0"/>
              </a:rPr>
              <a:t>Vigor - Evaluación visual</a:t>
            </a:r>
            <a:endParaRPr lang="es-EC" sz="3200" dirty="0"/>
          </a:p>
        </p:txBody>
      </p:sp>
      <p:graphicFrame>
        <p:nvGraphicFramePr>
          <p:cNvPr id="11" name="Tabla 10"/>
          <p:cNvGraphicFramePr>
            <a:graphicFrameLocks noGrp="1"/>
          </p:cNvGraphicFramePr>
          <p:nvPr>
            <p:extLst>
              <p:ext uri="{D42A27DB-BD31-4B8C-83A1-F6EECF244321}">
                <p14:modId xmlns:p14="http://schemas.microsoft.com/office/powerpoint/2010/main" val="2979896068"/>
              </p:ext>
            </p:extLst>
          </p:nvPr>
        </p:nvGraphicFramePr>
        <p:xfrm>
          <a:off x="4067383" y="3620847"/>
          <a:ext cx="3686175" cy="2463800"/>
        </p:xfrm>
        <a:graphic>
          <a:graphicData uri="http://schemas.openxmlformats.org/drawingml/2006/table">
            <a:tbl>
              <a:tblPr>
                <a:tableStyleId>{21E4AEA4-8DFA-4A89-87EB-49C32662AFE0}</a:tableStyleId>
              </a:tblPr>
              <a:tblGrid>
                <a:gridCol w="1809750"/>
                <a:gridCol w="1876425"/>
              </a:tblGrid>
              <a:tr h="0">
                <a:tc>
                  <a:txBody>
                    <a:bodyPr/>
                    <a:lstStyle/>
                    <a:p>
                      <a:pPr indent="226695" algn="ctr">
                        <a:lnSpc>
                          <a:spcPct val="150000"/>
                        </a:lnSpc>
                        <a:spcAft>
                          <a:spcPts val="0"/>
                        </a:spcAft>
                      </a:pPr>
                      <a:r>
                        <a:rPr lang="es-ES" sz="1600" dirty="0">
                          <a:effectLst/>
                        </a:rPr>
                        <a:t>VALOR</a:t>
                      </a:r>
                      <a:endParaRPr lang="es-EC" sz="14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indent="226695" algn="ctr">
                        <a:lnSpc>
                          <a:spcPct val="150000"/>
                        </a:lnSpc>
                        <a:spcAft>
                          <a:spcPts val="0"/>
                        </a:spcAft>
                      </a:pPr>
                      <a:r>
                        <a:rPr lang="es-ES" sz="1600" dirty="0">
                          <a:effectLst/>
                        </a:rPr>
                        <a:t>SIGNIFICADO</a:t>
                      </a:r>
                      <a:endParaRPr lang="es-EC" sz="14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r h="0">
                <a:tc>
                  <a:txBody>
                    <a:bodyPr/>
                    <a:lstStyle/>
                    <a:p>
                      <a:pPr indent="226695" algn="ctr">
                        <a:lnSpc>
                          <a:spcPct val="150000"/>
                        </a:lnSpc>
                        <a:spcAft>
                          <a:spcPts val="0"/>
                        </a:spcAft>
                      </a:pPr>
                      <a:r>
                        <a:rPr lang="es-ES" sz="1600" dirty="0">
                          <a:effectLst/>
                        </a:rPr>
                        <a:t>9 – 10</a:t>
                      </a:r>
                      <a:endParaRPr lang="es-EC" sz="14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indent="226695" algn="ctr">
                        <a:lnSpc>
                          <a:spcPct val="150000"/>
                        </a:lnSpc>
                        <a:spcAft>
                          <a:spcPts val="0"/>
                        </a:spcAft>
                      </a:pPr>
                      <a:r>
                        <a:rPr lang="es-ES" sz="1600">
                          <a:effectLst/>
                        </a:rPr>
                        <a:t>Muy bueno</a:t>
                      </a:r>
                      <a:endParaRPr lang="es-EC" sz="1400">
                        <a:solidFill>
                          <a:srgbClr val="000000"/>
                        </a:solidFill>
                        <a:effectLst/>
                        <a:latin typeface="Arial" panose="020B0604020202020204" pitchFamily="34" charset="0"/>
                        <a:ea typeface="Arial" panose="020B0604020202020204" pitchFamily="34" charset="0"/>
                      </a:endParaRPr>
                    </a:p>
                  </a:txBody>
                  <a:tcPr marL="63500" marR="63500" marT="63500" marB="63500"/>
                </a:tc>
              </a:tr>
              <a:tr h="0">
                <a:tc>
                  <a:txBody>
                    <a:bodyPr/>
                    <a:lstStyle/>
                    <a:p>
                      <a:pPr indent="226695" algn="ctr">
                        <a:lnSpc>
                          <a:spcPct val="150000"/>
                        </a:lnSpc>
                        <a:spcAft>
                          <a:spcPts val="0"/>
                        </a:spcAft>
                      </a:pPr>
                      <a:r>
                        <a:rPr lang="es-ES" sz="1600" dirty="0">
                          <a:effectLst/>
                        </a:rPr>
                        <a:t>7 – 8</a:t>
                      </a:r>
                      <a:endParaRPr lang="es-EC" sz="14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indent="226695" algn="ctr">
                        <a:lnSpc>
                          <a:spcPct val="150000"/>
                        </a:lnSpc>
                        <a:spcAft>
                          <a:spcPts val="0"/>
                        </a:spcAft>
                      </a:pPr>
                      <a:r>
                        <a:rPr lang="es-ES" sz="1600" dirty="0">
                          <a:effectLst/>
                        </a:rPr>
                        <a:t>Bueno</a:t>
                      </a:r>
                      <a:endParaRPr lang="es-EC" sz="14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r h="0">
                <a:tc>
                  <a:txBody>
                    <a:bodyPr/>
                    <a:lstStyle/>
                    <a:p>
                      <a:pPr indent="226695" algn="ctr">
                        <a:lnSpc>
                          <a:spcPct val="150000"/>
                        </a:lnSpc>
                        <a:spcAft>
                          <a:spcPts val="0"/>
                        </a:spcAft>
                      </a:pPr>
                      <a:r>
                        <a:rPr lang="es-ES" sz="1600">
                          <a:effectLst/>
                        </a:rPr>
                        <a:t>5 – 6</a:t>
                      </a:r>
                      <a:endParaRPr lang="es-EC" sz="14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indent="226695" algn="ctr">
                        <a:lnSpc>
                          <a:spcPct val="150000"/>
                        </a:lnSpc>
                        <a:spcAft>
                          <a:spcPts val="0"/>
                        </a:spcAft>
                      </a:pPr>
                      <a:r>
                        <a:rPr lang="es-ES" sz="1600" dirty="0">
                          <a:effectLst/>
                        </a:rPr>
                        <a:t>Regular</a:t>
                      </a:r>
                      <a:endParaRPr lang="es-EC" sz="14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r h="0">
                <a:tc>
                  <a:txBody>
                    <a:bodyPr/>
                    <a:lstStyle/>
                    <a:p>
                      <a:pPr indent="226695" algn="ctr">
                        <a:lnSpc>
                          <a:spcPct val="150000"/>
                        </a:lnSpc>
                        <a:spcAft>
                          <a:spcPts val="0"/>
                        </a:spcAft>
                      </a:pPr>
                      <a:r>
                        <a:rPr lang="es-ES" sz="1600">
                          <a:effectLst/>
                        </a:rPr>
                        <a:t>0 – 4</a:t>
                      </a:r>
                      <a:endParaRPr lang="es-EC" sz="14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indent="226695" algn="ctr">
                        <a:lnSpc>
                          <a:spcPct val="150000"/>
                        </a:lnSpc>
                        <a:spcAft>
                          <a:spcPts val="0"/>
                        </a:spcAft>
                      </a:pPr>
                      <a:r>
                        <a:rPr lang="es-ES" sz="1600" dirty="0">
                          <a:effectLst/>
                        </a:rPr>
                        <a:t>Deficiente</a:t>
                      </a:r>
                      <a:endParaRPr lang="es-EC" sz="1400" dirty="0">
                        <a:solidFill>
                          <a:srgbClr val="000000"/>
                        </a:solidFill>
                        <a:effectLst/>
                        <a:latin typeface="Arial" panose="020B0604020202020204" pitchFamily="34" charset="0"/>
                        <a:ea typeface="Arial" panose="020B0604020202020204" pitchFamily="34" charset="0"/>
                      </a:endParaRPr>
                    </a:p>
                  </a:txBody>
                  <a:tcPr marL="63500" marR="63500" marT="63500" marB="63500"/>
                </a:tc>
              </a:tr>
            </a:tbl>
          </a:graphicData>
        </a:graphic>
      </p:graphicFrame>
      <p:sp>
        <p:nvSpPr>
          <p:cNvPr id="13" name="Rectangle 2"/>
          <p:cNvSpPr>
            <a:spLocks noChangeArrowheads="1"/>
          </p:cNvSpPr>
          <p:nvPr/>
        </p:nvSpPr>
        <p:spPr bwMode="auto">
          <a:xfrm>
            <a:off x="4487077" y="3023541"/>
            <a:ext cx="27482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270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7013" algn="ctr"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Escala de vigor de rebrote.</a:t>
            </a:r>
            <a:endParaRPr kumimoji="0" lang="es-EC" sz="1400" b="1" i="0" u="none" strike="noStrike" cap="none" normalizeH="0" baseline="0" dirty="0" smtClean="0">
              <a:ln>
                <a:noFill/>
              </a:ln>
              <a:solidFill>
                <a:schemeClr val="tx1"/>
              </a:solidFill>
              <a:effectLst/>
            </a:endParaRPr>
          </a:p>
        </p:txBody>
      </p:sp>
      <p:sp>
        <p:nvSpPr>
          <p:cNvPr id="14" name="Rectángulo 13"/>
          <p:cNvSpPr/>
          <p:nvPr/>
        </p:nvSpPr>
        <p:spPr>
          <a:xfrm>
            <a:off x="4224631" y="5897382"/>
            <a:ext cx="2557880" cy="369332"/>
          </a:xfrm>
          <a:prstGeom prst="rect">
            <a:avLst/>
          </a:prstGeom>
        </p:spPr>
        <p:txBody>
          <a:bodyPr wrap="none">
            <a:spAutoFit/>
          </a:bodyPr>
          <a:lstStyle/>
          <a:p>
            <a:pPr lvl="0" indent="227013" algn="just" eaLnBrk="0" fontAlgn="base" hangingPunct="0">
              <a:spcBef>
                <a:spcPct val="0"/>
              </a:spcBef>
              <a:spcAft>
                <a:spcPct val="0"/>
              </a:spcAft>
            </a:pPr>
            <a:r>
              <a:rPr lang="es-ES"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Fuente: </a:t>
            </a:r>
            <a:r>
              <a:rPr lang="es-E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INIAP (2011).</a:t>
            </a:r>
            <a:endParaRPr lang="es-ES" sz="2800" dirty="0">
              <a:latin typeface="Arial" panose="020B0604020202020204" pitchFamily="34" charset="0"/>
            </a:endParaRPr>
          </a:p>
        </p:txBody>
      </p:sp>
      <p:sp>
        <p:nvSpPr>
          <p:cNvPr id="3" name="Rectángulo 2"/>
          <p:cNvSpPr/>
          <p:nvPr/>
        </p:nvSpPr>
        <p:spPr>
          <a:xfrm>
            <a:off x="7970165" y="3481793"/>
            <a:ext cx="4007187" cy="156966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26695" algn="just">
              <a:lnSpc>
                <a:spcPct val="150000"/>
              </a:lnSpc>
              <a:spcBef>
                <a:spcPts val="2000"/>
              </a:spcBef>
              <a:spcAft>
                <a:spcPts val="600"/>
              </a:spcAft>
            </a:pPr>
            <a:r>
              <a:rPr lang="es-ES" sz="3200" b="1" kern="0" dirty="0">
                <a:solidFill>
                  <a:srgbClr val="000000"/>
                </a:solidFill>
                <a:latin typeface="Times New Roman" panose="02020603050405020304" pitchFamily="18" charset="0"/>
              </a:rPr>
              <a:t>Análisis Económico (para cada localidad)</a:t>
            </a:r>
            <a:endParaRPr lang="es-EC" sz="4800" b="1" kern="0" dirty="0">
              <a:solidFill>
                <a:srgbClr val="000000"/>
              </a:solidFill>
              <a:effectLst/>
              <a:latin typeface="Arial" panose="020B0604020202020204" pitchFamily="34" charset="0"/>
            </a:endParaRPr>
          </a:p>
        </p:txBody>
      </p:sp>
      <p:pic>
        <p:nvPicPr>
          <p:cNvPr id="10" name="Picture 2" descr="Resultado de imagen para SELLO ESP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248999893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219200" y="0"/>
            <a:ext cx="10972800" cy="717035"/>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MX" b="0" kern="0" dirty="0" smtClean="0">
                <a:ln w="0">
                  <a:solidFill>
                    <a:prstClr val="black"/>
                  </a:solidFill>
                </a:ln>
                <a:solidFill>
                  <a:prstClr val="black"/>
                </a:solidFill>
                <a:effectLst>
                  <a:reflection blurRad="6350" stA="53000" endA="300" endPos="35500" dir="5400000" sy="-90000" algn="bl" rotWithShape="0"/>
                </a:effectLst>
              </a:rPr>
              <a:t>Resultados y Discusión</a:t>
            </a:r>
            <a:endParaRPr lang="es-MX" kern="0" dirty="0"/>
          </a:p>
        </p:txBody>
      </p:sp>
      <p:sp>
        <p:nvSpPr>
          <p:cNvPr id="4" name="Rectángulo 3"/>
          <p:cNvSpPr/>
          <p:nvPr/>
        </p:nvSpPr>
        <p:spPr>
          <a:xfrm>
            <a:off x="807075" y="553534"/>
            <a:ext cx="5117206" cy="774571"/>
          </a:xfrm>
          <a:prstGeom prst="rect">
            <a:avLst/>
          </a:prstGeom>
        </p:spPr>
        <p:txBody>
          <a:bodyPr wrap="square">
            <a:spAutoFit/>
          </a:bodyPr>
          <a:lstStyle/>
          <a:p>
            <a:pPr marR="635" indent="-6350" algn="just">
              <a:spcAft>
                <a:spcPts val="1000"/>
              </a:spcAft>
            </a:pPr>
            <a:r>
              <a:rPr lang="es-EC" b="1" i="1" dirty="0" smtClean="0">
                <a:solidFill>
                  <a:prstClr val="black"/>
                </a:solidFill>
                <a:latin typeface="Times New Roman" panose="02020603050405020304" pitchFamily="18" charset="0"/>
                <a:ea typeface="Times New Roman" panose="02020603050405020304" pitchFamily="18" charset="0"/>
              </a:rPr>
              <a:t>ANÁLISIS INICIAL DEL FERMENTO DE MAÍZ </a:t>
            </a:r>
            <a:endParaRPr lang="es-EC" sz="1100" i="1" dirty="0">
              <a:solidFill>
                <a:prstClr val="black"/>
              </a:solidFill>
              <a:latin typeface="Times New Roman" panose="02020603050405020304" pitchFamily="18" charset="0"/>
              <a:ea typeface="Times New Roman" panose="02020603050405020304" pitchFamily="18" charset="0"/>
            </a:endParaRPr>
          </a:p>
          <a:p>
            <a:pPr marR="635" indent="-6350" algn="just">
              <a:spcAft>
                <a:spcPts val="1000"/>
              </a:spcAft>
            </a:pPr>
            <a:r>
              <a:rPr lang="es-EC" i="1" dirty="0">
                <a:solidFill>
                  <a:prstClr val="black"/>
                </a:solidFill>
                <a:latin typeface="Times New Roman" panose="02020603050405020304" pitchFamily="18" charset="0"/>
                <a:ea typeface="Times New Roman" panose="02020603050405020304" pitchFamily="18" charset="0"/>
              </a:rPr>
              <a:t>Composición nutricional del fermento de maíz</a:t>
            </a:r>
            <a:endParaRPr lang="es-EC" sz="1100" i="1" dirty="0">
              <a:solidFill>
                <a:prstClr val="black"/>
              </a:solidFill>
              <a:latin typeface="Times New Roman" panose="02020603050405020304" pitchFamily="18" charset="0"/>
              <a:ea typeface="Times New Roman" panose="02020603050405020304" pitchFamily="18" charset="0"/>
            </a:endParaRPr>
          </a:p>
        </p:txBody>
      </p:sp>
      <p:graphicFrame>
        <p:nvGraphicFramePr>
          <p:cNvPr id="5" name="Tabla 4"/>
          <p:cNvGraphicFramePr>
            <a:graphicFrameLocks noGrp="1"/>
          </p:cNvGraphicFramePr>
          <p:nvPr>
            <p:extLst/>
          </p:nvPr>
        </p:nvGraphicFramePr>
        <p:xfrm>
          <a:off x="742681" y="1688799"/>
          <a:ext cx="5477814" cy="3657600"/>
        </p:xfrm>
        <a:graphic>
          <a:graphicData uri="http://schemas.openxmlformats.org/drawingml/2006/table">
            <a:tbl>
              <a:tblPr firstRow="1" firstCol="1" bandRow="1"/>
              <a:tblGrid>
                <a:gridCol w="3788213"/>
                <a:gridCol w="1689601"/>
              </a:tblGrid>
              <a:tr h="247650">
                <a:tc>
                  <a:txBody>
                    <a:bodyPr/>
                    <a:lstStyle/>
                    <a:p>
                      <a:pPr marR="635" indent="226695" algn="just">
                        <a:lnSpc>
                          <a:spcPct val="150000"/>
                        </a:lnSpc>
                        <a:spcAft>
                          <a:spcPts val="0"/>
                        </a:spcAft>
                      </a:pPr>
                      <a:r>
                        <a:rPr lang="es-ES" sz="1600" b="1" dirty="0">
                          <a:solidFill>
                            <a:srgbClr val="000000"/>
                          </a:solidFill>
                          <a:effectLst/>
                          <a:latin typeface="Times New Roman" panose="02020603050405020304" pitchFamily="18" charset="0"/>
                          <a:ea typeface="Arial" panose="020B0604020202020204" pitchFamily="34" charset="0"/>
                        </a:rPr>
                        <a:t>Nitrógeno (%)</a:t>
                      </a:r>
                      <a:endParaRPr lang="es-EC"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R="635" indent="226695" algn="just">
                        <a:lnSpc>
                          <a:spcPct val="150000"/>
                        </a:lnSpc>
                        <a:spcAft>
                          <a:spcPts val="0"/>
                        </a:spcAft>
                      </a:pPr>
                      <a:r>
                        <a:rPr lang="es-ES" sz="1600">
                          <a:solidFill>
                            <a:srgbClr val="000000"/>
                          </a:solidFill>
                          <a:effectLst/>
                          <a:latin typeface="Times New Roman" panose="02020603050405020304" pitchFamily="18" charset="0"/>
                          <a:ea typeface="Arial" panose="020B0604020202020204" pitchFamily="34" charset="0"/>
                        </a:rPr>
                        <a:t>0,24</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r>
              <a:tr h="247650">
                <a:tc>
                  <a:txBody>
                    <a:bodyPr/>
                    <a:lstStyle/>
                    <a:p>
                      <a:pPr marR="635" indent="226695" algn="just">
                        <a:lnSpc>
                          <a:spcPct val="150000"/>
                        </a:lnSpc>
                        <a:spcAft>
                          <a:spcPts val="0"/>
                        </a:spcAft>
                      </a:pPr>
                      <a:r>
                        <a:rPr lang="es-ES" sz="1600" b="1">
                          <a:solidFill>
                            <a:srgbClr val="000000"/>
                          </a:solidFill>
                          <a:effectLst/>
                          <a:latin typeface="Times New Roman" panose="02020603050405020304" pitchFamily="18" charset="0"/>
                          <a:ea typeface="Arial" panose="020B0604020202020204" pitchFamily="34" charset="0"/>
                        </a:rPr>
                        <a:t>Nitrógeno (mg.L</a:t>
                      </a:r>
                      <a:r>
                        <a:rPr lang="es-ES" sz="1600" b="1" baseline="30000">
                          <a:solidFill>
                            <a:srgbClr val="000000"/>
                          </a:solidFill>
                          <a:effectLst/>
                          <a:latin typeface="Times New Roman" panose="02020603050405020304" pitchFamily="18" charset="0"/>
                          <a:ea typeface="Arial" panose="020B0604020202020204" pitchFamily="34" charset="0"/>
                        </a:rPr>
                        <a:t>-1</a:t>
                      </a:r>
                      <a:r>
                        <a:rPr lang="es-ES" sz="1600" b="1">
                          <a:solidFill>
                            <a:srgbClr val="000000"/>
                          </a:solidFill>
                          <a:effectLst/>
                          <a:latin typeface="Times New Roman" panose="02020603050405020304" pitchFamily="18" charset="0"/>
                          <a:ea typeface="Arial" panose="020B0604020202020204" pitchFamily="34" charset="0"/>
                        </a:rPr>
                        <a:t>)</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R="635" indent="226695" algn="just">
                        <a:lnSpc>
                          <a:spcPct val="150000"/>
                        </a:lnSpc>
                        <a:spcAft>
                          <a:spcPts val="0"/>
                        </a:spcAft>
                      </a:pPr>
                      <a:r>
                        <a:rPr lang="es-ES" sz="1600">
                          <a:solidFill>
                            <a:srgbClr val="000000"/>
                          </a:solidFill>
                          <a:effectLst/>
                          <a:latin typeface="Times New Roman" panose="02020603050405020304" pitchFamily="18" charset="0"/>
                          <a:ea typeface="Times New Roman" panose="02020603050405020304" pitchFamily="18" charset="0"/>
                        </a:rPr>
                        <a:t>144,36</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solidFill>
                      <a:srgbClr val="F2F2F2"/>
                    </a:solidFill>
                  </a:tcPr>
                </a:tc>
              </a:tr>
              <a:tr h="247650">
                <a:tc>
                  <a:txBody>
                    <a:bodyPr/>
                    <a:lstStyle/>
                    <a:p>
                      <a:pPr marR="635" indent="226695" algn="just">
                        <a:lnSpc>
                          <a:spcPct val="150000"/>
                        </a:lnSpc>
                        <a:spcAft>
                          <a:spcPts val="0"/>
                        </a:spcAft>
                      </a:pPr>
                      <a:r>
                        <a:rPr lang="es-ES" sz="1600" b="1">
                          <a:solidFill>
                            <a:srgbClr val="000000"/>
                          </a:solidFill>
                          <a:effectLst/>
                          <a:latin typeface="Times New Roman" panose="02020603050405020304" pitchFamily="18" charset="0"/>
                          <a:ea typeface="Arial" panose="020B0604020202020204" pitchFamily="34" charset="0"/>
                        </a:rPr>
                        <a:t>Fósforo (%)</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R="635" indent="226695" algn="just">
                        <a:lnSpc>
                          <a:spcPct val="150000"/>
                        </a:lnSpc>
                        <a:spcAft>
                          <a:spcPts val="0"/>
                        </a:spcAft>
                      </a:pPr>
                      <a:r>
                        <a:rPr lang="es-ES" sz="1600">
                          <a:solidFill>
                            <a:srgbClr val="000000"/>
                          </a:solidFill>
                          <a:effectLst/>
                          <a:latin typeface="Times New Roman" panose="02020603050405020304" pitchFamily="18" charset="0"/>
                          <a:ea typeface="Arial" panose="020B0604020202020204" pitchFamily="34" charset="0"/>
                        </a:rPr>
                        <a:t>0,148</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r>
              <a:tr h="247650">
                <a:tc>
                  <a:txBody>
                    <a:bodyPr/>
                    <a:lstStyle/>
                    <a:p>
                      <a:pPr marR="635" indent="226695" algn="just">
                        <a:lnSpc>
                          <a:spcPct val="150000"/>
                        </a:lnSpc>
                        <a:spcAft>
                          <a:spcPts val="0"/>
                        </a:spcAft>
                      </a:pPr>
                      <a:r>
                        <a:rPr lang="es-ES" sz="1600" b="1">
                          <a:solidFill>
                            <a:srgbClr val="000000"/>
                          </a:solidFill>
                          <a:effectLst/>
                          <a:latin typeface="Times New Roman" panose="02020603050405020304" pitchFamily="18" charset="0"/>
                          <a:ea typeface="Arial" panose="020B0604020202020204" pitchFamily="34" charset="0"/>
                        </a:rPr>
                        <a:t>Fósforo (mg.L</a:t>
                      </a:r>
                      <a:r>
                        <a:rPr lang="es-ES" sz="1600" b="1" baseline="30000">
                          <a:solidFill>
                            <a:srgbClr val="000000"/>
                          </a:solidFill>
                          <a:effectLst/>
                          <a:latin typeface="Times New Roman" panose="02020603050405020304" pitchFamily="18" charset="0"/>
                          <a:ea typeface="Arial" panose="020B0604020202020204" pitchFamily="34" charset="0"/>
                        </a:rPr>
                        <a:t>-1</a:t>
                      </a:r>
                      <a:r>
                        <a:rPr lang="es-ES" sz="1600" b="1">
                          <a:solidFill>
                            <a:srgbClr val="000000"/>
                          </a:solidFill>
                          <a:effectLst/>
                          <a:latin typeface="Times New Roman" panose="02020603050405020304" pitchFamily="18" charset="0"/>
                          <a:ea typeface="Arial" panose="020B0604020202020204" pitchFamily="34" charset="0"/>
                        </a:rPr>
                        <a:t>)</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R="635" indent="226695" algn="just">
                        <a:lnSpc>
                          <a:spcPct val="150000"/>
                        </a:lnSpc>
                        <a:spcAft>
                          <a:spcPts val="0"/>
                        </a:spcAft>
                      </a:pPr>
                      <a:r>
                        <a:rPr lang="es-ES" sz="1600">
                          <a:solidFill>
                            <a:srgbClr val="000000"/>
                          </a:solidFill>
                          <a:effectLst/>
                          <a:latin typeface="Times New Roman" panose="02020603050405020304" pitchFamily="18" charset="0"/>
                          <a:ea typeface="Arial" panose="020B0604020202020204" pitchFamily="34" charset="0"/>
                        </a:rPr>
                        <a:t>89,024</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solidFill>
                      <a:srgbClr val="F2F2F2"/>
                    </a:solidFill>
                  </a:tcPr>
                </a:tc>
              </a:tr>
              <a:tr h="247650">
                <a:tc>
                  <a:txBody>
                    <a:bodyPr/>
                    <a:lstStyle/>
                    <a:p>
                      <a:pPr marR="635" indent="226695" algn="just">
                        <a:lnSpc>
                          <a:spcPct val="150000"/>
                        </a:lnSpc>
                        <a:spcAft>
                          <a:spcPts val="0"/>
                        </a:spcAft>
                      </a:pPr>
                      <a:r>
                        <a:rPr lang="es-ES" sz="1600" b="1">
                          <a:solidFill>
                            <a:srgbClr val="000000"/>
                          </a:solidFill>
                          <a:effectLst/>
                          <a:latin typeface="Times New Roman" panose="02020603050405020304" pitchFamily="18" charset="0"/>
                          <a:ea typeface="Arial" panose="020B0604020202020204" pitchFamily="34" charset="0"/>
                        </a:rPr>
                        <a:t>Potasio (%)</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R="635" indent="226695" algn="just">
                        <a:lnSpc>
                          <a:spcPct val="150000"/>
                        </a:lnSpc>
                        <a:spcAft>
                          <a:spcPts val="0"/>
                        </a:spcAft>
                      </a:pPr>
                      <a:r>
                        <a:rPr lang="es-ES" sz="1600" dirty="0" smtClean="0">
                          <a:solidFill>
                            <a:srgbClr val="000000"/>
                          </a:solidFill>
                          <a:effectLst/>
                          <a:latin typeface="Times New Roman" panose="02020603050405020304" pitchFamily="18" charset="0"/>
                          <a:ea typeface="Arial" panose="020B0604020202020204" pitchFamily="34" charset="0"/>
                        </a:rPr>
                        <a:t>0,08</a:t>
                      </a:r>
                      <a:endParaRPr lang="es-EC"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r>
              <a:tr h="238125">
                <a:tc>
                  <a:txBody>
                    <a:bodyPr/>
                    <a:lstStyle/>
                    <a:p>
                      <a:pPr marR="635" indent="226695" algn="just">
                        <a:lnSpc>
                          <a:spcPct val="150000"/>
                        </a:lnSpc>
                        <a:spcAft>
                          <a:spcPts val="0"/>
                        </a:spcAft>
                      </a:pPr>
                      <a:r>
                        <a:rPr lang="es-ES" sz="1600" b="1">
                          <a:solidFill>
                            <a:srgbClr val="000000"/>
                          </a:solidFill>
                          <a:effectLst/>
                          <a:latin typeface="Times New Roman" panose="02020603050405020304" pitchFamily="18" charset="0"/>
                          <a:ea typeface="Arial" panose="020B0604020202020204" pitchFamily="34" charset="0"/>
                        </a:rPr>
                        <a:t>Potasio (mg.L</a:t>
                      </a:r>
                      <a:r>
                        <a:rPr lang="es-ES" sz="1600" b="1" baseline="30000">
                          <a:solidFill>
                            <a:srgbClr val="000000"/>
                          </a:solidFill>
                          <a:effectLst/>
                          <a:latin typeface="Times New Roman" panose="02020603050405020304" pitchFamily="18" charset="0"/>
                          <a:ea typeface="Arial" panose="020B0604020202020204" pitchFamily="34" charset="0"/>
                        </a:rPr>
                        <a:t>-1</a:t>
                      </a:r>
                      <a:r>
                        <a:rPr lang="es-ES" sz="1600" b="1">
                          <a:solidFill>
                            <a:srgbClr val="000000"/>
                          </a:solidFill>
                          <a:effectLst/>
                          <a:latin typeface="Times New Roman" panose="02020603050405020304" pitchFamily="18" charset="0"/>
                          <a:ea typeface="Arial" panose="020B0604020202020204" pitchFamily="34" charset="0"/>
                        </a:rPr>
                        <a:t>)</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R="635" indent="226695" algn="just">
                        <a:lnSpc>
                          <a:spcPct val="150000"/>
                        </a:lnSpc>
                        <a:spcAft>
                          <a:spcPts val="0"/>
                        </a:spcAft>
                      </a:pPr>
                      <a:r>
                        <a:rPr lang="es-ES" sz="1600">
                          <a:solidFill>
                            <a:srgbClr val="000000"/>
                          </a:solidFill>
                          <a:effectLst/>
                          <a:latin typeface="Times New Roman" panose="02020603050405020304" pitchFamily="18" charset="0"/>
                          <a:ea typeface="Arial" panose="020B0604020202020204" pitchFamily="34" charset="0"/>
                        </a:rPr>
                        <a:t>51,5</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solidFill>
                      <a:srgbClr val="F2F2F2"/>
                    </a:solidFill>
                  </a:tcPr>
                </a:tc>
              </a:tr>
              <a:tr h="247650">
                <a:tc>
                  <a:txBody>
                    <a:bodyPr/>
                    <a:lstStyle/>
                    <a:p>
                      <a:pPr marR="635" indent="226695" algn="just">
                        <a:lnSpc>
                          <a:spcPct val="150000"/>
                        </a:lnSpc>
                        <a:spcAft>
                          <a:spcPts val="0"/>
                        </a:spcAft>
                      </a:pPr>
                      <a:r>
                        <a:rPr lang="es-ES" sz="1600" b="1">
                          <a:solidFill>
                            <a:srgbClr val="000000"/>
                          </a:solidFill>
                          <a:effectLst/>
                          <a:latin typeface="Times New Roman" panose="02020603050405020304" pitchFamily="18" charset="0"/>
                          <a:ea typeface="Arial" panose="020B0604020202020204" pitchFamily="34" charset="0"/>
                        </a:rPr>
                        <a:t>pH </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R="635" indent="226695" algn="just">
                        <a:lnSpc>
                          <a:spcPct val="150000"/>
                        </a:lnSpc>
                        <a:spcAft>
                          <a:spcPts val="0"/>
                        </a:spcAft>
                      </a:pPr>
                      <a:r>
                        <a:rPr lang="es-ES" sz="1600">
                          <a:solidFill>
                            <a:srgbClr val="000000"/>
                          </a:solidFill>
                          <a:effectLst/>
                          <a:latin typeface="Times New Roman" panose="02020603050405020304" pitchFamily="18" charset="0"/>
                          <a:ea typeface="Arial" panose="020B0604020202020204" pitchFamily="34" charset="0"/>
                        </a:rPr>
                        <a:t>3,36</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r>
              <a:tr h="57150">
                <a:tc>
                  <a:txBody>
                    <a:bodyPr/>
                    <a:lstStyle/>
                    <a:p>
                      <a:pPr marR="635" indent="226695" algn="just">
                        <a:lnSpc>
                          <a:spcPct val="150000"/>
                        </a:lnSpc>
                        <a:spcAft>
                          <a:spcPts val="0"/>
                        </a:spcAft>
                      </a:pPr>
                      <a:r>
                        <a:rPr lang="es-ES" sz="1600" b="1">
                          <a:solidFill>
                            <a:srgbClr val="000000"/>
                          </a:solidFill>
                          <a:effectLst/>
                          <a:latin typeface="Times New Roman" panose="02020603050405020304" pitchFamily="18" charset="0"/>
                          <a:ea typeface="Arial" panose="020B0604020202020204" pitchFamily="34" charset="0"/>
                        </a:rPr>
                        <a:t>Cantidad de azúcares (% Brix)</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R="635" indent="226695" algn="just">
                        <a:lnSpc>
                          <a:spcPct val="150000"/>
                        </a:lnSpc>
                        <a:spcAft>
                          <a:spcPts val="0"/>
                        </a:spcAft>
                      </a:pPr>
                      <a:r>
                        <a:rPr lang="es-ES" sz="1600" dirty="0">
                          <a:solidFill>
                            <a:srgbClr val="000000"/>
                          </a:solidFill>
                          <a:effectLst/>
                          <a:latin typeface="Times New Roman" panose="02020603050405020304" pitchFamily="18" charset="0"/>
                          <a:ea typeface="Arial" panose="020B0604020202020204" pitchFamily="34" charset="0"/>
                        </a:rPr>
                        <a:t>8,8</a:t>
                      </a:r>
                      <a:endParaRPr lang="es-EC"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solidFill>
                      <a:srgbClr val="F2F2F2"/>
                    </a:solidFill>
                  </a:tcPr>
                </a:tc>
              </a:tr>
              <a:tr h="57150">
                <a:tc>
                  <a:txBody>
                    <a:bodyPr/>
                    <a:lstStyle/>
                    <a:p>
                      <a:pPr marR="635" indent="226695" algn="just">
                        <a:lnSpc>
                          <a:spcPct val="150000"/>
                        </a:lnSpc>
                        <a:spcAft>
                          <a:spcPts val="0"/>
                        </a:spcAft>
                      </a:pPr>
                      <a:r>
                        <a:rPr lang="es-ES" sz="1600" b="1">
                          <a:solidFill>
                            <a:srgbClr val="000000"/>
                          </a:solidFill>
                          <a:effectLst/>
                          <a:latin typeface="Times New Roman" panose="02020603050405020304" pitchFamily="18" charset="0"/>
                          <a:ea typeface="Arial" panose="020B0604020202020204" pitchFamily="34" charset="0"/>
                        </a:rPr>
                        <a:t>Conductividad Eléctrica (S.m</a:t>
                      </a:r>
                      <a:r>
                        <a:rPr lang="es-ES" sz="1600" b="1" baseline="30000">
                          <a:solidFill>
                            <a:srgbClr val="000000"/>
                          </a:solidFill>
                          <a:effectLst/>
                          <a:latin typeface="Times New Roman" panose="02020603050405020304" pitchFamily="18" charset="0"/>
                          <a:ea typeface="Arial" panose="020B0604020202020204" pitchFamily="34" charset="0"/>
                        </a:rPr>
                        <a:t>-1</a:t>
                      </a:r>
                      <a:r>
                        <a:rPr lang="es-ES" sz="1600" b="1">
                          <a:solidFill>
                            <a:srgbClr val="000000"/>
                          </a:solidFill>
                          <a:effectLst/>
                          <a:latin typeface="Times New Roman" panose="02020603050405020304" pitchFamily="18" charset="0"/>
                          <a:ea typeface="Arial" panose="020B0604020202020204" pitchFamily="34" charset="0"/>
                        </a:rPr>
                        <a:t>)</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R="635" indent="226695" algn="just">
                        <a:lnSpc>
                          <a:spcPct val="150000"/>
                        </a:lnSpc>
                        <a:spcAft>
                          <a:spcPts val="0"/>
                        </a:spcAft>
                      </a:pPr>
                      <a:r>
                        <a:rPr lang="es-ES" sz="1600">
                          <a:solidFill>
                            <a:srgbClr val="000000"/>
                          </a:solidFill>
                          <a:effectLst/>
                          <a:latin typeface="Times New Roman" panose="02020603050405020304" pitchFamily="18" charset="0"/>
                          <a:ea typeface="Arial" panose="020B0604020202020204" pitchFamily="34" charset="0"/>
                        </a:rPr>
                        <a:t>0,91</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r>
              <a:tr h="57150">
                <a:tc>
                  <a:txBody>
                    <a:bodyPr/>
                    <a:lstStyle/>
                    <a:p>
                      <a:pPr marR="635" indent="226695" algn="just">
                        <a:lnSpc>
                          <a:spcPct val="150000"/>
                        </a:lnSpc>
                        <a:spcAft>
                          <a:spcPts val="0"/>
                        </a:spcAft>
                      </a:pPr>
                      <a:r>
                        <a:rPr lang="es-ES" sz="1600" b="1">
                          <a:solidFill>
                            <a:srgbClr val="000000"/>
                          </a:solidFill>
                          <a:effectLst/>
                          <a:latin typeface="Times New Roman" panose="02020603050405020304" pitchFamily="18" charset="0"/>
                          <a:ea typeface="Arial" panose="020B0604020202020204" pitchFamily="34" charset="0"/>
                        </a:rPr>
                        <a:t>Sólidos disueltos (ppt)</a:t>
                      </a:r>
                      <a:endParaRPr lang="es-EC"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R="635" indent="226695" algn="just">
                        <a:lnSpc>
                          <a:spcPct val="150000"/>
                        </a:lnSpc>
                        <a:spcAft>
                          <a:spcPts val="0"/>
                        </a:spcAft>
                      </a:pPr>
                      <a:r>
                        <a:rPr lang="es-ES" sz="1600" dirty="0">
                          <a:solidFill>
                            <a:srgbClr val="000000"/>
                          </a:solidFill>
                          <a:effectLst/>
                          <a:latin typeface="Times New Roman" panose="02020603050405020304" pitchFamily="18" charset="0"/>
                          <a:ea typeface="Arial" panose="020B0604020202020204" pitchFamily="34" charset="0"/>
                        </a:rPr>
                        <a:t>0,44</a:t>
                      </a:r>
                      <a:endParaRPr lang="es-EC"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solidFill>
                      <a:srgbClr val="F2F2F2"/>
                    </a:solidFill>
                  </a:tcPr>
                </a:tc>
              </a:tr>
            </a:tbl>
          </a:graphicData>
        </a:graphic>
      </p:graphicFrame>
      <p:sp>
        <p:nvSpPr>
          <p:cNvPr id="9" name="Rectangle 3"/>
          <p:cNvSpPr>
            <a:spLocks noChangeArrowheads="1"/>
          </p:cNvSpPr>
          <p:nvPr/>
        </p:nvSpPr>
        <p:spPr bwMode="auto">
          <a:xfrm>
            <a:off x="807075" y="5370283"/>
            <a:ext cx="34291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s-EC"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(Torres, 2016), </a:t>
            </a:r>
          </a:p>
          <a:p>
            <a:pPr eaLnBrk="0" fontAlgn="base" hangingPunct="0">
              <a:spcBef>
                <a:spcPct val="0"/>
              </a:spcBef>
              <a:spcAft>
                <a:spcPct val="0"/>
              </a:spcAft>
            </a:pPr>
            <a:r>
              <a:rPr lang="es-EC"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(Mite , Carrillo, &amp; Espinosa, 1999</a:t>
            </a:r>
            <a:r>
              <a:rPr lang="es-EC"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eaLnBrk="0" fontAlgn="base" hangingPunct="0">
              <a:spcBef>
                <a:spcPct val="0"/>
              </a:spcBef>
              <a:spcAft>
                <a:spcPct val="0"/>
              </a:spcAft>
            </a:pPr>
            <a:r>
              <a:rPr lang="es-EC" dirty="0">
                <a:solidFill>
                  <a:prstClr val="black"/>
                </a:solidFill>
                <a:latin typeface="Times New Roman" panose="02020603050405020304" pitchFamily="18" charset="0"/>
                <a:cs typeface="Times New Roman" panose="02020603050405020304" pitchFamily="18" charset="0"/>
              </a:rPr>
              <a:t>(</a:t>
            </a:r>
            <a:r>
              <a:rPr lang="es-EC" dirty="0" err="1">
                <a:solidFill>
                  <a:prstClr val="black"/>
                </a:solidFill>
                <a:latin typeface="Times New Roman" panose="02020603050405020304" pitchFamily="18" charset="0"/>
                <a:cs typeface="Times New Roman" panose="02020603050405020304" pitchFamily="18" charset="0"/>
              </a:rPr>
              <a:t>Hirzel</a:t>
            </a:r>
            <a:r>
              <a:rPr lang="es-EC" dirty="0">
                <a:solidFill>
                  <a:prstClr val="black"/>
                </a:solidFill>
                <a:latin typeface="Times New Roman" panose="02020603050405020304" pitchFamily="18" charset="0"/>
                <a:cs typeface="Times New Roman" panose="02020603050405020304" pitchFamily="18" charset="0"/>
              </a:rPr>
              <a:t> &amp; Rodríguez, 2005)</a:t>
            </a:r>
          </a:p>
        </p:txBody>
      </p:sp>
      <p:grpSp>
        <p:nvGrpSpPr>
          <p:cNvPr id="14" name="Grupo 13"/>
          <p:cNvGrpSpPr/>
          <p:nvPr/>
        </p:nvGrpSpPr>
        <p:grpSpPr>
          <a:xfrm>
            <a:off x="5755889" y="610684"/>
            <a:ext cx="6371713" cy="5221265"/>
            <a:chOff x="5755889" y="610684"/>
            <a:chExt cx="6371713" cy="5221265"/>
          </a:xfrm>
        </p:grpSpPr>
        <p:grpSp>
          <p:nvGrpSpPr>
            <p:cNvPr id="6" name="Grupo 5"/>
            <p:cNvGrpSpPr/>
            <p:nvPr/>
          </p:nvGrpSpPr>
          <p:grpSpPr>
            <a:xfrm>
              <a:off x="5755889" y="610684"/>
              <a:ext cx="6371713" cy="5221265"/>
              <a:chOff x="5820287" y="1437112"/>
              <a:chExt cx="6371713" cy="5221265"/>
            </a:xfrm>
          </p:grpSpPr>
          <p:pic>
            <p:nvPicPr>
              <p:cNvPr id="5122" name="Picture 2" descr="Resultado de imagen para hojas ver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3380" y="2337378"/>
                <a:ext cx="4899769" cy="4320999"/>
              </a:xfrm>
              <a:prstGeom prst="rect">
                <a:avLst/>
              </a:prstGeom>
              <a:noFill/>
              <a:extLst>
                <a:ext uri="{909E8E84-426E-40DD-AFC4-6F175D3DCCD1}">
                  <a14:hiddenFill xmlns:a14="http://schemas.microsoft.com/office/drawing/2010/main">
                    <a:solidFill>
                      <a:srgbClr val="FFFFFF"/>
                    </a:solidFill>
                  </a14:hiddenFill>
                </a:ext>
              </a:extLst>
            </p:spPr>
          </p:pic>
          <p:sp>
            <p:nvSpPr>
              <p:cNvPr id="8" name="Elipse 7"/>
              <p:cNvSpPr/>
              <p:nvPr/>
            </p:nvSpPr>
            <p:spPr>
              <a:xfrm>
                <a:off x="5820287" y="1902540"/>
                <a:ext cx="2240924" cy="130494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prstClr val="white"/>
                    </a:solidFill>
                  </a:rPr>
                  <a:t>NITRÓGENO</a:t>
                </a:r>
              </a:p>
              <a:p>
                <a:pPr algn="ctr"/>
                <a:r>
                  <a:rPr lang="es-EC" dirty="0">
                    <a:solidFill>
                      <a:prstClr val="white"/>
                    </a:solidFill>
                  </a:rPr>
                  <a:t>2-3%</a:t>
                </a:r>
              </a:p>
            </p:txBody>
          </p:sp>
          <p:sp>
            <p:nvSpPr>
              <p:cNvPr id="10" name="Elipse 9"/>
              <p:cNvSpPr/>
              <p:nvPr/>
            </p:nvSpPr>
            <p:spPr>
              <a:xfrm>
                <a:off x="8621120" y="1939176"/>
                <a:ext cx="2240924" cy="130494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prstClr val="white"/>
                    </a:solidFill>
                  </a:rPr>
                  <a:t>FÓSFORO</a:t>
                </a:r>
              </a:p>
              <a:p>
                <a:pPr algn="ctr"/>
                <a:r>
                  <a:rPr lang="es-EC" dirty="0">
                    <a:solidFill>
                      <a:prstClr val="white"/>
                    </a:solidFill>
                  </a:rPr>
                  <a:t>0,1-0,5%</a:t>
                </a:r>
              </a:p>
            </p:txBody>
          </p:sp>
          <p:sp>
            <p:nvSpPr>
              <p:cNvPr id="11" name="Elipse 10"/>
              <p:cNvSpPr/>
              <p:nvPr/>
            </p:nvSpPr>
            <p:spPr>
              <a:xfrm>
                <a:off x="9951076" y="3142558"/>
                <a:ext cx="2240924" cy="130494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prstClr val="white"/>
                    </a:solidFill>
                  </a:rPr>
                  <a:t>POTASIO</a:t>
                </a:r>
              </a:p>
              <a:p>
                <a:pPr algn="ctr"/>
                <a:r>
                  <a:rPr lang="es-EC" dirty="0" smtClean="0">
                    <a:solidFill>
                      <a:prstClr val="white"/>
                    </a:solidFill>
                  </a:rPr>
                  <a:t>1 </a:t>
                </a:r>
                <a:r>
                  <a:rPr lang="es-EC" dirty="0">
                    <a:solidFill>
                      <a:prstClr val="white"/>
                    </a:solidFill>
                  </a:rPr>
                  <a:t>- 2%</a:t>
                </a:r>
              </a:p>
            </p:txBody>
          </p:sp>
          <p:sp>
            <p:nvSpPr>
              <p:cNvPr id="3" name="CuadroTexto 2"/>
              <p:cNvSpPr txBox="1"/>
              <p:nvPr/>
            </p:nvSpPr>
            <p:spPr>
              <a:xfrm>
                <a:off x="7500015" y="2963660"/>
                <a:ext cx="1543476" cy="646331"/>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anose="02020603050405020304" pitchFamily="18" charset="0"/>
                  </a:rPr>
                  <a:t>CHO</a:t>
                </a:r>
              </a:p>
              <a:p>
                <a:pPr algn="ctr"/>
                <a:r>
                  <a:rPr lang="es-EC" b="1" dirty="0" smtClean="0">
                    <a:latin typeface="Times New Roman" panose="02020603050405020304" pitchFamily="18" charset="0"/>
                    <a:cs typeface="Times New Roman" panose="02020603050405020304" pitchFamily="18" charset="0"/>
                  </a:rPr>
                  <a:t>AZÚCARES</a:t>
                </a:r>
                <a:endParaRPr lang="es-EC" b="1" dirty="0">
                  <a:latin typeface="Times New Roman" panose="02020603050405020304" pitchFamily="18" charset="0"/>
                  <a:cs typeface="Times New Roman" panose="02020603050405020304" pitchFamily="18" charset="0"/>
                </a:endParaRPr>
              </a:p>
            </p:txBody>
          </p:sp>
          <p:sp>
            <p:nvSpPr>
              <p:cNvPr id="16" name="CuadroTexto 15"/>
              <p:cNvSpPr txBox="1"/>
              <p:nvPr/>
            </p:nvSpPr>
            <p:spPr>
              <a:xfrm>
                <a:off x="7634594" y="1437112"/>
                <a:ext cx="1780159" cy="646331"/>
              </a:xfrm>
              <a:prstGeom prst="rect">
                <a:avLst/>
              </a:prstGeom>
              <a:noFill/>
            </p:spPr>
            <p:txBody>
              <a:bodyPr wrap="square" rtlCol="0">
                <a:spAutoFit/>
              </a:bodyPr>
              <a:lstStyle/>
              <a:p>
                <a:pPr algn="ctr"/>
                <a:r>
                  <a:rPr lang="es-EC" dirty="0" smtClean="0"/>
                  <a:t>Luz</a:t>
                </a:r>
              </a:p>
              <a:p>
                <a:pPr algn="ctr"/>
                <a:r>
                  <a:rPr lang="es-EC" dirty="0" smtClean="0"/>
                  <a:t>C. esenciales</a:t>
                </a:r>
              </a:p>
            </p:txBody>
          </p:sp>
          <p:sp>
            <p:nvSpPr>
              <p:cNvPr id="17" name="CuadroTexto 16"/>
              <p:cNvSpPr txBox="1"/>
              <p:nvPr/>
            </p:nvSpPr>
            <p:spPr>
              <a:xfrm>
                <a:off x="8825374" y="4583445"/>
                <a:ext cx="2036669" cy="369332"/>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anose="02020603050405020304" pitchFamily="18" charset="0"/>
                  </a:rPr>
                  <a:t>Piruvato quinasa</a:t>
                </a:r>
              </a:p>
            </p:txBody>
          </p:sp>
        </p:grpSp>
        <p:sp>
          <p:nvSpPr>
            <p:cNvPr id="7" name="CuadroTexto 6"/>
            <p:cNvSpPr txBox="1"/>
            <p:nvPr/>
          </p:nvSpPr>
          <p:spPr>
            <a:xfrm>
              <a:off x="10476317" y="4524551"/>
              <a:ext cx="1442434" cy="369332"/>
            </a:xfrm>
            <a:prstGeom prst="rect">
              <a:avLst/>
            </a:prstGeom>
            <a:noFill/>
          </p:spPr>
          <p:txBody>
            <a:bodyPr wrap="square" rtlCol="0">
              <a:spAutoFit/>
            </a:bodyPr>
            <a:lstStyle/>
            <a:p>
              <a:r>
                <a:rPr lang="es-EC" dirty="0">
                  <a:solidFill>
                    <a:prstClr val="black"/>
                  </a:solidFill>
                </a:rPr>
                <a:t>NPK</a:t>
              </a:r>
            </a:p>
          </p:txBody>
        </p:sp>
        <p:sp>
          <p:nvSpPr>
            <p:cNvPr id="12" name="Rectángulo 11"/>
            <p:cNvSpPr/>
            <p:nvPr/>
          </p:nvSpPr>
          <p:spPr>
            <a:xfrm>
              <a:off x="10374231" y="4845617"/>
              <a:ext cx="1646605" cy="369332"/>
            </a:xfrm>
            <a:prstGeom prst="rect">
              <a:avLst/>
            </a:prstGeom>
          </p:spPr>
          <p:txBody>
            <a:bodyPr wrap="none">
              <a:spAutoFit/>
            </a:bodyPr>
            <a:lstStyle/>
            <a:p>
              <a:r>
                <a:rPr lang="es-EC" dirty="0">
                  <a:solidFill>
                    <a:srgbClr val="000000"/>
                  </a:solidFill>
                  <a:latin typeface="Times New Roman" panose="02020603050405020304" pitchFamily="18" charset="0"/>
                  <a:ea typeface="Times New Roman" panose="02020603050405020304" pitchFamily="18" charset="0"/>
                </a:rPr>
                <a:t>(</a:t>
              </a:r>
              <a:r>
                <a:rPr lang="es-EC" dirty="0" err="1">
                  <a:solidFill>
                    <a:srgbClr val="000000"/>
                  </a:solidFill>
                  <a:latin typeface="Times New Roman" panose="02020603050405020304" pitchFamily="18" charset="0"/>
                  <a:ea typeface="Times New Roman" panose="02020603050405020304" pitchFamily="18" charset="0"/>
                </a:rPr>
                <a:t>Bidwell</a:t>
              </a:r>
              <a:r>
                <a:rPr lang="es-EC" dirty="0">
                  <a:solidFill>
                    <a:srgbClr val="000000"/>
                  </a:solidFill>
                  <a:latin typeface="Times New Roman" panose="02020603050405020304" pitchFamily="18" charset="0"/>
                  <a:ea typeface="Times New Roman" panose="02020603050405020304" pitchFamily="18" charset="0"/>
                </a:rPr>
                <a:t>, 1990)</a:t>
              </a:r>
              <a:endParaRPr lang="es-EC" dirty="0">
                <a:solidFill>
                  <a:prstClr val="black"/>
                </a:solidFill>
              </a:endParaRPr>
            </a:p>
          </p:txBody>
        </p:sp>
        <p:sp>
          <p:nvSpPr>
            <p:cNvPr id="13" name="Rectángulo 12"/>
            <p:cNvSpPr/>
            <p:nvPr/>
          </p:nvSpPr>
          <p:spPr>
            <a:xfrm>
              <a:off x="6526154" y="5340371"/>
              <a:ext cx="1470659" cy="369332"/>
            </a:xfrm>
            <a:prstGeom prst="rect">
              <a:avLst/>
            </a:prstGeom>
          </p:spPr>
          <p:txBody>
            <a:bodyPr wrap="none">
              <a:spAutoFit/>
            </a:bodyPr>
            <a:lstStyle/>
            <a:p>
              <a:r>
                <a:rPr lang="es-EC" dirty="0" smtClean="0">
                  <a:solidFill>
                    <a:srgbClr val="000000"/>
                  </a:solidFill>
                  <a:latin typeface="Times New Roman" panose="02020603050405020304" pitchFamily="18" charset="0"/>
                  <a:ea typeface="Times New Roman" panose="02020603050405020304" pitchFamily="18" charset="0"/>
                </a:rPr>
                <a:t>(</a:t>
              </a:r>
              <a:r>
                <a:rPr lang="es-EC" dirty="0" err="1" smtClean="0">
                  <a:solidFill>
                    <a:srgbClr val="000000"/>
                  </a:solidFill>
                  <a:latin typeface="Times New Roman" panose="02020603050405020304" pitchFamily="18" charset="0"/>
                  <a:ea typeface="Times New Roman" panose="02020603050405020304" pitchFamily="18" charset="0"/>
                </a:rPr>
                <a:t>Projar</a:t>
              </a:r>
              <a:r>
                <a:rPr lang="es-EC" dirty="0" smtClean="0">
                  <a:solidFill>
                    <a:srgbClr val="000000"/>
                  </a:solidFill>
                  <a:latin typeface="Times New Roman" panose="02020603050405020304" pitchFamily="18" charset="0"/>
                  <a:ea typeface="Times New Roman" panose="02020603050405020304" pitchFamily="18" charset="0"/>
                </a:rPr>
                <a:t>, 2015)</a:t>
              </a:r>
              <a:endParaRPr lang="es-EC" dirty="0">
                <a:solidFill>
                  <a:prstClr val="black"/>
                </a:solidFill>
              </a:endParaRPr>
            </a:p>
          </p:txBody>
        </p:sp>
      </p:grpSp>
      <p:pic>
        <p:nvPicPr>
          <p:cNvPr id="18" name="Picture 2" descr="Resultado de imagen para SELLO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343617368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ChangeArrowheads="1"/>
          </p:cNvSpPr>
          <p:nvPr/>
        </p:nvSpPr>
        <p:spPr bwMode="auto">
          <a:xfrm>
            <a:off x="11523663" y="4291013"/>
            <a:ext cx="201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2600" b="0" i="1" u="none" strike="noStrike" cap="none" normalizeH="0" baseline="0" smtClean="0">
                <a:ln>
                  <a:noFill/>
                </a:ln>
                <a:solidFill>
                  <a:srgbClr val="000000"/>
                </a:solidFill>
                <a:effectLst/>
                <a:latin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pic>
        <p:nvPicPr>
          <p:cNvPr id="2065"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226"/>
            <a:ext cx="3953814" cy="293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151117"/>
            <a:ext cx="3989768" cy="280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4907" y="3097190"/>
            <a:ext cx="3357093" cy="28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4906" y="-13917"/>
            <a:ext cx="3357094" cy="290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6"/>
          <p:cNvSpPr txBox="1"/>
          <p:nvPr/>
        </p:nvSpPr>
        <p:spPr>
          <a:xfrm>
            <a:off x="5106473" y="774256"/>
            <a:ext cx="2575775" cy="923330"/>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anose="02020603050405020304" pitchFamily="18" charset="0"/>
              </a:rPr>
              <a:t>IASA</a:t>
            </a:r>
          </a:p>
          <a:p>
            <a:pPr algn="ctr"/>
            <a:r>
              <a:rPr lang="es-EC" dirty="0" smtClean="0">
                <a:latin typeface="Times New Roman" panose="02020603050405020304" pitchFamily="18" charset="0"/>
                <a:cs typeface="Times New Roman" panose="02020603050405020304" pitchFamily="18" charset="0"/>
              </a:rPr>
              <a:t>23 días del corte de igualación</a:t>
            </a:r>
            <a:endParaRPr lang="es-EC" dirty="0">
              <a:latin typeface="Times New Roman" panose="02020603050405020304" pitchFamily="18" charset="0"/>
              <a:cs typeface="Times New Roman" panose="02020603050405020304" pitchFamily="18" charset="0"/>
            </a:endParaRPr>
          </a:p>
        </p:txBody>
      </p:sp>
      <p:sp>
        <p:nvSpPr>
          <p:cNvPr id="23" name="CuadroTexto 22"/>
          <p:cNvSpPr txBox="1"/>
          <p:nvPr/>
        </p:nvSpPr>
        <p:spPr>
          <a:xfrm>
            <a:off x="5106473" y="3459917"/>
            <a:ext cx="2575775" cy="923330"/>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anose="02020603050405020304" pitchFamily="18" charset="0"/>
              </a:rPr>
              <a:t>NONO</a:t>
            </a:r>
          </a:p>
          <a:p>
            <a:pPr algn="ctr"/>
            <a:r>
              <a:rPr lang="es-EC" dirty="0" smtClean="0">
                <a:latin typeface="Times New Roman" panose="02020603050405020304" pitchFamily="18" charset="0"/>
                <a:cs typeface="Times New Roman" panose="02020603050405020304" pitchFamily="18" charset="0"/>
              </a:rPr>
              <a:t>21 días del corte de igualación</a:t>
            </a:r>
            <a:endParaRPr lang="es-EC" dirty="0">
              <a:latin typeface="Times New Roman" panose="02020603050405020304" pitchFamily="18" charset="0"/>
              <a:cs typeface="Times New Roman" panose="02020603050405020304" pitchFamily="18" charset="0"/>
            </a:endParaRPr>
          </a:p>
        </p:txBody>
      </p:sp>
      <p:sp>
        <p:nvSpPr>
          <p:cNvPr id="2" name="CuadroTexto 1"/>
          <p:cNvSpPr txBox="1"/>
          <p:nvPr/>
        </p:nvSpPr>
        <p:spPr>
          <a:xfrm>
            <a:off x="4448308" y="125257"/>
            <a:ext cx="3928057"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VELOCIDAD DE CRECIMIENTO</a:t>
            </a:r>
            <a:endParaRPr lang="es-EC" b="1"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4394243" y="1792587"/>
            <a:ext cx="4036185" cy="369332"/>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0 vs 25, 50, 75, 100</a:t>
            </a:r>
            <a:endParaRPr lang="es-EC"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5106473" y="2256920"/>
            <a:ext cx="2704563" cy="369332"/>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Testigo: 35,33 días</a:t>
            </a:r>
            <a:endParaRPr lang="es-EC" dirty="0">
              <a:latin typeface="Times New Roman" panose="02020603050405020304" pitchFamily="18" charset="0"/>
              <a:cs typeface="Times New Roman" panose="02020603050405020304" pitchFamily="18" charset="0"/>
            </a:endParaRPr>
          </a:p>
        </p:txBody>
      </p:sp>
      <p:pic>
        <p:nvPicPr>
          <p:cNvPr id="12" name="Picture 2" descr="Resultado de imagen para SELLO ES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322720728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219200" y="0"/>
            <a:ext cx="10972800" cy="717035"/>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MX" b="0" kern="0" dirty="0" smtClean="0">
                <a:ln w="0">
                  <a:solidFill>
                    <a:prstClr val="black"/>
                  </a:solidFill>
                </a:ln>
                <a:solidFill>
                  <a:prstClr val="black"/>
                </a:solidFill>
                <a:effectLst>
                  <a:reflection blurRad="6350" stA="53000" endA="300" endPos="35500" dir="5400000" sy="-90000" algn="bl" rotWithShape="0"/>
                </a:effectLst>
              </a:rPr>
              <a:t>Resultados y Discusión</a:t>
            </a:r>
            <a:endParaRPr lang="es-MX" kern="0" dirty="0"/>
          </a:p>
        </p:txBody>
      </p:sp>
      <p:sp>
        <p:nvSpPr>
          <p:cNvPr id="24" name="Rectángulo 23"/>
          <p:cNvSpPr/>
          <p:nvPr/>
        </p:nvSpPr>
        <p:spPr>
          <a:xfrm>
            <a:off x="38851" y="485338"/>
            <a:ext cx="11732556" cy="738664"/>
          </a:xfrm>
          <a:prstGeom prst="rect">
            <a:avLst/>
          </a:prstGeom>
        </p:spPr>
        <p:txBody>
          <a:bodyPr wrap="square">
            <a:spAutoFit/>
          </a:bodyPr>
          <a:lstStyle/>
          <a:p>
            <a:pPr marR="635" indent="-6350" algn="ctr">
              <a:lnSpc>
                <a:spcPct val="150000"/>
              </a:lnSpc>
              <a:spcAft>
                <a:spcPts val="1000"/>
              </a:spcAft>
            </a:pPr>
            <a:r>
              <a:rPr lang="es-EC" sz="1400" i="1" dirty="0" smtClean="0">
                <a:solidFill>
                  <a:prstClr val="black"/>
                </a:solidFill>
                <a:latin typeface="Times New Roman" panose="02020603050405020304" pitchFamily="18" charset="0"/>
                <a:ea typeface="Times New Roman" panose="02020603050405020304" pitchFamily="18" charset="0"/>
              </a:rPr>
              <a:t>Prueba </a:t>
            </a:r>
            <a:r>
              <a:rPr lang="es-EC" sz="1400" i="1" dirty="0">
                <a:solidFill>
                  <a:prstClr val="black"/>
                </a:solidFill>
                <a:latin typeface="Times New Roman" panose="02020603050405020304" pitchFamily="18" charset="0"/>
                <a:ea typeface="Times New Roman" panose="02020603050405020304" pitchFamily="18" charset="0"/>
              </a:rPr>
              <a:t>de significancia de Duncan (5%) de la velocidad de crecimiento de Ray </a:t>
            </a:r>
            <a:r>
              <a:rPr lang="es-EC" sz="1400" i="1" dirty="0" err="1">
                <a:solidFill>
                  <a:prstClr val="black"/>
                </a:solidFill>
                <a:latin typeface="Times New Roman" panose="02020603050405020304" pitchFamily="18" charset="0"/>
                <a:ea typeface="Times New Roman" panose="02020603050405020304" pitchFamily="18" charset="0"/>
              </a:rPr>
              <a:t>grass</a:t>
            </a:r>
            <a:r>
              <a:rPr lang="es-EC" sz="1400" i="1" dirty="0">
                <a:solidFill>
                  <a:prstClr val="black"/>
                </a:solidFill>
                <a:latin typeface="Times New Roman" panose="02020603050405020304" pitchFamily="18" charset="0"/>
                <a:ea typeface="Times New Roman" panose="02020603050405020304" pitchFamily="18" charset="0"/>
              </a:rPr>
              <a:t> y Trébol blanco bajo el efecto de diferentes dosis de Fermento de Maíz en la localidad de </a:t>
            </a:r>
            <a:r>
              <a:rPr lang="es-EC" sz="1400" i="1" dirty="0" smtClean="0">
                <a:solidFill>
                  <a:prstClr val="black"/>
                </a:solidFill>
                <a:latin typeface="Times New Roman" panose="02020603050405020304" pitchFamily="18" charset="0"/>
                <a:ea typeface="Times New Roman" panose="02020603050405020304" pitchFamily="18" charset="0"/>
              </a:rPr>
              <a:t>IASA/NONO</a:t>
            </a:r>
            <a:endParaRPr lang="es-EC" sz="1000" i="1" dirty="0">
              <a:solidFill>
                <a:prstClr val="black"/>
              </a:solidFill>
              <a:latin typeface="Times New Roman" panose="02020603050405020304" pitchFamily="18" charset="0"/>
              <a:ea typeface="Times New Roman" panose="02020603050405020304" pitchFamily="18" charset="0"/>
            </a:endParaRPr>
          </a:p>
        </p:txBody>
      </p:sp>
      <p:sp>
        <p:nvSpPr>
          <p:cNvPr id="4" name="CuadroTexto 3"/>
          <p:cNvSpPr txBox="1"/>
          <p:nvPr/>
        </p:nvSpPr>
        <p:spPr>
          <a:xfrm>
            <a:off x="3285745" y="242669"/>
            <a:ext cx="4588145"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VELOCIDAD DE CRECIMIENTO</a:t>
            </a:r>
            <a:endParaRPr lang="es-EC" b="1" dirty="0">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rotWithShape="1">
          <a:blip r:embed="rId2"/>
          <a:srcRect t="6536"/>
          <a:stretch/>
        </p:blipFill>
        <p:spPr>
          <a:xfrm>
            <a:off x="450761" y="1097340"/>
            <a:ext cx="10908736" cy="5140860"/>
          </a:xfrm>
          <a:prstGeom prst="rect">
            <a:avLst/>
          </a:prstGeom>
        </p:spPr>
      </p:pic>
      <p:sp>
        <p:nvSpPr>
          <p:cNvPr id="6" name="Elipse 5"/>
          <p:cNvSpPr/>
          <p:nvPr/>
        </p:nvSpPr>
        <p:spPr>
          <a:xfrm>
            <a:off x="3580327" y="2970993"/>
            <a:ext cx="309093" cy="296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Flecha arriba 6"/>
          <p:cNvSpPr/>
          <p:nvPr/>
        </p:nvSpPr>
        <p:spPr>
          <a:xfrm>
            <a:off x="3285745" y="5331854"/>
            <a:ext cx="193184" cy="2446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Picture 2" descr="Resultado de imagen para SELLO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2332" y="6053069"/>
            <a:ext cx="3189668" cy="564909"/>
          </a:xfrm>
          <a:prstGeom prst="rect">
            <a:avLst/>
          </a:prstGeom>
          <a:solidFill>
            <a:schemeClr val="bg1"/>
          </a:solidFill>
        </p:spPr>
      </p:pic>
    </p:spTree>
    <p:extLst>
      <p:ext uri="{BB962C8B-B14F-4D97-AF65-F5344CB8AC3E}">
        <p14:creationId xmlns:p14="http://schemas.microsoft.com/office/powerpoint/2010/main" val="56820663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9170" b="30852"/>
          <a:stretch/>
        </p:blipFill>
        <p:spPr>
          <a:xfrm>
            <a:off x="87728" y="0"/>
            <a:ext cx="4600182" cy="6232201"/>
          </a:xfrm>
          <a:prstGeom prst="rect">
            <a:avLst/>
          </a:prstGeom>
        </p:spPr>
      </p:pic>
      <p:pic>
        <p:nvPicPr>
          <p:cNvPr id="3" name="Imagen 2"/>
          <p:cNvPicPr>
            <a:picLocks noChangeAspect="1"/>
          </p:cNvPicPr>
          <p:nvPr/>
        </p:nvPicPr>
        <p:blipFill rotWithShape="1">
          <a:blip r:embed="rId3"/>
          <a:srcRect t="7057" r="10950"/>
          <a:stretch/>
        </p:blipFill>
        <p:spPr>
          <a:xfrm>
            <a:off x="5469600" y="0"/>
            <a:ext cx="3153275" cy="5856751"/>
          </a:xfrm>
          <a:prstGeom prst="rect">
            <a:avLst/>
          </a:prstGeom>
        </p:spPr>
      </p:pic>
      <p:pic>
        <p:nvPicPr>
          <p:cNvPr id="4" name="Imagen 3"/>
          <p:cNvPicPr>
            <a:picLocks noChangeAspect="1"/>
          </p:cNvPicPr>
          <p:nvPr/>
        </p:nvPicPr>
        <p:blipFill rotWithShape="1">
          <a:blip r:embed="rId4"/>
          <a:srcRect l="17979" t="7117"/>
          <a:stretch/>
        </p:blipFill>
        <p:spPr>
          <a:xfrm>
            <a:off x="8622875" y="0"/>
            <a:ext cx="2906265" cy="5856751"/>
          </a:xfrm>
          <a:prstGeom prst="rect">
            <a:avLst/>
          </a:prstGeom>
        </p:spPr>
      </p:pic>
      <p:pic>
        <p:nvPicPr>
          <p:cNvPr id="5" name="Picture 2" descr="Resultado de imagen para SELLO ESP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398559015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fermento de  maiz"/>
          <p:cNvPicPr>
            <a:picLocks noChangeAspect="1" noChangeArrowheads="1"/>
          </p:cNvPicPr>
          <p:nvPr/>
        </p:nvPicPr>
        <p:blipFill rotWithShape="1">
          <a:blip r:embed="rId2">
            <a:extLst>
              <a:ext uri="{28A0092B-C50C-407E-A947-70E740481C1C}">
                <a14:useLocalDpi xmlns:a14="http://schemas.microsoft.com/office/drawing/2010/main" val="0"/>
              </a:ext>
            </a:extLst>
          </a:blip>
          <a:srcRect b="8597"/>
          <a:stretch/>
        </p:blipFill>
        <p:spPr bwMode="auto">
          <a:xfrm>
            <a:off x="0" y="0"/>
            <a:ext cx="2599386" cy="29698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n para maiz germin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3820"/>
            <a:ext cx="2691685" cy="2054180"/>
          </a:xfrm>
          <a:prstGeom prst="rect">
            <a:avLst/>
          </a:prstGeom>
          <a:noFill/>
          <a:extLst>
            <a:ext uri="{909E8E84-426E-40DD-AFC4-6F175D3DCCD1}">
              <a14:hiddenFill xmlns:a14="http://schemas.microsoft.com/office/drawing/2010/main">
                <a:solidFill>
                  <a:srgbClr val="FFFFFF"/>
                </a:solidFill>
              </a14:hiddenFill>
            </a:ext>
          </a:extLst>
        </p:spPr>
      </p:pic>
      <p:sp>
        <p:nvSpPr>
          <p:cNvPr id="2" name="Proceso alternativo 1"/>
          <p:cNvSpPr/>
          <p:nvPr/>
        </p:nvSpPr>
        <p:spPr>
          <a:xfrm>
            <a:off x="141668" y="3309870"/>
            <a:ext cx="2305318" cy="114622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Auxinas</a:t>
            </a:r>
          </a:p>
          <a:p>
            <a:pPr algn="ctr"/>
            <a:r>
              <a:rPr lang="es-EC" dirty="0" smtClean="0"/>
              <a:t>Inductor de crecimiento</a:t>
            </a:r>
            <a:endParaRPr lang="es-EC" dirty="0"/>
          </a:p>
        </p:txBody>
      </p:sp>
      <p:graphicFrame>
        <p:nvGraphicFramePr>
          <p:cNvPr id="5" name="Diagrama 4"/>
          <p:cNvGraphicFramePr/>
          <p:nvPr>
            <p:extLst>
              <p:ext uri="{D42A27DB-BD31-4B8C-83A1-F6EECF244321}">
                <p14:modId xmlns:p14="http://schemas.microsoft.com/office/powerpoint/2010/main" val="4082420126"/>
              </p:ext>
            </p:extLst>
          </p:nvPr>
        </p:nvGraphicFramePr>
        <p:xfrm>
          <a:off x="2691685" y="0"/>
          <a:ext cx="902665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2" descr="Resultado de imagen para SELLO ESP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195169003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28" y="57620"/>
            <a:ext cx="11256664" cy="6224935"/>
          </a:xfrm>
          <a:prstGeom prst="rect">
            <a:avLst/>
          </a:prstGeom>
        </p:spPr>
      </p:pic>
      <p:sp>
        <p:nvSpPr>
          <p:cNvPr id="3" name="Elipse 2"/>
          <p:cNvSpPr/>
          <p:nvPr/>
        </p:nvSpPr>
        <p:spPr>
          <a:xfrm>
            <a:off x="2614411" y="4134118"/>
            <a:ext cx="309093" cy="296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Elipse 3"/>
          <p:cNvSpPr/>
          <p:nvPr/>
        </p:nvSpPr>
        <p:spPr>
          <a:xfrm>
            <a:off x="5767588" y="4134118"/>
            <a:ext cx="309093" cy="296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Elipse 4"/>
          <p:cNvSpPr/>
          <p:nvPr/>
        </p:nvSpPr>
        <p:spPr>
          <a:xfrm>
            <a:off x="10852597" y="2431960"/>
            <a:ext cx="309093" cy="296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arriba 5"/>
          <p:cNvSpPr/>
          <p:nvPr/>
        </p:nvSpPr>
        <p:spPr>
          <a:xfrm>
            <a:off x="2228044" y="5344732"/>
            <a:ext cx="193184" cy="2446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Flecha arriba 6"/>
          <p:cNvSpPr/>
          <p:nvPr/>
        </p:nvSpPr>
        <p:spPr>
          <a:xfrm>
            <a:off x="5149401" y="5331853"/>
            <a:ext cx="193184" cy="2446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Flecha arriba 7"/>
          <p:cNvSpPr/>
          <p:nvPr/>
        </p:nvSpPr>
        <p:spPr>
          <a:xfrm>
            <a:off x="10536252" y="5370490"/>
            <a:ext cx="193184" cy="2446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p:cNvPicPr>
            <a:picLocks noChangeAspect="1"/>
          </p:cNvPicPr>
          <p:nvPr/>
        </p:nvPicPr>
        <p:blipFill rotWithShape="1">
          <a:blip r:embed="rId3"/>
          <a:srcRect l="34966" t="93692" r="33558" b="769"/>
          <a:stretch/>
        </p:blipFill>
        <p:spPr>
          <a:xfrm>
            <a:off x="3606085" y="5870430"/>
            <a:ext cx="3837905" cy="373488"/>
          </a:xfrm>
          <a:prstGeom prst="rect">
            <a:avLst/>
          </a:prstGeom>
          <a:solidFill>
            <a:schemeClr val="bg1"/>
          </a:solidFill>
        </p:spPr>
      </p:pic>
      <p:pic>
        <p:nvPicPr>
          <p:cNvPr id="11" name="Picture 2" descr="Resultado de imagen para SELLO ES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238226053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p:cNvSpPr txBox="1"/>
          <p:nvPr/>
        </p:nvSpPr>
        <p:spPr>
          <a:xfrm>
            <a:off x="5599926" y="651181"/>
            <a:ext cx="1627963"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Vargas, 2011</a:t>
            </a:r>
            <a:endParaRPr lang="es-EC" dirty="0">
              <a:latin typeface="Times New Roman" panose="02020603050405020304" pitchFamily="18" charset="0"/>
              <a:cs typeface="Times New Roman" panose="02020603050405020304" pitchFamily="18" charset="0"/>
            </a:endParaRPr>
          </a:p>
        </p:txBody>
      </p:sp>
      <p:sp>
        <p:nvSpPr>
          <p:cNvPr id="22" name="CuadroTexto 21"/>
          <p:cNvSpPr txBox="1"/>
          <p:nvPr/>
        </p:nvSpPr>
        <p:spPr>
          <a:xfrm>
            <a:off x="4038484" y="2687687"/>
            <a:ext cx="1627963" cy="646331"/>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4000 a 5000</a:t>
            </a:r>
          </a:p>
          <a:p>
            <a:pPr algn="ctr"/>
            <a:r>
              <a:rPr lang="es-EC" dirty="0" smtClean="0">
                <a:latin typeface="Times New Roman" panose="02020603050405020304" pitchFamily="18" charset="0"/>
                <a:cs typeface="Times New Roman" panose="02020603050405020304" pitchFamily="18" charset="0"/>
              </a:rPr>
              <a:t>Kg/ha/corte</a:t>
            </a:r>
            <a:endParaRPr lang="es-EC"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rotWithShape="1">
          <a:blip r:embed="rId2"/>
          <a:srcRect t="20946" b="17167"/>
          <a:stretch/>
        </p:blipFill>
        <p:spPr>
          <a:xfrm>
            <a:off x="631065" y="400110"/>
            <a:ext cx="3184802" cy="3355634"/>
          </a:xfrm>
          <a:prstGeom prst="rect">
            <a:avLst/>
          </a:prstGeom>
        </p:spPr>
      </p:pic>
      <p:pic>
        <p:nvPicPr>
          <p:cNvPr id="2052" name="Picture 4" descr="https://lh3.googleusercontent.com/boQr2ZIyIl-6MWEb-oypOHOwMH5k_SjhpuktXLo2yV-uxNauG-5119-HrVEfWJPhXuDyHHM-aURE8IIbO_QUSsGUm8jNhAs647GAOBvfNJAhi4bDBAUJVFKzghkCZLlt3tk6Qysx5vhM5lqYxD-RriaOODUmw9G5ZYmMfG0MwVWJq2LOBw-S0h0Fmj3qCh3Ynr2_79wP6-r05ys3TOYxHd5N9OAvXnSjpSwbY8NF9S__Bs0TIxRqsksW76mhjM25G-cnySK5R9otBiP-5EkMvfCmZMVMpCZ3iupgK6sqZqmWCkNnf4eqZJbtyTru-5IP9QAIk0VNSqnl3dKRyT9XSP-wDdLrx7osq4gXDVxpxNj8mG-S7vui0-cyBsEzWLj1SWut7tBF-fBW7dQxZb8bkuu8gcsFTWv3Z8d-n8h1xz21r2o4jZ1yHLKViCgI22H3ksUrN9LRHBrt_M8cMcPHHjIFEQRqMuWnBlg7ktsW_uxmgbxAGpOPuosnIgHrP9MWIG8IpdU6ipa-UcVJVkkmklkb9KLiAp2GrmnsyeHED7y17wHjcxkZDKCnjENtEwudSX1ajTFCJpmYNertA3ohaCqpo6uNaZ1v5Q7RAd0=w1178-h662-n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28" r="12798" b="10590"/>
          <a:stretch/>
        </p:blipFill>
        <p:spPr bwMode="auto">
          <a:xfrm>
            <a:off x="4865" y="3899696"/>
            <a:ext cx="3126637" cy="22029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3.googleusercontent.com/6a-6kWf4EBdduCkZ6rfeCvoSNgXYydfldtR0YlYLJAJPu3m-zJxB_RtMj18xvJD8jWaz9jU_rfLC0QbaYf6m-8_Ei6ltVnzJp7rmzAjarFNqaWuJ-XC_r3fpTPJgeL_weFjADeZ9QW2uyxAsFrMiABSAlSyeFVCrnBviyHB-_O27wZDyUOs6q6TsQf96V2aiXwKKtcTfZNRfkGIGTQVrfbZU7r1RL-8dTXcQ8nEU6HRkMYOEdgaVvKlsxVbo6qCsdAyfyUScGkLSCDeoWsB5ibrQ_cj8rat-EJBTBI5tEu1rCbvf-VfqEUuYSwQbHe0C7ncO7mVDK2-FtLghOn2nX-GMcYWgK5DK2fuaKhH1lCmfNq3H_423ai3sdPxQ4-SYDfOVOL6jdYaOLe3y_pByRoeUNauUcYtvaXiXtao_F4v09l-W6UmxBuax_xyHdc5yUfFjFXNW8S6gE7sAlSazqzU6eHzHvCE2X-4mrJ1hyvwWPig4IRiW1wKYUQTnyTXFKE-nDyu3tKMRjO965ro-NBbbdSIyuVpNQgFjxFJmf1JDMP3ojvD42pdMcjZNy10r3wc-SU_IzVEgllVcWqcSt0DBSIzBW6Bq8LBxIh8=w389-h219-no"/>
          <p:cNvPicPr>
            <a:picLocks noChangeAspect="1" noChangeArrowheads="1"/>
          </p:cNvPicPr>
          <p:nvPr/>
        </p:nvPicPr>
        <p:blipFill rotWithShape="1">
          <a:blip r:embed="rId4">
            <a:extLst>
              <a:ext uri="{28A0092B-C50C-407E-A947-70E740481C1C}">
                <a14:useLocalDpi xmlns:a14="http://schemas.microsoft.com/office/drawing/2010/main" val="0"/>
              </a:ext>
            </a:extLst>
          </a:blip>
          <a:srcRect l="23533" t="3416" r="25372" b="7060"/>
          <a:stretch/>
        </p:blipFill>
        <p:spPr bwMode="auto">
          <a:xfrm>
            <a:off x="3131502" y="3762583"/>
            <a:ext cx="2511381" cy="2477211"/>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4215112" y="1420953"/>
            <a:ext cx="1274708" cy="646331"/>
          </a:xfrm>
          <a:prstGeom prst="rect">
            <a:avLst/>
          </a:prstGeom>
        </p:spPr>
        <p:txBody>
          <a:bodyPr wrap="none">
            <a:spAutoFit/>
          </a:bodyPr>
          <a:lstStyle/>
          <a:p>
            <a:pPr algn="ctr"/>
            <a:r>
              <a:rPr lang="es-EC" dirty="0" smtClean="0">
                <a:latin typeface="Times New Roman" panose="02020603050405020304" pitchFamily="18" charset="0"/>
                <a:cs typeface="Times New Roman" panose="02020603050405020304" pitchFamily="18" charset="0"/>
              </a:rPr>
              <a:t>3610</a:t>
            </a:r>
          </a:p>
          <a:p>
            <a:r>
              <a:rPr lang="es-EC" dirty="0" smtClean="0">
                <a:latin typeface="Times New Roman" panose="02020603050405020304" pitchFamily="18" charset="0"/>
                <a:cs typeface="Times New Roman" panose="02020603050405020304" pitchFamily="18" charset="0"/>
              </a:rPr>
              <a:t>Kg/ha/corte</a:t>
            </a:r>
            <a:endParaRPr lang="es-EC"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231820" y="0"/>
            <a:ext cx="3683357" cy="400110"/>
          </a:xfrm>
          <a:prstGeom prst="rect">
            <a:avLst/>
          </a:prstGeom>
          <a:noFill/>
        </p:spPr>
        <p:txBody>
          <a:bodyPr wrap="square" rtlCol="0">
            <a:spAutoFit/>
          </a:bodyPr>
          <a:lstStyle/>
          <a:p>
            <a:pPr algn="ctr"/>
            <a:r>
              <a:rPr lang="es-EC" sz="2000" b="1" dirty="0" smtClean="0">
                <a:latin typeface="Times New Roman" panose="02020603050405020304" pitchFamily="18" charset="0"/>
                <a:cs typeface="Times New Roman" panose="02020603050405020304" pitchFamily="18" charset="0"/>
              </a:rPr>
              <a:t>MATERIA VERDE</a:t>
            </a:r>
            <a:endParaRPr lang="es-EC" sz="2000" b="1"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6321961" y="1431596"/>
            <a:ext cx="2422794" cy="646331"/>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 503,3 </a:t>
            </a:r>
          </a:p>
          <a:p>
            <a:pPr algn="ctr"/>
            <a:r>
              <a:rPr lang="es-EC" dirty="0" smtClean="0">
                <a:latin typeface="Times New Roman" panose="02020603050405020304" pitchFamily="18" charset="0"/>
                <a:cs typeface="Times New Roman" panose="02020603050405020304" pitchFamily="18" charset="0"/>
              </a:rPr>
              <a:t>Kg MS/ha/corte</a:t>
            </a:r>
            <a:endParaRPr lang="es-EC" dirty="0">
              <a:latin typeface="Times New Roman" panose="02020603050405020304" pitchFamily="18" charset="0"/>
              <a:cs typeface="Times New Roman" panose="02020603050405020304" pitchFamily="18" charset="0"/>
            </a:endParaRPr>
          </a:p>
        </p:txBody>
      </p:sp>
      <p:sp>
        <p:nvSpPr>
          <p:cNvPr id="12" name="CuadroTexto 11"/>
          <p:cNvSpPr txBox="1"/>
          <p:nvPr/>
        </p:nvSpPr>
        <p:spPr>
          <a:xfrm>
            <a:off x="6592705" y="2687686"/>
            <a:ext cx="1881306" cy="646331"/>
          </a:xfrm>
          <a:prstGeom prst="rect">
            <a:avLst/>
          </a:prstGeom>
          <a:noFill/>
        </p:spPr>
        <p:txBody>
          <a:bodyPr wrap="square" rtlCol="0">
            <a:spAutoFit/>
          </a:bodyPr>
          <a:lstStyle/>
          <a:p>
            <a:pPr algn="ctr"/>
            <a:r>
              <a:rPr lang="es-EC" dirty="0">
                <a:latin typeface="Times New Roman" panose="02020603050405020304" pitchFamily="18" charset="0"/>
                <a:cs typeface="Times New Roman" panose="02020603050405020304" pitchFamily="18" charset="0"/>
              </a:rPr>
              <a:t>2</a:t>
            </a:r>
            <a:r>
              <a:rPr lang="es-EC" dirty="0" smtClean="0">
                <a:latin typeface="Times New Roman" panose="02020603050405020304" pitchFamily="18" charset="0"/>
                <a:cs typeface="Times New Roman" panose="02020603050405020304" pitchFamily="18" charset="0"/>
              </a:rPr>
              <a:t>000 a 3000</a:t>
            </a:r>
          </a:p>
          <a:p>
            <a:pPr algn="ctr"/>
            <a:r>
              <a:rPr lang="es-EC" dirty="0" smtClean="0">
                <a:latin typeface="Times New Roman" panose="02020603050405020304" pitchFamily="18" charset="0"/>
                <a:cs typeface="Times New Roman" panose="02020603050405020304" pitchFamily="18" charset="0"/>
              </a:rPr>
              <a:t>Kg/ha/corte</a:t>
            </a:r>
            <a:endParaRPr lang="es-EC" dirty="0">
              <a:latin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a:blip r:embed="rId5"/>
          <a:stretch>
            <a:fillRect/>
          </a:stretch>
        </p:blipFill>
        <p:spPr>
          <a:xfrm>
            <a:off x="8266658" y="651181"/>
            <a:ext cx="3810000" cy="2857500"/>
          </a:xfrm>
          <a:prstGeom prst="rect">
            <a:avLst/>
          </a:prstGeom>
        </p:spPr>
      </p:pic>
      <p:sp>
        <p:nvSpPr>
          <p:cNvPr id="14" name="CuadroTexto 13"/>
          <p:cNvSpPr txBox="1"/>
          <p:nvPr/>
        </p:nvSpPr>
        <p:spPr>
          <a:xfrm>
            <a:off x="8248297" y="76407"/>
            <a:ext cx="3683357" cy="400110"/>
          </a:xfrm>
          <a:prstGeom prst="rect">
            <a:avLst/>
          </a:prstGeom>
          <a:noFill/>
        </p:spPr>
        <p:txBody>
          <a:bodyPr wrap="square" rtlCol="0">
            <a:spAutoFit/>
          </a:bodyPr>
          <a:lstStyle/>
          <a:p>
            <a:pPr algn="ctr"/>
            <a:r>
              <a:rPr lang="es-EC" sz="2000" b="1" dirty="0" smtClean="0">
                <a:latin typeface="Times New Roman" panose="02020603050405020304" pitchFamily="18" charset="0"/>
                <a:cs typeface="Times New Roman" panose="02020603050405020304" pitchFamily="18" charset="0"/>
              </a:rPr>
              <a:t>MATERIA SECA</a:t>
            </a:r>
            <a:endParaRPr lang="es-EC" sz="2000" b="1" dirty="0">
              <a:latin typeface="Times New Roman" panose="02020603050405020304" pitchFamily="18" charset="0"/>
              <a:cs typeface="Times New Roman" panose="02020603050405020304" pitchFamily="18" charset="0"/>
            </a:endParaRPr>
          </a:p>
        </p:txBody>
      </p:sp>
      <p:sp>
        <p:nvSpPr>
          <p:cNvPr id="15" name="Elipse 14"/>
          <p:cNvSpPr/>
          <p:nvPr/>
        </p:nvSpPr>
        <p:spPr>
          <a:xfrm>
            <a:off x="9547916" y="4126123"/>
            <a:ext cx="2240924" cy="1304948"/>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solidFill>
                  <a:prstClr val="white"/>
                </a:solidFill>
              </a:rPr>
              <a:t>NITRÓGENO</a:t>
            </a:r>
            <a:endParaRPr lang="es-EC" dirty="0">
              <a:solidFill>
                <a:prstClr val="white"/>
              </a:solidFill>
            </a:endParaRPr>
          </a:p>
        </p:txBody>
      </p:sp>
      <p:pic>
        <p:nvPicPr>
          <p:cNvPr id="16" name="Picture 4" descr="Resultado de imagen para materia se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3220" y="3899696"/>
            <a:ext cx="3560275" cy="20039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sultado de imagen para SELLO ESP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162875821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728" y="0"/>
            <a:ext cx="12192000" cy="523220"/>
          </a:xfrm>
          <a:prstGeom prst="rect">
            <a:avLst/>
          </a:prstGeom>
        </p:spPr>
        <p:txBody>
          <a:bodyPr wrap="square">
            <a:spAutoFit/>
          </a:bodyPr>
          <a:lstStyle/>
          <a:p>
            <a:pPr algn="ctr"/>
            <a:r>
              <a:rPr lang="es-EC" sz="1400" i="1" dirty="0">
                <a:latin typeface="Times New Roman" panose="02020603050405020304" pitchFamily="18" charset="0"/>
                <a:ea typeface="Times New Roman" panose="02020603050405020304" pitchFamily="18" charset="0"/>
              </a:rPr>
              <a:t>Prueba de significancia de Duncan (5%) de la cantidad de Proteína cruda </a:t>
            </a:r>
            <a:r>
              <a:rPr lang="es-EC" sz="1400" i="1" dirty="0" smtClean="0">
                <a:latin typeface="Times New Roman" panose="02020603050405020304" pitchFamily="18" charset="0"/>
                <a:ea typeface="Times New Roman" panose="02020603050405020304" pitchFamily="18" charset="0"/>
              </a:rPr>
              <a:t>(Nitrógeno) y fibra de </a:t>
            </a:r>
            <a:r>
              <a:rPr lang="es-EC" sz="1400" i="1" dirty="0">
                <a:latin typeface="Times New Roman" panose="02020603050405020304" pitchFamily="18" charset="0"/>
                <a:ea typeface="Times New Roman" panose="02020603050405020304" pitchFamily="18" charset="0"/>
              </a:rPr>
              <a:t>Ray grass y Trébol blanco bajo el efecto de la interacción Dosis (Fermento de Maíz)*Localidad (IASA/NONO)</a:t>
            </a:r>
            <a:endParaRPr lang="es-EC" sz="1400" dirty="0"/>
          </a:p>
        </p:txBody>
      </p:sp>
      <p:pic>
        <p:nvPicPr>
          <p:cNvPr id="2" name="Imagen 1"/>
          <p:cNvPicPr>
            <a:picLocks noChangeAspect="1"/>
          </p:cNvPicPr>
          <p:nvPr/>
        </p:nvPicPr>
        <p:blipFill rotWithShape="1">
          <a:blip r:embed="rId2"/>
          <a:srcRect t="5275"/>
          <a:stretch/>
        </p:blipFill>
        <p:spPr>
          <a:xfrm>
            <a:off x="-123637" y="523220"/>
            <a:ext cx="12192000" cy="5723034"/>
          </a:xfrm>
          <a:prstGeom prst="rect">
            <a:avLst/>
          </a:prstGeom>
          <a:noFill/>
        </p:spPr>
      </p:pic>
      <p:sp>
        <p:nvSpPr>
          <p:cNvPr id="5" name="Elipse 4"/>
          <p:cNvSpPr/>
          <p:nvPr/>
        </p:nvSpPr>
        <p:spPr>
          <a:xfrm>
            <a:off x="1030310" y="2730321"/>
            <a:ext cx="309093" cy="296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Elipse 5"/>
          <p:cNvSpPr/>
          <p:nvPr/>
        </p:nvSpPr>
        <p:spPr>
          <a:xfrm>
            <a:off x="5563673" y="2730321"/>
            <a:ext cx="309093" cy="296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Elipse 6"/>
          <p:cNvSpPr/>
          <p:nvPr/>
        </p:nvSpPr>
        <p:spPr>
          <a:xfrm>
            <a:off x="1262130" y="1836865"/>
            <a:ext cx="309093" cy="296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Flecha arriba 7"/>
          <p:cNvSpPr/>
          <p:nvPr/>
        </p:nvSpPr>
        <p:spPr>
          <a:xfrm>
            <a:off x="1068946" y="5537915"/>
            <a:ext cx="193184" cy="2446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Flecha arriba 8"/>
          <p:cNvSpPr/>
          <p:nvPr/>
        </p:nvSpPr>
        <p:spPr>
          <a:xfrm>
            <a:off x="5267458" y="5293216"/>
            <a:ext cx="193184" cy="2446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p:cNvPicPr>
            <a:picLocks noChangeAspect="1"/>
          </p:cNvPicPr>
          <p:nvPr/>
        </p:nvPicPr>
        <p:blipFill rotWithShape="1">
          <a:blip r:embed="rId3"/>
          <a:srcRect l="35283" t="93705" r="34614" b="285"/>
          <a:stretch/>
        </p:blipFill>
        <p:spPr>
          <a:xfrm>
            <a:off x="4301544" y="5821252"/>
            <a:ext cx="3670480" cy="412124"/>
          </a:xfrm>
          <a:prstGeom prst="rect">
            <a:avLst/>
          </a:prstGeom>
          <a:solidFill>
            <a:schemeClr val="bg1"/>
          </a:solidFill>
        </p:spPr>
      </p:pic>
      <p:pic>
        <p:nvPicPr>
          <p:cNvPr id="10" name="Picture 2" descr="Resultado de imagen para SELLO ES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118944947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435662" y="103031"/>
            <a:ext cx="3756338" cy="523220"/>
          </a:xfrm>
          <a:prstGeom prst="rect">
            <a:avLst/>
          </a:prstGeom>
          <a:noFill/>
        </p:spPr>
        <p:txBody>
          <a:bodyPr wrap="square" rtlCol="0">
            <a:spAutoFit/>
          </a:bodyPr>
          <a:lstStyle/>
          <a:p>
            <a:pPr algn="r"/>
            <a:r>
              <a:rPr lang="es-EC" sz="2800" b="1" dirty="0" smtClean="0">
                <a:latin typeface="Times New Roman" panose="02020603050405020304" pitchFamily="18" charset="0"/>
                <a:cs typeface="Times New Roman" panose="02020603050405020304" pitchFamily="18" charset="0"/>
              </a:rPr>
              <a:t>Valor nutricional</a:t>
            </a:r>
            <a:endParaRPr lang="es-EC" sz="2800" b="1"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759814" y="4405471"/>
            <a:ext cx="2893257"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Villalobos &amp; Sánchez (2010)</a:t>
            </a:r>
            <a:endParaRPr lang="es-EC"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1083371" y="4979362"/>
            <a:ext cx="2246142" cy="646331"/>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25,21%</a:t>
            </a:r>
          </a:p>
          <a:p>
            <a:pPr algn="ctr"/>
            <a:r>
              <a:rPr lang="es-EC" dirty="0" smtClean="0">
                <a:latin typeface="Times New Roman" panose="02020603050405020304" pitchFamily="18" charset="0"/>
                <a:cs typeface="Times New Roman" panose="02020603050405020304" pitchFamily="18" charset="0"/>
              </a:rPr>
              <a:t>6% Normal digestión</a:t>
            </a:r>
            <a:endParaRPr lang="es-EC"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4086104" y="4798967"/>
            <a:ext cx="1462312" cy="923330"/>
          </a:xfrm>
          <a:prstGeom prst="rect">
            <a:avLst/>
          </a:prstGeom>
          <a:noFill/>
          <a:ln>
            <a:noFill/>
          </a:ln>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16 %</a:t>
            </a:r>
          </a:p>
          <a:p>
            <a:pPr algn="ctr"/>
            <a:r>
              <a:rPr lang="es-EC" dirty="0" smtClean="0">
                <a:latin typeface="Times New Roman" panose="02020603050405020304" pitchFamily="18" charset="0"/>
                <a:cs typeface="Times New Roman" panose="02020603050405020304" pitchFamily="18" charset="0"/>
              </a:rPr>
              <a:t>Productos Nitrogenados</a:t>
            </a:r>
          </a:p>
        </p:txBody>
      </p:sp>
      <p:pic>
        <p:nvPicPr>
          <p:cNvPr id="6" name="Imagen 5"/>
          <p:cNvPicPr>
            <a:picLocks noChangeAspect="1"/>
          </p:cNvPicPr>
          <p:nvPr/>
        </p:nvPicPr>
        <p:blipFill>
          <a:blip r:embed="rId2"/>
          <a:stretch>
            <a:fillRect/>
          </a:stretch>
        </p:blipFill>
        <p:spPr>
          <a:xfrm>
            <a:off x="2316843" y="8066"/>
            <a:ext cx="2273990" cy="4136707"/>
          </a:xfrm>
          <a:prstGeom prst="rect">
            <a:avLst/>
          </a:prstGeom>
        </p:spPr>
      </p:pic>
      <p:pic>
        <p:nvPicPr>
          <p:cNvPr id="3074" name="Picture 2" descr="https://lh3.googleusercontent.com/lF2oN5cwbSn47DzA_2Tf6dZFcSg0kDOrrhUvkdS8xoMmbpDvgHmxXs9UXX1SGuhLRjo3AIjoeCmj-hfk1vOm9VRLiMcM1OZkY-mB2RoVAZtxqEK3tyRv-ZxMCchh_YZpe4R3bpqpq-b1_q_Hzb3io77Z0Fm6Dnn5WCuQ6V15kmw5RGAC5XZhpYUaPjdZUAMF5JRLuIAZVgdEgYCwL_G-3WUtp0AO1X1Rnbr51axCrJ2-nerECycvBqaU7GG-uJT9-Z6FHKrIwBs7pdIwHaEhnxe7E1xjydPj3XM73po-sUK4vQBaqSBP8JngPIrKs4SaXjoZ76CYtiodhP8V_oapgrlzYcNhGMH7ZkAv-TuQBLsK2T5nVnptWcJrtTWOj8ZG6GmxVm--0gm-8YvFb2zPrHmkzhALCLoUwAleN8_xPr4D7f8ljyMC19bTYSLpzrFIdGwb6Ql6iCVNkNM-Wuk_xKfDawG_67trj9alIx2x9tWrH0uqeIelJNB_uIlrwjDl3a8nmHggzgt8UIjTkKg2KZz39QdSPbaZCb7Gr48BJoKVU1ddoxDFylSYCukJSfRwQ5rnWPCfMv3bUqGqrN3l8-l3ilRg95m8FRt6nwc=w373-h662-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66"/>
            <a:ext cx="2316843" cy="413670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C:\Users\Admin\Desktop\DSC_0352.JPG"/>
          <p:cNvPicPr/>
          <p:nvPr/>
        </p:nvPicPr>
        <p:blipFill rotWithShape="1">
          <a:blip r:embed="rId4" cstate="print">
            <a:extLst>
              <a:ext uri="{28A0092B-C50C-407E-A947-70E740481C1C}">
                <a14:useLocalDpi xmlns:a14="http://schemas.microsoft.com/office/drawing/2010/main" val="0"/>
              </a:ext>
            </a:extLst>
          </a:blip>
          <a:srcRect l="10746" t="19404" r="21797"/>
          <a:stretch/>
        </p:blipFill>
        <p:spPr bwMode="auto">
          <a:xfrm>
            <a:off x="7807879" y="626251"/>
            <a:ext cx="4384121" cy="2829459"/>
          </a:xfrm>
          <a:prstGeom prst="rect">
            <a:avLst/>
          </a:prstGeom>
          <a:noFill/>
          <a:ln>
            <a:noFill/>
          </a:ln>
          <a:extLst>
            <a:ext uri="{53640926-AAD7-44D8-BBD7-CCE9431645EC}">
              <a14:shadowObscured xmlns:a14="http://schemas.microsoft.com/office/drawing/2010/main"/>
            </a:ext>
          </a:extLst>
        </p:spPr>
      </p:pic>
      <p:pic>
        <p:nvPicPr>
          <p:cNvPr id="9" name="Imagen 8" descr="C:\Users\Admin\Desktop\DSC_0357.JPG"/>
          <p:cNvPicPr/>
          <p:nvPr/>
        </p:nvPicPr>
        <p:blipFill rotWithShape="1">
          <a:blip r:embed="rId5" cstate="print">
            <a:extLst>
              <a:ext uri="{28A0092B-C50C-407E-A947-70E740481C1C}">
                <a14:useLocalDpi xmlns:a14="http://schemas.microsoft.com/office/drawing/2010/main" val="0"/>
              </a:ext>
            </a:extLst>
          </a:blip>
          <a:srcRect l="25272" t="11555" r="8518"/>
          <a:stretch/>
        </p:blipFill>
        <p:spPr bwMode="auto">
          <a:xfrm rot="5400000">
            <a:off x="8898168" y="2538723"/>
            <a:ext cx="3426109" cy="3161555"/>
          </a:xfrm>
          <a:prstGeom prst="rect">
            <a:avLst/>
          </a:prstGeom>
          <a:noFill/>
          <a:ln>
            <a:noFill/>
          </a:ln>
          <a:extLst>
            <a:ext uri="{53640926-AAD7-44D8-BBD7-CCE9431645EC}">
              <a14:shadowObscured xmlns:a14="http://schemas.microsoft.com/office/drawing/2010/main"/>
            </a:ext>
          </a:extLst>
        </p:spPr>
      </p:pic>
      <p:pic>
        <p:nvPicPr>
          <p:cNvPr id="10" name="Picture 2" descr="https://lh3.googleusercontent.com/AmDZYTdF4ysamtlGFfhojS_COG5XRtbs10tAMb_YHwFAevyAt9O6G0ryVL-e3u0vAzBTZJcL0Hy0fpIiCT6-LRKOV6A9FVAk35bd_VDpxymCaoBH3KLgBJ_dV0iBKsBH09hHRM1ndcXUcrwEPgE3HouF3D6w1B5ukZGDeNb51KVbfAItcne11WazyhZluV7AWWL5izf0i0fwbKEPxUttMbWXusMguDQDlCJCPBmCizcjsuVRXZ0etJIZhuEzg7GwxCD7auOZ0z6LCgmBPNmAvxdVc4nbFRk3zFoDSS5TvLIwM9HMQ2DWv7oQaTwvFgxJd7Ot0tztYyw3hICq0oP18nBzIJLwI13Mt1xplMFRs1-_fqU6tZf8aDFVd8flWFvXSAKfvXcGvmlMs4uUwr5pMJEQ91951_5ACGZXvVRAbv8VUdexl2HPG47A3oU0yoTxpaVFpbtwskM4XANiZa04SWl9i4qYixqdTLzoiT_Uqrjs_MLqyv4UBIbdiQ3P4pGOHK9laRDautlhakBfEHZzO3JkOxU3zS9nps7eKyLgX5Qw-u09KU8OSBaI9_-i4dFaVh1PqUxwlrufNIzLbIZtBbgW1eFIbNRWV5bFOEw=w373-h662-no"/>
          <p:cNvPicPr>
            <a:picLocks noChangeAspect="1" noChangeArrowheads="1"/>
          </p:cNvPicPr>
          <p:nvPr/>
        </p:nvPicPr>
        <p:blipFill rotWithShape="1">
          <a:blip r:embed="rId6">
            <a:extLst>
              <a:ext uri="{28A0092B-C50C-407E-A947-70E740481C1C}">
                <a14:useLocalDpi xmlns:a14="http://schemas.microsoft.com/office/drawing/2010/main" val="0"/>
              </a:ext>
            </a:extLst>
          </a:blip>
          <a:srcRect t="20458" b="22241"/>
          <a:stretch/>
        </p:blipFill>
        <p:spPr bwMode="auto">
          <a:xfrm>
            <a:off x="6305008" y="3046750"/>
            <a:ext cx="2725437" cy="2717443"/>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4817260" y="626251"/>
            <a:ext cx="2893257" cy="646331"/>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Villalobos &amp; Sánchez (2010)</a:t>
            </a:r>
          </a:p>
          <a:p>
            <a:pPr algn="ctr"/>
            <a:r>
              <a:rPr lang="es-EC" dirty="0" smtClean="0">
                <a:latin typeface="Times New Roman" panose="02020603050405020304" pitchFamily="18" charset="0"/>
                <a:cs typeface="Times New Roman" panose="02020603050405020304" pitchFamily="18" charset="0"/>
              </a:rPr>
              <a:t>25,57%  RG tetraploide</a:t>
            </a:r>
            <a:endParaRPr lang="es-EC" dirty="0">
              <a:latin typeface="Times New Roman" panose="02020603050405020304" pitchFamily="18" charset="0"/>
              <a:cs typeface="Times New Roman" panose="02020603050405020304" pitchFamily="18" charset="0"/>
            </a:endParaRPr>
          </a:p>
        </p:txBody>
      </p:sp>
      <p:sp>
        <p:nvSpPr>
          <p:cNvPr id="12" name="CuadroTexto 11"/>
          <p:cNvSpPr txBox="1"/>
          <p:nvPr/>
        </p:nvSpPr>
        <p:spPr>
          <a:xfrm>
            <a:off x="5348405" y="1467169"/>
            <a:ext cx="1913206"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Ángeles, 2014</a:t>
            </a:r>
            <a:endParaRPr lang="es-EC"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5027472" y="1836501"/>
            <a:ext cx="2343768"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Disfunción metabólica</a:t>
            </a:r>
            <a:endParaRPr lang="es-EC" dirty="0">
              <a:latin typeface="Times New Roman" panose="02020603050405020304" pitchFamily="18" charset="0"/>
              <a:cs typeface="Times New Roman" panose="02020603050405020304" pitchFamily="18" charset="0"/>
            </a:endParaRPr>
          </a:p>
        </p:txBody>
      </p:sp>
      <p:pic>
        <p:nvPicPr>
          <p:cNvPr id="14" name="Picture 2" descr="Resultado de imagen para SELLO ESP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292284388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46601" y="90238"/>
            <a:ext cx="10595766" cy="5956308"/>
          </a:xfrm>
          <a:prstGeom prst="rect">
            <a:avLst/>
          </a:prstGeom>
          <a:solidFill>
            <a:schemeClr val="bg1"/>
          </a:solidFill>
        </p:spPr>
      </p:pic>
      <p:sp>
        <p:nvSpPr>
          <p:cNvPr id="3" name="Cuadro de texto 193"/>
          <p:cNvSpPr txBox="1"/>
          <p:nvPr/>
        </p:nvSpPr>
        <p:spPr>
          <a:xfrm>
            <a:off x="2305318" y="5986751"/>
            <a:ext cx="6631770" cy="871249"/>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R="635" indent="-6350" algn="ctr">
              <a:lnSpc>
                <a:spcPct val="145000"/>
              </a:lnSpc>
              <a:spcAft>
                <a:spcPts val="1295"/>
              </a:spcAft>
            </a:pPr>
            <a:r>
              <a:rPr lang="es-EC" sz="1400" b="1">
                <a:solidFill>
                  <a:srgbClr val="000000"/>
                </a:solidFill>
                <a:effectLst/>
                <a:latin typeface="Times New Roman" panose="02020603050405020304" pitchFamily="18" charset="0"/>
                <a:ea typeface="Times New Roman" panose="02020603050405020304" pitchFamily="18" charset="0"/>
              </a:rPr>
              <a:t>Tratamientos</a:t>
            </a:r>
            <a:endParaRPr lang="es-EC" sz="1400">
              <a:solidFill>
                <a:srgbClr val="000000"/>
              </a:solidFill>
              <a:effectLst/>
              <a:latin typeface="Times New Roman" panose="02020603050405020304" pitchFamily="18" charset="0"/>
              <a:ea typeface="Times New Roman" panose="02020603050405020304" pitchFamily="18" charset="0"/>
            </a:endParaRPr>
          </a:p>
          <a:p>
            <a:pPr marR="635" indent="-6350" algn="ctr">
              <a:lnSpc>
                <a:spcPct val="145000"/>
              </a:lnSpc>
              <a:spcAft>
                <a:spcPts val="1295"/>
              </a:spcAft>
            </a:pPr>
            <a:r>
              <a:rPr lang="es-EC" sz="1400" b="1">
                <a:solidFill>
                  <a:srgbClr val="000000"/>
                </a:solidFill>
                <a:effectLst/>
                <a:latin typeface="Times New Roman" panose="02020603050405020304" pitchFamily="18" charset="0"/>
                <a:ea typeface="Times New Roman" panose="02020603050405020304" pitchFamily="18" charset="0"/>
              </a:rPr>
              <a:t>T1: 25 mL.L</a:t>
            </a:r>
            <a:r>
              <a:rPr lang="es-EC" sz="1400" b="1" baseline="30000">
                <a:solidFill>
                  <a:srgbClr val="000000"/>
                </a:solidFill>
                <a:effectLst/>
                <a:latin typeface="Times New Roman" panose="02020603050405020304" pitchFamily="18" charset="0"/>
                <a:ea typeface="Times New Roman" panose="02020603050405020304" pitchFamily="18" charset="0"/>
              </a:rPr>
              <a:t>-1</a:t>
            </a:r>
            <a:r>
              <a:rPr lang="es-EC" sz="1400" b="1">
                <a:solidFill>
                  <a:srgbClr val="000000"/>
                </a:solidFill>
                <a:effectLst/>
                <a:latin typeface="Times New Roman" panose="02020603050405020304" pitchFamily="18" charset="0"/>
                <a:ea typeface="Times New Roman" panose="02020603050405020304" pitchFamily="18" charset="0"/>
              </a:rPr>
              <a:t>; T2: 50 mL.L</a:t>
            </a:r>
            <a:r>
              <a:rPr lang="es-EC" sz="1400" b="1" baseline="30000">
                <a:solidFill>
                  <a:srgbClr val="000000"/>
                </a:solidFill>
                <a:effectLst/>
                <a:latin typeface="Times New Roman" panose="02020603050405020304" pitchFamily="18" charset="0"/>
                <a:ea typeface="Times New Roman" panose="02020603050405020304" pitchFamily="18" charset="0"/>
              </a:rPr>
              <a:t>-1</a:t>
            </a:r>
            <a:r>
              <a:rPr lang="es-EC" sz="1400" b="1">
                <a:solidFill>
                  <a:srgbClr val="000000"/>
                </a:solidFill>
                <a:effectLst/>
                <a:latin typeface="Times New Roman" panose="02020603050405020304" pitchFamily="18" charset="0"/>
                <a:ea typeface="Times New Roman" panose="02020603050405020304" pitchFamily="18" charset="0"/>
              </a:rPr>
              <a:t>; T3: 75 mL.L</a:t>
            </a:r>
            <a:r>
              <a:rPr lang="es-EC" sz="1400" b="1" baseline="30000">
                <a:solidFill>
                  <a:srgbClr val="000000"/>
                </a:solidFill>
                <a:effectLst/>
                <a:latin typeface="Times New Roman" panose="02020603050405020304" pitchFamily="18" charset="0"/>
                <a:ea typeface="Times New Roman" panose="02020603050405020304" pitchFamily="18" charset="0"/>
              </a:rPr>
              <a:t>-1</a:t>
            </a:r>
            <a:r>
              <a:rPr lang="es-EC" sz="1400" b="1">
                <a:solidFill>
                  <a:srgbClr val="000000"/>
                </a:solidFill>
                <a:effectLst/>
                <a:latin typeface="Times New Roman" panose="02020603050405020304" pitchFamily="18" charset="0"/>
                <a:ea typeface="Times New Roman" panose="02020603050405020304" pitchFamily="18" charset="0"/>
              </a:rPr>
              <a:t>; T4: 100 mL.L</a:t>
            </a:r>
            <a:r>
              <a:rPr lang="es-EC" sz="1400" b="1" baseline="30000">
                <a:solidFill>
                  <a:srgbClr val="000000"/>
                </a:solidFill>
                <a:effectLst/>
                <a:latin typeface="Times New Roman" panose="02020603050405020304" pitchFamily="18" charset="0"/>
                <a:ea typeface="Times New Roman" panose="02020603050405020304" pitchFamily="18" charset="0"/>
              </a:rPr>
              <a:t>-1</a:t>
            </a:r>
            <a:r>
              <a:rPr lang="es-EC" sz="1400" b="1">
                <a:solidFill>
                  <a:srgbClr val="000000"/>
                </a:solidFill>
                <a:effectLst/>
                <a:latin typeface="Times New Roman" panose="02020603050405020304" pitchFamily="18" charset="0"/>
                <a:ea typeface="Times New Roman" panose="02020603050405020304" pitchFamily="18" charset="0"/>
              </a:rPr>
              <a:t>; T5: 0 mL.L</a:t>
            </a:r>
            <a:r>
              <a:rPr lang="es-EC" sz="1400" b="1" baseline="30000">
                <a:solidFill>
                  <a:srgbClr val="000000"/>
                </a:solidFill>
                <a:effectLst/>
                <a:latin typeface="Times New Roman" panose="02020603050405020304" pitchFamily="18" charset="0"/>
                <a:ea typeface="Times New Roman" panose="02020603050405020304" pitchFamily="18" charset="0"/>
              </a:rPr>
              <a:t>-1</a:t>
            </a:r>
            <a:r>
              <a:rPr lang="es-EC" sz="1400" b="1">
                <a:solidFill>
                  <a:srgbClr val="000000"/>
                </a:solidFill>
                <a:effectLst/>
                <a:latin typeface="Times New Roman" panose="02020603050405020304" pitchFamily="18" charset="0"/>
                <a:ea typeface="Times New Roman" panose="02020603050405020304" pitchFamily="18" charset="0"/>
              </a:rPr>
              <a:t> (testigo)</a:t>
            </a:r>
            <a:endParaRPr lang="es-EC" sz="1400">
              <a:solidFill>
                <a:srgbClr val="000000"/>
              </a:solidFill>
              <a:effectLst/>
              <a:latin typeface="Times New Roman" panose="02020603050405020304" pitchFamily="18" charset="0"/>
              <a:ea typeface="Times New Roman" panose="02020603050405020304" pitchFamily="18" charset="0"/>
            </a:endParaRPr>
          </a:p>
        </p:txBody>
      </p:sp>
      <p:pic>
        <p:nvPicPr>
          <p:cNvPr id="4" name="Picture 2" descr="Resultado de imagen para SELLO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90492982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08438" y="0"/>
            <a:ext cx="10828001" cy="5986751"/>
          </a:xfrm>
          <a:prstGeom prst="rect">
            <a:avLst/>
          </a:prstGeom>
          <a:solidFill>
            <a:schemeClr val="bg1"/>
          </a:solidFill>
        </p:spPr>
      </p:pic>
      <p:sp>
        <p:nvSpPr>
          <p:cNvPr id="5" name="Cuadro de texto 193"/>
          <p:cNvSpPr txBox="1"/>
          <p:nvPr/>
        </p:nvSpPr>
        <p:spPr>
          <a:xfrm>
            <a:off x="2305318" y="5986751"/>
            <a:ext cx="6631770" cy="871249"/>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R="635" indent="-6350" algn="ctr">
              <a:lnSpc>
                <a:spcPct val="145000"/>
              </a:lnSpc>
              <a:spcAft>
                <a:spcPts val="1295"/>
              </a:spcAft>
            </a:pPr>
            <a:r>
              <a:rPr lang="es-EC" sz="1400" b="1">
                <a:solidFill>
                  <a:srgbClr val="000000"/>
                </a:solidFill>
                <a:effectLst/>
                <a:latin typeface="Times New Roman" panose="02020603050405020304" pitchFamily="18" charset="0"/>
                <a:ea typeface="Times New Roman" panose="02020603050405020304" pitchFamily="18" charset="0"/>
              </a:rPr>
              <a:t>Tratamientos</a:t>
            </a:r>
            <a:endParaRPr lang="es-EC" sz="1400">
              <a:solidFill>
                <a:srgbClr val="000000"/>
              </a:solidFill>
              <a:effectLst/>
              <a:latin typeface="Times New Roman" panose="02020603050405020304" pitchFamily="18" charset="0"/>
              <a:ea typeface="Times New Roman" panose="02020603050405020304" pitchFamily="18" charset="0"/>
            </a:endParaRPr>
          </a:p>
          <a:p>
            <a:pPr marR="635" indent="-6350" algn="ctr">
              <a:lnSpc>
                <a:spcPct val="145000"/>
              </a:lnSpc>
              <a:spcAft>
                <a:spcPts val="1295"/>
              </a:spcAft>
            </a:pPr>
            <a:r>
              <a:rPr lang="es-EC" sz="1400" b="1">
                <a:solidFill>
                  <a:srgbClr val="000000"/>
                </a:solidFill>
                <a:effectLst/>
                <a:latin typeface="Times New Roman" panose="02020603050405020304" pitchFamily="18" charset="0"/>
                <a:ea typeface="Times New Roman" panose="02020603050405020304" pitchFamily="18" charset="0"/>
              </a:rPr>
              <a:t>T1: 25 mL.L</a:t>
            </a:r>
            <a:r>
              <a:rPr lang="es-EC" sz="1400" b="1" baseline="30000">
                <a:solidFill>
                  <a:srgbClr val="000000"/>
                </a:solidFill>
                <a:effectLst/>
                <a:latin typeface="Times New Roman" panose="02020603050405020304" pitchFamily="18" charset="0"/>
                <a:ea typeface="Times New Roman" panose="02020603050405020304" pitchFamily="18" charset="0"/>
              </a:rPr>
              <a:t>-1</a:t>
            </a:r>
            <a:r>
              <a:rPr lang="es-EC" sz="1400" b="1">
                <a:solidFill>
                  <a:srgbClr val="000000"/>
                </a:solidFill>
                <a:effectLst/>
                <a:latin typeface="Times New Roman" panose="02020603050405020304" pitchFamily="18" charset="0"/>
                <a:ea typeface="Times New Roman" panose="02020603050405020304" pitchFamily="18" charset="0"/>
              </a:rPr>
              <a:t>; T2: 50 mL.L</a:t>
            </a:r>
            <a:r>
              <a:rPr lang="es-EC" sz="1400" b="1" baseline="30000">
                <a:solidFill>
                  <a:srgbClr val="000000"/>
                </a:solidFill>
                <a:effectLst/>
                <a:latin typeface="Times New Roman" panose="02020603050405020304" pitchFamily="18" charset="0"/>
                <a:ea typeface="Times New Roman" panose="02020603050405020304" pitchFamily="18" charset="0"/>
              </a:rPr>
              <a:t>-1</a:t>
            </a:r>
            <a:r>
              <a:rPr lang="es-EC" sz="1400" b="1">
                <a:solidFill>
                  <a:srgbClr val="000000"/>
                </a:solidFill>
                <a:effectLst/>
                <a:latin typeface="Times New Roman" panose="02020603050405020304" pitchFamily="18" charset="0"/>
                <a:ea typeface="Times New Roman" panose="02020603050405020304" pitchFamily="18" charset="0"/>
              </a:rPr>
              <a:t>; T3: 75 mL.L</a:t>
            </a:r>
            <a:r>
              <a:rPr lang="es-EC" sz="1400" b="1" baseline="30000">
                <a:solidFill>
                  <a:srgbClr val="000000"/>
                </a:solidFill>
                <a:effectLst/>
                <a:latin typeface="Times New Roman" panose="02020603050405020304" pitchFamily="18" charset="0"/>
                <a:ea typeface="Times New Roman" panose="02020603050405020304" pitchFamily="18" charset="0"/>
              </a:rPr>
              <a:t>-1</a:t>
            </a:r>
            <a:r>
              <a:rPr lang="es-EC" sz="1400" b="1">
                <a:solidFill>
                  <a:srgbClr val="000000"/>
                </a:solidFill>
                <a:effectLst/>
                <a:latin typeface="Times New Roman" panose="02020603050405020304" pitchFamily="18" charset="0"/>
                <a:ea typeface="Times New Roman" panose="02020603050405020304" pitchFamily="18" charset="0"/>
              </a:rPr>
              <a:t>; T4: 100 mL.L</a:t>
            </a:r>
            <a:r>
              <a:rPr lang="es-EC" sz="1400" b="1" baseline="30000">
                <a:solidFill>
                  <a:srgbClr val="000000"/>
                </a:solidFill>
                <a:effectLst/>
                <a:latin typeface="Times New Roman" panose="02020603050405020304" pitchFamily="18" charset="0"/>
                <a:ea typeface="Times New Roman" panose="02020603050405020304" pitchFamily="18" charset="0"/>
              </a:rPr>
              <a:t>-1</a:t>
            </a:r>
            <a:r>
              <a:rPr lang="es-EC" sz="1400" b="1">
                <a:solidFill>
                  <a:srgbClr val="000000"/>
                </a:solidFill>
                <a:effectLst/>
                <a:latin typeface="Times New Roman" panose="02020603050405020304" pitchFamily="18" charset="0"/>
                <a:ea typeface="Times New Roman" panose="02020603050405020304" pitchFamily="18" charset="0"/>
              </a:rPr>
              <a:t>; T5: 0 mL.L</a:t>
            </a:r>
            <a:r>
              <a:rPr lang="es-EC" sz="1400" b="1" baseline="30000">
                <a:solidFill>
                  <a:srgbClr val="000000"/>
                </a:solidFill>
                <a:effectLst/>
                <a:latin typeface="Times New Roman" panose="02020603050405020304" pitchFamily="18" charset="0"/>
                <a:ea typeface="Times New Roman" panose="02020603050405020304" pitchFamily="18" charset="0"/>
              </a:rPr>
              <a:t>-1</a:t>
            </a:r>
            <a:r>
              <a:rPr lang="es-EC" sz="1400" b="1">
                <a:solidFill>
                  <a:srgbClr val="000000"/>
                </a:solidFill>
                <a:effectLst/>
                <a:latin typeface="Times New Roman" panose="02020603050405020304" pitchFamily="18" charset="0"/>
                <a:ea typeface="Times New Roman" panose="02020603050405020304" pitchFamily="18" charset="0"/>
              </a:rPr>
              <a:t> (testigo)</a:t>
            </a:r>
            <a:endParaRPr lang="es-EC" sz="1400">
              <a:solidFill>
                <a:srgbClr val="000000"/>
              </a:solidFill>
              <a:effectLst/>
              <a:latin typeface="Times New Roman" panose="02020603050405020304" pitchFamily="18" charset="0"/>
              <a:ea typeface="Times New Roman" panose="02020603050405020304" pitchFamily="18" charset="0"/>
            </a:endParaRPr>
          </a:p>
        </p:txBody>
      </p:sp>
      <p:pic>
        <p:nvPicPr>
          <p:cNvPr id="4" name="Picture 2" descr="Resultado de imagen para SELLO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298527903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3778054" y="629512"/>
            <a:ext cx="3854547" cy="646331"/>
          </a:xfrm>
          <a:prstGeom prst="rect">
            <a:avLst/>
          </a:prstGeom>
          <a:noFill/>
        </p:spPr>
        <p:txBody>
          <a:bodyPr wrap="square" rtlCol="0">
            <a:spAutoFit/>
          </a:bodyPr>
          <a:lstStyle/>
          <a:p>
            <a:pPr algn="ctr"/>
            <a:r>
              <a:rPr lang="es-EC" dirty="0" err="1" smtClean="0">
                <a:latin typeface="Times New Roman" panose="02020603050405020304" pitchFamily="18" charset="0"/>
                <a:cs typeface="Times New Roman" panose="02020603050405020304" pitchFamily="18" charset="0"/>
              </a:rPr>
              <a:t>Verdecia</a:t>
            </a:r>
            <a:r>
              <a:rPr lang="es-EC" dirty="0" smtClean="0">
                <a:latin typeface="Times New Roman" panose="02020603050405020304" pitchFamily="18" charset="0"/>
                <a:cs typeface="Times New Roman" panose="02020603050405020304" pitchFamily="18" charset="0"/>
              </a:rPr>
              <a:t> </a:t>
            </a:r>
            <a:r>
              <a:rPr lang="es-EC" i="1" dirty="0" smtClean="0">
                <a:latin typeface="Times New Roman" panose="02020603050405020304" pitchFamily="18" charset="0"/>
                <a:cs typeface="Times New Roman" panose="02020603050405020304" pitchFamily="18" charset="0"/>
              </a:rPr>
              <a:t>et al</a:t>
            </a:r>
            <a:r>
              <a:rPr lang="es-EC" dirty="0" smtClean="0">
                <a:latin typeface="Times New Roman" panose="02020603050405020304" pitchFamily="18" charset="0"/>
                <a:cs typeface="Times New Roman" panose="02020603050405020304" pitchFamily="18" charset="0"/>
              </a:rPr>
              <a:t> (2008)</a:t>
            </a:r>
          </a:p>
          <a:p>
            <a:pPr algn="ctr"/>
            <a:r>
              <a:rPr lang="es-EC" dirty="0" smtClean="0">
                <a:latin typeface="Times New Roman" panose="02020603050405020304" pitchFamily="18" charset="0"/>
                <a:cs typeface="Times New Roman" panose="02020603050405020304" pitchFamily="18" charset="0"/>
              </a:rPr>
              <a:t>67-71%</a:t>
            </a:r>
            <a:endParaRPr lang="es-EC" dirty="0">
              <a:latin typeface="Times New Roman" panose="02020603050405020304" pitchFamily="18" charset="0"/>
              <a:cs typeface="Times New Roman" panose="02020603050405020304" pitchFamily="18" charset="0"/>
            </a:endParaRPr>
          </a:p>
        </p:txBody>
      </p:sp>
      <p:sp>
        <p:nvSpPr>
          <p:cNvPr id="7" name="CuadroTexto 6"/>
          <p:cNvSpPr txBox="1"/>
          <p:nvPr/>
        </p:nvSpPr>
        <p:spPr>
          <a:xfrm>
            <a:off x="4082093" y="3017641"/>
            <a:ext cx="3967089" cy="923330"/>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 Edad de la planta</a:t>
            </a:r>
          </a:p>
          <a:p>
            <a:r>
              <a:rPr lang="es-EC" dirty="0" smtClean="0">
                <a:latin typeface="Times New Roman" panose="02020603050405020304" pitchFamily="18" charset="0"/>
                <a:cs typeface="Times New Roman" panose="02020603050405020304" pitchFamily="18" charset="0"/>
              </a:rPr>
              <a:t>Engrosamiento de la pared celular</a:t>
            </a:r>
          </a:p>
          <a:p>
            <a:r>
              <a:rPr lang="es-EC" dirty="0" smtClean="0">
                <a:latin typeface="Times New Roman" panose="02020603050405020304" pitchFamily="18" charset="0"/>
                <a:cs typeface="Times New Roman" panose="02020603050405020304" pitchFamily="18" charset="0"/>
              </a:rPr>
              <a:t>Reduce espacio intercelular</a:t>
            </a:r>
            <a:endParaRPr lang="es-EC"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3778053" y="1289556"/>
            <a:ext cx="3854547" cy="369332"/>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Fracciones indigeribles</a:t>
            </a:r>
            <a:endParaRPr lang="es-EC" dirty="0">
              <a:latin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a:blip r:embed="rId2"/>
          <a:stretch>
            <a:fillRect/>
          </a:stretch>
        </p:blipFill>
        <p:spPr>
          <a:xfrm>
            <a:off x="0" y="0"/>
            <a:ext cx="3497645" cy="6207617"/>
          </a:xfrm>
          <a:prstGeom prst="rect">
            <a:avLst/>
          </a:prstGeom>
        </p:spPr>
      </p:pic>
      <p:pic>
        <p:nvPicPr>
          <p:cNvPr id="11" name="Imagen 10"/>
          <p:cNvPicPr>
            <a:picLocks noChangeAspect="1"/>
          </p:cNvPicPr>
          <p:nvPr/>
        </p:nvPicPr>
        <p:blipFill>
          <a:blip r:embed="rId3"/>
          <a:stretch>
            <a:fillRect/>
          </a:stretch>
        </p:blipFill>
        <p:spPr>
          <a:xfrm>
            <a:off x="7935342" y="0"/>
            <a:ext cx="4256658" cy="2394144"/>
          </a:xfrm>
          <a:prstGeom prst="rect">
            <a:avLst/>
          </a:prstGeom>
        </p:spPr>
      </p:pic>
      <p:pic>
        <p:nvPicPr>
          <p:cNvPr id="12" name="Imagen 11"/>
          <p:cNvPicPr>
            <a:picLocks noChangeAspect="1"/>
          </p:cNvPicPr>
          <p:nvPr/>
        </p:nvPicPr>
        <p:blipFill>
          <a:blip r:embed="rId4"/>
          <a:stretch>
            <a:fillRect/>
          </a:stretch>
        </p:blipFill>
        <p:spPr>
          <a:xfrm>
            <a:off x="7935342" y="2767263"/>
            <a:ext cx="4256658" cy="3192494"/>
          </a:xfrm>
          <a:prstGeom prst="rect">
            <a:avLst/>
          </a:prstGeom>
        </p:spPr>
      </p:pic>
      <p:pic>
        <p:nvPicPr>
          <p:cNvPr id="9" name="Picture 2" descr="Resultado de imagen para SELLO ESP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6085765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nvGraphicFramePr>
        <p:xfrm>
          <a:off x="1455224" y="-982524"/>
          <a:ext cx="9841132" cy="3683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7"/>
          <p:cNvSpPr>
            <a:spLocks noChangeArrowheads="1"/>
          </p:cNvSpPr>
          <p:nvPr/>
        </p:nvSpPr>
        <p:spPr bwMode="auto">
          <a:xfrm>
            <a:off x="11379200" y="4913313"/>
            <a:ext cx="163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900" b="0" i="0" u="none" strike="noStrike" cap="none" normalizeH="0" baseline="0" smtClean="0">
                <a:ln>
                  <a:noFill/>
                </a:ln>
                <a:solidFill>
                  <a:srgbClr val="000000"/>
                </a:solidFill>
                <a:effectLst/>
                <a:latin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2" name="Rectangle 9"/>
          <p:cNvSpPr>
            <a:spLocks noChangeArrowheads="1"/>
          </p:cNvSpPr>
          <p:nvPr/>
        </p:nvSpPr>
        <p:spPr bwMode="auto">
          <a:xfrm>
            <a:off x="3476625" y="5194300"/>
            <a:ext cx="1635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900" b="1" i="1" u="none" strike="noStrike" cap="none" normalizeH="0" baseline="0" smtClean="0">
                <a:ln>
                  <a:noFill/>
                </a:ln>
                <a:solidFill>
                  <a:srgbClr val="000000"/>
                </a:solidFill>
                <a:effectLst/>
                <a:latin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8" name="Rectangle 15"/>
          <p:cNvSpPr>
            <a:spLocks noChangeArrowheads="1"/>
          </p:cNvSpPr>
          <p:nvPr/>
        </p:nvSpPr>
        <p:spPr bwMode="auto">
          <a:xfrm>
            <a:off x="10379075" y="5621338"/>
            <a:ext cx="163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900" b="0" i="1" u="none" strike="noStrike" cap="none" normalizeH="0" baseline="0" smtClean="0">
                <a:ln>
                  <a:noFill/>
                </a:ln>
                <a:solidFill>
                  <a:srgbClr val="000000"/>
                </a:solidFill>
                <a:effectLst/>
                <a:latin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pic>
        <p:nvPicPr>
          <p:cNvPr id="206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897" y="1755776"/>
            <a:ext cx="4621848" cy="392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trella de 6 puntas 7"/>
          <p:cNvSpPr/>
          <p:nvPr/>
        </p:nvSpPr>
        <p:spPr>
          <a:xfrm>
            <a:off x="7303451" y="3845621"/>
            <a:ext cx="281354" cy="337624"/>
          </a:xfrm>
          <a:prstGeom prst="star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pic>
        <p:nvPicPr>
          <p:cNvPr id="206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2826" y="1992313"/>
            <a:ext cx="4523722" cy="400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Tabla 20"/>
          <p:cNvGraphicFramePr>
            <a:graphicFrameLocks noGrp="1"/>
          </p:cNvGraphicFramePr>
          <p:nvPr>
            <p:extLst/>
          </p:nvPr>
        </p:nvGraphicFramePr>
        <p:xfrm>
          <a:off x="4764599" y="2550099"/>
          <a:ext cx="2506714" cy="2057400"/>
        </p:xfrm>
        <a:graphic>
          <a:graphicData uri="http://schemas.openxmlformats.org/drawingml/2006/table">
            <a:tbl>
              <a:tblPr>
                <a:tableStyleId>{5C22544A-7EE6-4342-B048-85BDC9FD1C3A}</a:tableStyleId>
              </a:tblPr>
              <a:tblGrid>
                <a:gridCol w="815531"/>
                <a:gridCol w="1691183"/>
              </a:tblGrid>
              <a:tr h="0">
                <a:tc>
                  <a:txBody>
                    <a:bodyPr/>
                    <a:lstStyle/>
                    <a:p>
                      <a:pPr marR="635" indent="-6350" algn="ctr">
                        <a:lnSpc>
                          <a:spcPct val="150000"/>
                        </a:lnSpc>
                        <a:spcAft>
                          <a:spcPts val="1295"/>
                        </a:spcAft>
                      </a:pPr>
                      <a:r>
                        <a:rPr lang="es-EC" sz="1800" dirty="0">
                          <a:effectLst/>
                        </a:rPr>
                        <a:t>VALOR</a:t>
                      </a:r>
                      <a:endParaRPr lang="es-EC"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635" indent="-6350" algn="ctr">
                        <a:lnSpc>
                          <a:spcPct val="150000"/>
                        </a:lnSpc>
                        <a:spcAft>
                          <a:spcPts val="1295"/>
                        </a:spcAft>
                      </a:pPr>
                      <a:r>
                        <a:rPr lang="es-EC" sz="1800" dirty="0">
                          <a:effectLst/>
                        </a:rPr>
                        <a:t>SIGNIFICADO</a:t>
                      </a:r>
                      <a:endParaRPr lang="es-EC"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0">
                <a:tc>
                  <a:txBody>
                    <a:bodyPr/>
                    <a:lstStyle/>
                    <a:p>
                      <a:pPr marR="635" indent="-6350" algn="ctr">
                        <a:lnSpc>
                          <a:spcPct val="150000"/>
                        </a:lnSpc>
                        <a:spcAft>
                          <a:spcPts val="1295"/>
                        </a:spcAft>
                      </a:pPr>
                      <a:r>
                        <a:rPr lang="es-EC" sz="1800">
                          <a:effectLst/>
                        </a:rPr>
                        <a:t>9 – 10</a:t>
                      </a:r>
                      <a:endParaRPr lang="es-EC"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635" indent="-6350" algn="ctr">
                        <a:lnSpc>
                          <a:spcPct val="150000"/>
                        </a:lnSpc>
                        <a:spcAft>
                          <a:spcPts val="1295"/>
                        </a:spcAft>
                      </a:pPr>
                      <a:r>
                        <a:rPr lang="es-EC" sz="1800" dirty="0">
                          <a:effectLst/>
                        </a:rPr>
                        <a:t>Muy bueno</a:t>
                      </a:r>
                      <a:endParaRPr lang="es-EC"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0">
                <a:tc>
                  <a:txBody>
                    <a:bodyPr/>
                    <a:lstStyle/>
                    <a:p>
                      <a:pPr marR="635" indent="-6350" algn="ctr">
                        <a:lnSpc>
                          <a:spcPct val="150000"/>
                        </a:lnSpc>
                        <a:spcAft>
                          <a:spcPts val="1295"/>
                        </a:spcAft>
                      </a:pPr>
                      <a:r>
                        <a:rPr lang="es-EC" sz="1800">
                          <a:effectLst/>
                        </a:rPr>
                        <a:t>7 – 8</a:t>
                      </a:r>
                      <a:endParaRPr lang="es-EC"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635" indent="-6350" algn="ctr">
                        <a:lnSpc>
                          <a:spcPct val="150000"/>
                        </a:lnSpc>
                        <a:spcAft>
                          <a:spcPts val="1295"/>
                        </a:spcAft>
                      </a:pPr>
                      <a:r>
                        <a:rPr lang="es-EC" sz="1800">
                          <a:effectLst/>
                        </a:rPr>
                        <a:t>Bueno</a:t>
                      </a:r>
                      <a:endParaRPr lang="es-EC"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0">
                <a:tc>
                  <a:txBody>
                    <a:bodyPr/>
                    <a:lstStyle/>
                    <a:p>
                      <a:pPr marR="635" indent="-6350" algn="ctr">
                        <a:lnSpc>
                          <a:spcPct val="150000"/>
                        </a:lnSpc>
                        <a:spcAft>
                          <a:spcPts val="1295"/>
                        </a:spcAft>
                      </a:pPr>
                      <a:r>
                        <a:rPr lang="es-EC" sz="1800">
                          <a:effectLst/>
                        </a:rPr>
                        <a:t>5 – 6</a:t>
                      </a:r>
                      <a:endParaRPr lang="es-EC"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635" indent="-6350" algn="ctr">
                        <a:lnSpc>
                          <a:spcPct val="150000"/>
                        </a:lnSpc>
                        <a:spcAft>
                          <a:spcPts val="1295"/>
                        </a:spcAft>
                      </a:pPr>
                      <a:r>
                        <a:rPr lang="es-EC" sz="1800">
                          <a:effectLst/>
                        </a:rPr>
                        <a:t>Regular</a:t>
                      </a:r>
                      <a:endParaRPr lang="es-EC"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0">
                <a:tc>
                  <a:txBody>
                    <a:bodyPr/>
                    <a:lstStyle/>
                    <a:p>
                      <a:pPr marR="635" indent="-6350" algn="ctr">
                        <a:lnSpc>
                          <a:spcPct val="150000"/>
                        </a:lnSpc>
                        <a:spcAft>
                          <a:spcPts val="1295"/>
                        </a:spcAft>
                      </a:pPr>
                      <a:r>
                        <a:rPr lang="es-EC" sz="1800">
                          <a:effectLst/>
                        </a:rPr>
                        <a:t>0 – 4</a:t>
                      </a:r>
                      <a:endParaRPr lang="es-EC"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R="635" indent="-6350" algn="ctr">
                        <a:lnSpc>
                          <a:spcPct val="150000"/>
                        </a:lnSpc>
                        <a:spcAft>
                          <a:spcPts val="1295"/>
                        </a:spcAft>
                      </a:pPr>
                      <a:r>
                        <a:rPr lang="es-EC" sz="1800" dirty="0">
                          <a:effectLst/>
                        </a:rPr>
                        <a:t>Deficiente</a:t>
                      </a:r>
                      <a:endParaRPr lang="es-EC"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bl>
          </a:graphicData>
        </a:graphic>
      </p:graphicFrame>
      <p:pic>
        <p:nvPicPr>
          <p:cNvPr id="11" name="Picture 2" descr="Resultado de imagen para SELLO ESP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270403768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sultado de imagen para SELLO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pic>
        <p:nvPicPr>
          <p:cNvPr id="2" name="Imagen 1"/>
          <p:cNvPicPr>
            <a:picLocks noChangeAspect="1"/>
          </p:cNvPicPr>
          <p:nvPr/>
        </p:nvPicPr>
        <p:blipFill rotWithShape="1">
          <a:blip r:embed="rId3"/>
          <a:srcRect t="31737"/>
          <a:stretch/>
        </p:blipFill>
        <p:spPr>
          <a:xfrm>
            <a:off x="1364565" y="1173024"/>
            <a:ext cx="9050213" cy="5104328"/>
          </a:xfrm>
          <a:prstGeom prst="rect">
            <a:avLst/>
          </a:prstGeom>
        </p:spPr>
      </p:pic>
      <p:sp>
        <p:nvSpPr>
          <p:cNvPr id="3" name="Estrella de 6 puntas 2"/>
          <p:cNvSpPr/>
          <p:nvPr/>
        </p:nvSpPr>
        <p:spPr>
          <a:xfrm>
            <a:off x="7244861" y="3109376"/>
            <a:ext cx="281354" cy="337624"/>
          </a:xfrm>
          <a:prstGeom prst="star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32" name="Rectángulo 231"/>
          <p:cNvSpPr/>
          <p:nvPr/>
        </p:nvSpPr>
        <p:spPr>
          <a:xfrm>
            <a:off x="3958695" y="110881"/>
            <a:ext cx="3861955" cy="707886"/>
          </a:xfrm>
          <a:prstGeom prst="rect">
            <a:avLst/>
          </a:prstGeom>
          <a:noFill/>
        </p:spPr>
        <p:txBody>
          <a:bodyPr wrap="none" lIns="91440" tIns="45720" rIns="91440" bIns="45720">
            <a:spAutoFit/>
          </a:bodyPr>
          <a:lstStyle/>
          <a:p>
            <a:pPr algn="ctr"/>
            <a:r>
              <a:rPr lang="es-ES" sz="4000" b="0" cap="none" spc="0" dirty="0" smtClean="0">
                <a:ln w="0"/>
                <a:solidFill>
                  <a:schemeClr val="tx1"/>
                </a:solidFill>
                <a:effectLst>
                  <a:outerShdw blurRad="38100" dist="19050" dir="2700000" algn="tl" rotWithShape="0">
                    <a:schemeClr val="dk1">
                      <a:alpha val="40000"/>
                    </a:schemeClr>
                  </a:outerShdw>
                </a:effectLst>
              </a:rPr>
              <a:t>Elaborado-IASA</a:t>
            </a:r>
            <a:endParaRPr lang="es-E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4587313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41947" b="-1"/>
          <a:stretch/>
        </p:blipFill>
        <p:spPr>
          <a:xfrm>
            <a:off x="-3" y="-15243"/>
            <a:ext cx="7666895" cy="3300047"/>
          </a:xfrm>
          <a:prstGeom prst="rect">
            <a:avLst/>
          </a:prstGeom>
        </p:spPr>
      </p:pic>
      <p:pic>
        <p:nvPicPr>
          <p:cNvPr id="3" name="Imagen 2"/>
          <p:cNvPicPr>
            <a:picLocks noChangeAspect="1"/>
          </p:cNvPicPr>
          <p:nvPr/>
        </p:nvPicPr>
        <p:blipFill rotWithShape="1">
          <a:blip r:embed="rId3"/>
          <a:srcRect t="31429" b="8095"/>
          <a:stretch/>
        </p:blipFill>
        <p:spPr>
          <a:xfrm>
            <a:off x="4923692" y="3284805"/>
            <a:ext cx="7424226" cy="3573195"/>
          </a:xfrm>
          <a:prstGeom prst="rect">
            <a:avLst/>
          </a:prstGeom>
          <a:solidFill>
            <a:schemeClr val="bg1"/>
          </a:solidFill>
        </p:spPr>
      </p:pic>
      <p:sp>
        <p:nvSpPr>
          <p:cNvPr id="4" name="Estrella de 6 puntas 3"/>
          <p:cNvSpPr/>
          <p:nvPr/>
        </p:nvSpPr>
        <p:spPr>
          <a:xfrm>
            <a:off x="5275384" y="869858"/>
            <a:ext cx="281354" cy="337624"/>
          </a:xfrm>
          <a:prstGeom prst="star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6" name="Estrella de 6 puntas 5"/>
          <p:cNvSpPr/>
          <p:nvPr/>
        </p:nvSpPr>
        <p:spPr>
          <a:xfrm>
            <a:off x="9702023" y="4654067"/>
            <a:ext cx="281354" cy="337624"/>
          </a:xfrm>
          <a:prstGeom prst="star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7" name="Rectángulo 6"/>
          <p:cNvSpPr/>
          <p:nvPr/>
        </p:nvSpPr>
        <p:spPr>
          <a:xfrm>
            <a:off x="7697633" y="2222976"/>
            <a:ext cx="4233852" cy="707886"/>
          </a:xfrm>
          <a:prstGeom prst="rect">
            <a:avLst/>
          </a:prstGeom>
          <a:noFill/>
        </p:spPr>
        <p:txBody>
          <a:bodyPr wrap="none" lIns="91440" tIns="45720" rIns="91440" bIns="45720">
            <a:spAutoFit/>
          </a:bodyPr>
          <a:lstStyle/>
          <a:p>
            <a:pPr algn="ctr"/>
            <a:r>
              <a:rPr lang="es-ES" sz="4000" b="0" cap="none" spc="0" dirty="0" smtClean="0">
                <a:ln w="0"/>
                <a:solidFill>
                  <a:schemeClr val="tx1"/>
                </a:solidFill>
                <a:effectLst>
                  <a:outerShdw blurRad="38100" dist="19050" dir="2700000" algn="tl" rotWithShape="0">
                    <a:schemeClr val="dk1">
                      <a:alpha val="40000"/>
                    </a:schemeClr>
                  </a:outerShdw>
                </a:effectLst>
              </a:rPr>
              <a:t>Elaborado-NONO</a:t>
            </a:r>
            <a:endParaRPr lang="es-ES" sz="4000" b="0" cap="none" spc="0" dirty="0">
              <a:ln w="0"/>
              <a:solidFill>
                <a:schemeClr val="tx1"/>
              </a:solidFill>
              <a:effectLst>
                <a:outerShdw blurRad="38100" dist="19050" dir="2700000" algn="tl" rotWithShape="0">
                  <a:schemeClr val="dk1">
                    <a:alpha val="40000"/>
                  </a:schemeClr>
                </a:outerShdw>
              </a:effectLst>
            </a:endParaRPr>
          </a:p>
        </p:txBody>
      </p:sp>
      <p:sp>
        <p:nvSpPr>
          <p:cNvPr id="8" name="Rectángulo 7"/>
          <p:cNvSpPr/>
          <p:nvPr/>
        </p:nvSpPr>
        <p:spPr>
          <a:xfrm>
            <a:off x="184764" y="3336486"/>
            <a:ext cx="4291560" cy="707886"/>
          </a:xfrm>
          <a:prstGeom prst="rect">
            <a:avLst/>
          </a:prstGeom>
          <a:noFill/>
        </p:spPr>
        <p:txBody>
          <a:bodyPr wrap="none" lIns="91440" tIns="45720" rIns="91440" bIns="45720">
            <a:spAutoFit/>
          </a:bodyPr>
          <a:lstStyle/>
          <a:p>
            <a:pPr algn="ctr"/>
            <a:r>
              <a:rPr lang="es-ES" sz="4000" dirty="0" smtClean="0">
                <a:ln w="0"/>
                <a:effectLst>
                  <a:outerShdw blurRad="38100" dist="19050" dir="2700000" algn="tl" rotWithShape="0">
                    <a:schemeClr val="dk1">
                      <a:alpha val="40000"/>
                    </a:schemeClr>
                  </a:outerShdw>
                </a:effectLst>
              </a:rPr>
              <a:t>Comprado</a:t>
            </a:r>
            <a:r>
              <a:rPr lang="es-ES" sz="4000" b="0" cap="none" spc="0" dirty="0" smtClean="0">
                <a:ln w="0"/>
                <a:solidFill>
                  <a:schemeClr val="tx1"/>
                </a:solidFill>
                <a:effectLst>
                  <a:outerShdw blurRad="38100" dist="19050" dir="2700000" algn="tl" rotWithShape="0">
                    <a:schemeClr val="dk1">
                      <a:alpha val="40000"/>
                    </a:schemeClr>
                  </a:outerShdw>
                </a:effectLst>
              </a:rPr>
              <a:t>-NONO</a:t>
            </a:r>
            <a:endParaRPr lang="es-ES" sz="4000" b="0" cap="none" spc="0" dirty="0">
              <a:ln w="0"/>
              <a:solidFill>
                <a:schemeClr val="tx1"/>
              </a:solidFill>
              <a:effectLst>
                <a:outerShdw blurRad="38100" dist="19050" dir="2700000" algn="tl" rotWithShape="0">
                  <a:schemeClr val="dk1">
                    <a:alpha val="40000"/>
                  </a:schemeClr>
                </a:outerShdw>
              </a:effectLst>
            </a:endParaRPr>
          </a:p>
        </p:txBody>
      </p:sp>
      <p:cxnSp>
        <p:nvCxnSpPr>
          <p:cNvPr id="9" name="Conector recto de flecha 8"/>
          <p:cNvCxnSpPr/>
          <p:nvPr/>
        </p:nvCxnSpPr>
        <p:spPr>
          <a:xfrm flipH="1">
            <a:off x="7680955" y="1094942"/>
            <a:ext cx="450166"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10874327" y="4668135"/>
            <a:ext cx="36576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a:off x="10886049" y="5003419"/>
            <a:ext cx="36576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00295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622012311"/>
              </p:ext>
            </p:extLst>
          </p:nvPr>
        </p:nvGraphicFramePr>
        <p:xfrm>
          <a:off x="0" y="281785"/>
          <a:ext cx="11900078" cy="2873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lipse 2"/>
          <p:cNvSpPr/>
          <p:nvPr/>
        </p:nvSpPr>
        <p:spPr>
          <a:xfrm>
            <a:off x="243087" y="3329187"/>
            <a:ext cx="1675865" cy="160985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2%</a:t>
            </a:r>
          </a:p>
          <a:p>
            <a:pPr algn="ctr"/>
            <a:r>
              <a:rPr lang="es-EC" dirty="0" smtClean="0"/>
              <a:t>(MAGAP, 2016)</a:t>
            </a:r>
          </a:p>
          <a:p>
            <a:pPr algn="ctr"/>
            <a:endParaRPr lang="es-EC" dirty="0"/>
          </a:p>
        </p:txBody>
      </p:sp>
      <p:sp>
        <p:nvSpPr>
          <p:cNvPr id="4" name="Elipse 3"/>
          <p:cNvSpPr/>
          <p:nvPr/>
        </p:nvSpPr>
        <p:spPr>
          <a:xfrm>
            <a:off x="2177602" y="4122040"/>
            <a:ext cx="1687133" cy="153902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24,9% </a:t>
            </a:r>
          </a:p>
          <a:p>
            <a:pPr algn="ctr"/>
            <a:r>
              <a:rPr lang="es-EC" dirty="0" smtClean="0"/>
              <a:t>21% </a:t>
            </a:r>
          </a:p>
          <a:p>
            <a:pPr algn="ctr"/>
            <a:r>
              <a:rPr lang="es-EC" dirty="0" smtClean="0"/>
              <a:t>(INIAP,</a:t>
            </a:r>
          </a:p>
          <a:p>
            <a:pPr algn="ctr"/>
            <a:r>
              <a:rPr lang="es-EC" dirty="0" smtClean="0"/>
              <a:t>2011)</a:t>
            </a:r>
            <a:endParaRPr lang="es-EC" dirty="0"/>
          </a:p>
        </p:txBody>
      </p:sp>
      <p:pic>
        <p:nvPicPr>
          <p:cNvPr id="5" name="Picture 2" descr="Resultado de imagen para PASTOS FERTILIZACIÓ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6569" y="3329187"/>
            <a:ext cx="3524250" cy="24003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esultado de imagen para baja produccion de lech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04111" y="3260766"/>
            <a:ext cx="3524250" cy="2400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para SELLO ESP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197574908"/>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219200" y="0"/>
            <a:ext cx="10972800" cy="717035"/>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MX" kern="0" dirty="0" smtClean="0">
                <a:solidFill>
                  <a:sysClr val="windowText" lastClr="000000"/>
                </a:solidFill>
              </a:rPr>
              <a:t>CONCLUSIONES</a:t>
            </a:r>
            <a:endParaRPr lang="es-MX" kern="0" dirty="0">
              <a:solidFill>
                <a:sysClr val="windowText" lastClr="000000"/>
              </a:solidFill>
            </a:endParaRPr>
          </a:p>
        </p:txBody>
      </p:sp>
      <p:sp>
        <p:nvSpPr>
          <p:cNvPr id="3" name="Rectángulo 2"/>
          <p:cNvSpPr/>
          <p:nvPr/>
        </p:nvSpPr>
        <p:spPr>
          <a:xfrm>
            <a:off x="0" y="255486"/>
            <a:ext cx="12192000" cy="6186309"/>
          </a:xfrm>
          <a:prstGeom prst="rect">
            <a:avLst/>
          </a:prstGeom>
        </p:spPr>
        <p:txBody>
          <a:bodyPr wrap="square">
            <a:spAutoFit/>
          </a:bodyPr>
          <a:lstStyle/>
          <a:p>
            <a:pPr marL="342900" marR="635" lvl="0" indent="-342900" algn="just">
              <a:lnSpc>
                <a:spcPct val="200000"/>
              </a:lnSpc>
              <a:spcAft>
                <a:spcPts val="0"/>
              </a:spcAft>
              <a:buFont typeface="Times New Roman" panose="02020603050405020304" pitchFamily="18" charset="0"/>
              <a:buChar char="-"/>
            </a:pPr>
            <a:r>
              <a:rPr lang="es-EC" dirty="0">
                <a:solidFill>
                  <a:srgbClr val="000000"/>
                </a:solidFill>
                <a:latin typeface="Times New Roman" panose="02020603050405020304" pitchFamily="18" charset="0"/>
                <a:ea typeface="Times New Roman" panose="02020603050405020304" pitchFamily="18" charset="0"/>
              </a:rPr>
              <a:t>La velocidad de crecimiento o el tiempo entre corte para las dos localidades se </a:t>
            </a:r>
            <a:r>
              <a:rPr lang="es-EC" dirty="0" smtClean="0">
                <a:solidFill>
                  <a:srgbClr val="000000"/>
                </a:solidFill>
                <a:latin typeface="Times New Roman" panose="02020603050405020304" pitchFamily="18" charset="0"/>
                <a:ea typeface="Times New Roman" panose="02020603050405020304" pitchFamily="18" charset="0"/>
              </a:rPr>
              <a:t>vio </a:t>
            </a:r>
            <a:r>
              <a:rPr lang="es-EC" dirty="0">
                <a:solidFill>
                  <a:srgbClr val="000000"/>
                </a:solidFill>
                <a:latin typeface="Times New Roman" panose="02020603050405020304" pitchFamily="18" charset="0"/>
                <a:ea typeface="Times New Roman" panose="02020603050405020304" pitchFamily="18" charset="0"/>
              </a:rPr>
              <a:t>afectado por las condiciones climáticas de cada localidad, además de que se presentó un efecto significativo de la interacción Localidad * Dosis de fermento de maíz, donde en la localidad NONO al aplicar 50 mL.L</a:t>
            </a:r>
            <a:r>
              <a:rPr lang="es-EC" baseline="30000" dirty="0">
                <a:solidFill>
                  <a:srgbClr val="000000"/>
                </a:solidFill>
                <a:latin typeface="Times New Roman" panose="02020603050405020304" pitchFamily="18" charset="0"/>
                <a:ea typeface="Times New Roman" panose="02020603050405020304" pitchFamily="18" charset="0"/>
              </a:rPr>
              <a:t>-1</a:t>
            </a:r>
            <a:r>
              <a:rPr lang="es-EC" dirty="0">
                <a:solidFill>
                  <a:srgbClr val="000000"/>
                </a:solidFill>
                <a:latin typeface="Times New Roman" panose="02020603050405020304" pitchFamily="18" charset="0"/>
                <a:ea typeface="Times New Roman" panose="02020603050405020304" pitchFamily="18" charset="0"/>
              </a:rPr>
              <a:t> de fermento de maíz (Tratamiento 2) presentaron menor tiempo entre cortes, por otro lado en el rendimiento de materia verde el tratamiento 1 (25 mL.L</a:t>
            </a:r>
            <a:r>
              <a:rPr lang="es-EC" baseline="30000" dirty="0">
                <a:solidFill>
                  <a:srgbClr val="000000"/>
                </a:solidFill>
                <a:latin typeface="Times New Roman" panose="02020603050405020304" pitchFamily="18" charset="0"/>
                <a:ea typeface="Times New Roman" panose="02020603050405020304" pitchFamily="18" charset="0"/>
              </a:rPr>
              <a:t>-1</a:t>
            </a:r>
            <a:r>
              <a:rPr lang="es-EC" dirty="0">
                <a:solidFill>
                  <a:srgbClr val="000000"/>
                </a:solidFill>
                <a:latin typeface="Times New Roman" panose="02020603050405020304" pitchFamily="18" charset="0"/>
                <a:ea typeface="Times New Roman" panose="02020603050405020304" pitchFamily="18" charset="0"/>
              </a:rPr>
              <a:t> de fermento de maíz) y tratamiento 4 (50 mL.L</a:t>
            </a:r>
            <a:r>
              <a:rPr lang="es-EC" baseline="30000" dirty="0">
                <a:solidFill>
                  <a:srgbClr val="000000"/>
                </a:solidFill>
                <a:latin typeface="Times New Roman" panose="02020603050405020304" pitchFamily="18" charset="0"/>
                <a:ea typeface="Times New Roman" panose="02020603050405020304" pitchFamily="18" charset="0"/>
              </a:rPr>
              <a:t>-1</a:t>
            </a:r>
            <a:r>
              <a:rPr lang="es-EC" dirty="0">
                <a:solidFill>
                  <a:srgbClr val="000000"/>
                </a:solidFill>
                <a:latin typeface="Times New Roman" panose="02020603050405020304" pitchFamily="18" charset="0"/>
                <a:ea typeface="Times New Roman" panose="02020603050405020304" pitchFamily="18" charset="0"/>
              </a:rPr>
              <a:t> de fermento de maíz) de la localidad NONO presentó mejor resultado en comparación de los otros tratamientos y de la otra localidad.</a:t>
            </a:r>
          </a:p>
          <a:p>
            <a:pPr marL="342900" marR="635" lvl="0" indent="-342900" algn="just">
              <a:lnSpc>
                <a:spcPct val="200000"/>
              </a:lnSpc>
              <a:spcAft>
                <a:spcPts val="0"/>
              </a:spcAft>
              <a:buFont typeface="Times New Roman" panose="02020603050405020304" pitchFamily="18" charset="0"/>
              <a:buChar char="-"/>
            </a:pPr>
            <a:r>
              <a:rPr lang="es-EC" dirty="0">
                <a:solidFill>
                  <a:srgbClr val="000000"/>
                </a:solidFill>
                <a:latin typeface="Times New Roman" panose="02020603050405020304" pitchFamily="18" charset="0"/>
                <a:ea typeface="Times New Roman" panose="02020603050405020304" pitchFamily="18" charset="0"/>
              </a:rPr>
              <a:t>El uso de fermento de maíz no alteró de ninguna manera la producción de materia seca en la mezcla forrajera estudiada.</a:t>
            </a:r>
          </a:p>
          <a:p>
            <a:pPr marL="342900" marR="635" lvl="0" indent="-342900" algn="just">
              <a:lnSpc>
                <a:spcPct val="200000"/>
              </a:lnSpc>
              <a:spcAft>
                <a:spcPts val="0"/>
              </a:spcAft>
              <a:buFont typeface="Times New Roman" panose="02020603050405020304" pitchFamily="18" charset="0"/>
              <a:buChar char="-"/>
            </a:pPr>
            <a:r>
              <a:rPr lang="es-EC" dirty="0">
                <a:solidFill>
                  <a:srgbClr val="000000"/>
                </a:solidFill>
                <a:latin typeface="Times New Roman" panose="02020603050405020304" pitchFamily="18" charset="0"/>
                <a:ea typeface="Times New Roman" panose="02020603050405020304" pitchFamily="18" charset="0"/>
              </a:rPr>
              <a:t>Para el análisis </a:t>
            </a:r>
            <a:r>
              <a:rPr lang="es-EC" dirty="0" smtClean="0">
                <a:solidFill>
                  <a:srgbClr val="000000"/>
                </a:solidFill>
                <a:latin typeface="Times New Roman" panose="02020603050405020304" pitchFamily="18" charset="0"/>
                <a:ea typeface="Times New Roman" panose="02020603050405020304" pitchFamily="18" charset="0"/>
              </a:rPr>
              <a:t>nutricional, </a:t>
            </a:r>
            <a:r>
              <a:rPr lang="es-EC" dirty="0">
                <a:solidFill>
                  <a:srgbClr val="000000"/>
                </a:solidFill>
                <a:latin typeface="Times New Roman" panose="02020603050405020304" pitchFamily="18" charset="0"/>
                <a:ea typeface="Times New Roman" panose="02020603050405020304" pitchFamily="18" charset="0"/>
              </a:rPr>
              <a:t>en el porcentaje de nitrógeno y proteína cruda, al aplicar 100 mL.L</a:t>
            </a:r>
            <a:r>
              <a:rPr lang="es-EC" baseline="30000" dirty="0">
                <a:solidFill>
                  <a:srgbClr val="000000"/>
                </a:solidFill>
                <a:latin typeface="Times New Roman" panose="02020603050405020304" pitchFamily="18" charset="0"/>
                <a:ea typeface="Times New Roman" panose="02020603050405020304" pitchFamily="18" charset="0"/>
              </a:rPr>
              <a:t>-1</a:t>
            </a:r>
            <a:r>
              <a:rPr lang="es-EC" dirty="0">
                <a:solidFill>
                  <a:srgbClr val="000000"/>
                </a:solidFill>
                <a:latin typeface="Times New Roman" panose="02020603050405020304" pitchFamily="18" charset="0"/>
                <a:ea typeface="Times New Roman" panose="02020603050405020304" pitchFamily="18" charset="0"/>
              </a:rPr>
              <a:t> de fermento de maíz (Tratamiento 4) y el testigo (tratamiento 5) de las dos localidades presentaron valores altos en cuanto a las variables estudiadas, mientras que en el análisis de fibra se encontró que el testigo (T5) presentó valores mayores en el porcentaje de fibra en </a:t>
            </a:r>
            <a:r>
              <a:rPr lang="es-EC" dirty="0" smtClean="0">
                <a:solidFill>
                  <a:srgbClr val="000000"/>
                </a:solidFill>
                <a:latin typeface="Times New Roman" panose="02020603050405020304" pitchFamily="18" charset="0"/>
                <a:ea typeface="Times New Roman" panose="02020603050405020304" pitchFamily="18" charset="0"/>
              </a:rPr>
              <a:t>comparación </a:t>
            </a:r>
            <a:r>
              <a:rPr lang="es-EC" dirty="0">
                <a:solidFill>
                  <a:srgbClr val="000000"/>
                </a:solidFill>
                <a:latin typeface="Times New Roman" panose="02020603050405020304" pitchFamily="18" charset="0"/>
                <a:ea typeface="Times New Roman" panose="02020603050405020304" pitchFamily="18" charset="0"/>
              </a:rPr>
              <a:t>del resto de tratamientos</a:t>
            </a:r>
            <a:r>
              <a:rPr lang="es-EC" dirty="0" smtClean="0">
                <a:solidFill>
                  <a:srgbClr val="000000"/>
                </a:solidFill>
                <a:latin typeface="Times New Roman" panose="02020603050405020304" pitchFamily="18" charset="0"/>
                <a:ea typeface="Times New Roman" panose="02020603050405020304" pitchFamily="18" charset="0"/>
              </a:rPr>
              <a:t>.</a:t>
            </a:r>
            <a:endParaRPr lang="es-EC" dirty="0">
              <a:solidFill>
                <a:srgbClr val="000000"/>
              </a:solidFill>
              <a:latin typeface="Times New Roman" panose="02020603050405020304" pitchFamily="18" charset="0"/>
              <a:ea typeface="Times New Roman" panose="02020603050405020304" pitchFamily="18" charset="0"/>
            </a:endParaRPr>
          </a:p>
        </p:txBody>
      </p:sp>
      <p:pic>
        <p:nvPicPr>
          <p:cNvPr id="4" name="Picture 2" descr="Resultado de imagen para SELLO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341019832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676" y="717035"/>
            <a:ext cx="11844997" cy="5632311"/>
          </a:xfrm>
          <a:prstGeom prst="rect">
            <a:avLst/>
          </a:prstGeom>
        </p:spPr>
        <p:txBody>
          <a:bodyPr wrap="square">
            <a:spAutoFit/>
          </a:bodyPr>
          <a:lstStyle/>
          <a:p>
            <a:pPr marL="342900" marR="635" lvl="0" indent="-342900" algn="just">
              <a:lnSpc>
                <a:spcPct val="200000"/>
              </a:lnSpc>
              <a:spcAft>
                <a:spcPts val="0"/>
              </a:spcAft>
              <a:buFont typeface="Times New Roman" panose="02020603050405020304" pitchFamily="18" charset="0"/>
              <a:buChar char="-"/>
            </a:pPr>
            <a:r>
              <a:rPr lang="es-EC" sz="2000" dirty="0">
                <a:solidFill>
                  <a:srgbClr val="000000"/>
                </a:solidFill>
                <a:latin typeface="Times New Roman" panose="02020603050405020304" pitchFamily="18" charset="0"/>
                <a:ea typeface="Times New Roman" panose="02020603050405020304" pitchFamily="18" charset="0"/>
              </a:rPr>
              <a:t>En el porcentaje de digestibilidad se encontró que los </a:t>
            </a:r>
            <a:r>
              <a:rPr lang="es-EC" sz="2000" dirty="0" smtClean="0">
                <a:solidFill>
                  <a:srgbClr val="000000"/>
                </a:solidFill>
                <a:latin typeface="Times New Roman" panose="02020603050405020304" pitchFamily="18" charset="0"/>
                <a:ea typeface="Times New Roman" panose="02020603050405020304" pitchFamily="18" charset="0"/>
              </a:rPr>
              <a:t>tratamientos </a:t>
            </a:r>
            <a:r>
              <a:rPr lang="es-EC" sz="2000" dirty="0">
                <a:solidFill>
                  <a:srgbClr val="000000"/>
                </a:solidFill>
                <a:latin typeface="Times New Roman" panose="02020603050405020304" pitchFamily="18" charset="0"/>
                <a:ea typeface="Times New Roman" panose="02020603050405020304" pitchFamily="18" charset="0"/>
              </a:rPr>
              <a:t>aplicados con las dosis de fermento de maíz presentaron mayor </a:t>
            </a:r>
            <a:r>
              <a:rPr lang="es-EC" sz="2000" dirty="0" smtClean="0">
                <a:solidFill>
                  <a:srgbClr val="000000"/>
                </a:solidFill>
                <a:latin typeface="Times New Roman" panose="02020603050405020304" pitchFamily="18" charset="0"/>
                <a:ea typeface="Times New Roman" panose="02020603050405020304" pitchFamily="18" charset="0"/>
              </a:rPr>
              <a:t>degradabilidad </a:t>
            </a:r>
            <a:r>
              <a:rPr lang="es-EC" sz="2000" dirty="0">
                <a:solidFill>
                  <a:srgbClr val="000000"/>
                </a:solidFill>
                <a:latin typeface="Times New Roman" panose="02020603050405020304" pitchFamily="18" charset="0"/>
                <a:ea typeface="Times New Roman" panose="02020603050405020304" pitchFamily="18" charset="0"/>
              </a:rPr>
              <a:t>ruminal al termino de las 48 horas de incubación en comparación con el testigo que presentó valores menores en la digestibilidad </a:t>
            </a:r>
            <a:r>
              <a:rPr lang="es-EC" sz="2000" i="1" dirty="0">
                <a:solidFill>
                  <a:srgbClr val="000000"/>
                </a:solidFill>
                <a:latin typeface="Times New Roman" panose="02020603050405020304" pitchFamily="18" charset="0"/>
                <a:ea typeface="Times New Roman" panose="02020603050405020304" pitchFamily="18" charset="0"/>
              </a:rPr>
              <a:t>in situ.</a:t>
            </a:r>
            <a:endParaRPr lang="es-EC" sz="2000" dirty="0">
              <a:solidFill>
                <a:srgbClr val="000000"/>
              </a:solidFill>
              <a:latin typeface="Times New Roman" panose="02020603050405020304" pitchFamily="18" charset="0"/>
              <a:ea typeface="Times New Roman" panose="02020603050405020304" pitchFamily="18" charset="0"/>
            </a:endParaRPr>
          </a:p>
          <a:p>
            <a:pPr marL="342900" marR="635" lvl="0" indent="-342900" algn="just">
              <a:lnSpc>
                <a:spcPct val="200000"/>
              </a:lnSpc>
              <a:spcAft>
                <a:spcPts val="0"/>
              </a:spcAft>
              <a:buFont typeface="Times New Roman" panose="02020603050405020304" pitchFamily="18" charset="0"/>
              <a:buChar char="-"/>
            </a:pPr>
            <a:r>
              <a:rPr lang="es-EC" sz="2000" dirty="0">
                <a:solidFill>
                  <a:srgbClr val="000000"/>
                </a:solidFill>
                <a:latin typeface="Times New Roman" panose="02020603050405020304" pitchFamily="18" charset="0"/>
                <a:ea typeface="Times New Roman" panose="02020603050405020304" pitchFamily="18" charset="0"/>
              </a:rPr>
              <a:t>En el análisis económico, al aplicar el tratamiento 1 con el fermento de maíz elaborado de las dos localidades tienen un valor alto de beneficio/costo que fue de  1,07 y 1,81 de la localidad IASA y NONO respectivamente teniendo una tasa de retorno mayor al 100% por lo cual son tratamientos rentables para el </a:t>
            </a:r>
            <a:r>
              <a:rPr lang="es-EC" sz="2000" dirty="0" smtClean="0">
                <a:solidFill>
                  <a:srgbClr val="000000"/>
                </a:solidFill>
                <a:latin typeface="Times New Roman" panose="02020603050405020304" pitchFamily="18" charset="0"/>
                <a:ea typeface="Times New Roman" panose="02020603050405020304" pitchFamily="18" charset="0"/>
              </a:rPr>
              <a:t>productor.</a:t>
            </a:r>
          </a:p>
          <a:p>
            <a:pPr marL="342900" marR="635" lvl="0" indent="-342900" algn="just">
              <a:lnSpc>
                <a:spcPct val="200000"/>
              </a:lnSpc>
              <a:spcAft>
                <a:spcPts val="0"/>
              </a:spcAft>
              <a:buFont typeface="Times New Roman" panose="02020603050405020304" pitchFamily="18" charset="0"/>
              <a:buChar char="-"/>
            </a:pPr>
            <a:r>
              <a:rPr lang="es-EC" sz="2000" dirty="0" smtClean="0">
                <a:solidFill>
                  <a:srgbClr val="000000"/>
                </a:solidFill>
                <a:latin typeface="Times New Roman" panose="02020603050405020304" pitchFamily="18" charset="0"/>
                <a:ea typeface="Times New Roman" panose="02020603050405020304" pitchFamily="18" charset="0"/>
              </a:rPr>
              <a:t>Se </a:t>
            </a:r>
            <a:r>
              <a:rPr lang="es-EC" sz="2000" dirty="0">
                <a:solidFill>
                  <a:srgbClr val="000000"/>
                </a:solidFill>
                <a:latin typeface="Times New Roman" panose="02020603050405020304" pitchFamily="18" charset="0"/>
                <a:ea typeface="Times New Roman" panose="02020603050405020304" pitchFamily="18" charset="0"/>
              </a:rPr>
              <a:t>difundió los resultados obtenidos a través de esta investigación a los productores de la parroquia de NONO en el cual se mostró al final de la exposición un gran interés acerca del uso de una nueva estrategia para manejo de pasturas del sector</a:t>
            </a:r>
            <a:r>
              <a:rPr lang="es-EC" sz="2000" dirty="0" smtClean="0">
                <a:solidFill>
                  <a:srgbClr val="000000"/>
                </a:solidFill>
                <a:latin typeface="Times New Roman" panose="02020603050405020304" pitchFamily="18" charset="0"/>
                <a:ea typeface="Times New Roman" panose="02020603050405020304" pitchFamily="18" charset="0"/>
              </a:rPr>
              <a:t>.</a:t>
            </a:r>
            <a:endParaRPr lang="es-EC" sz="2000" dirty="0">
              <a:solidFill>
                <a:srgbClr val="000000"/>
              </a:solidFill>
              <a:latin typeface="Times New Roman" panose="02020603050405020304" pitchFamily="18" charset="0"/>
              <a:ea typeface="Times New Roman" panose="02020603050405020304" pitchFamily="18" charset="0"/>
            </a:endParaRPr>
          </a:p>
        </p:txBody>
      </p:sp>
      <p:sp>
        <p:nvSpPr>
          <p:cNvPr id="3" name="Título 1"/>
          <p:cNvSpPr txBox="1">
            <a:spLocks/>
          </p:cNvSpPr>
          <p:nvPr/>
        </p:nvSpPr>
        <p:spPr>
          <a:xfrm>
            <a:off x="1219200" y="0"/>
            <a:ext cx="10972800" cy="717035"/>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MX" kern="0" dirty="0" smtClean="0">
                <a:solidFill>
                  <a:sysClr val="windowText" lastClr="000000"/>
                </a:solidFill>
              </a:rPr>
              <a:t>CONCLUSIONES</a:t>
            </a:r>
            <a:endParaRPr lang="es-MX" kern="0" dirty="0">
              <a:solidFill>
                <a:sysClr val="windowText" lastClr="000000"/>
              </a:solidFill>
            </a:endParaRPr>
          </a:p>
        </p:txBody>
      </p:sp>
      <p:pic>
        <p:nvPicPr>
          <p:cNvPr id="4" name="Picture 2" descr="Resultado de imagen para SELLO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13492992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219200" y="0"/>
            <a:ext cx="10972800" cy="717035"/>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MX" b="0" kern="0" dirty="0" smtClean="0">
                <a:ln w="0">
                  <a:solidFill>
                    <a:prstClr val="black"/>
                  </a:solidFill>
                </a:ln>
                <a:solidFill>
                  <a:prstClr val="black"/>
                </a:solidFill>
                <a:effectLst>
                  <a:reflection blurRad="6350" stA="53000" endA="300" endPos="35500" dir="5400000" sy="-90000" algn="bl" rotWithShape="0"/>
                </a:effectLst>
              </a:rPr>
              <a:t>RECOMENDACIONES</a:t>
            </a:r>
            <a:endParaRPr lang="es-MX" kern="0" dirty="0"/>
          </a:p>
        </p:txBody>
      </p:sp>
      <p:sp>
        <p:nvSpPr>
          <p:cNvPr id="3" name="Rectángulo 2"/>
          <p:cNvSpPr/>
          <p:nvPr/>
        </p:nvSpPr>
        <p:spPr>
          <a:xfrm>
            <a:off x="0" y="358517"/>
            <a:ext cx="11760590" cy="5632311"/>
          </a:xfrm>
          <a:prstGeom prst="rect">
            <a:avLst/>
          </a:prstGeom>
        </p:spPr>
        <p:txBody>
          <a:bodyPr wrap="square">
            <a:spAutoFit/>
          </a:bodyPr>
          <a:lstStyle/>
          <a:p>
            <a:pPr marL="342900" marR="635" indent="-342900" algn="just">
              <a:lnSpc>
                <a:spcPct val="200000"/>
              </a:lnSpc>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Al realizar aplicaciones de fermento de maíz se recomienda utilizar la dosis de 100 mL.L</a:t>
            </a:r>
            <a:r>
              <a:rPr lang="es-EC" baseline="30000" dirty="0">
                <a:solidFill>
                  <a:srgbClr val="000000"/>
                </a:solidFill>
                <a:latin typeface="Times New Roman" panose="02020603050405020304" pitchFamily="18" charset="0"/>
                <a:ea typeface="Times New Roman" panose="02020603050405020304" pitchFamily="18" charset="0"/>
              </a:rPr>
              <a:t>-1</a:t>
            </a:r>
            <a:r>
              <a:rPr lang="es-EC" dirty="0">
                <a:solidFill>
                  <a:srgbClr val="000000"/>
                </a:solidFill>
                <a:latin typeface="Times New Roman" panose="02020603050405020304" pitchFamily="18" charset="0"/>
                <a:ea typeface="Times New Roman" panose="02020603050405020304" pitchFamily="18" charset="0"/>
              </a:rPr>
              <a:t> ya que en esta investigación fue la que mejores resultados presentó en la mayoría de las variables estudiadas, además se debe considerar que para la aplicación del fermento de maíz el pasto debe estar con material vegetal es decir con hojas ya que la aplicación es foliar.</a:t>
            </a:r>
          </a:p>
          <a:p>
            <a:pPr marL="342900" marR="635" indent="-342900" algn="just">
              <a:lnSpc>
                <a:spcPct val="200000"/>
              </a:lnSpc>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Realizar investigaciones para conocer la cantidad de fermento de maíz que es consumido por la planta y el tiempo de duración en el suelo </a:t>
            </a:r>
          </a:p>
          <a:p>
            <a:pPr marL="342900" marR="635" indent="-342900" algn="just">
              <a:lnSpc>
                <a:spcPct val="200000"/>
              </a:lnSpc>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Probar distintos tiempos de fermentación para conocer la respuesta del pasto.</a:t>
            </a:r>
          </a:p>
          <a:p>
            <a:pPr marL="342900" marR="635" indent="-342900" algn="just">
              <a:lnSpc>
                <a:spcPct val="200000"/>
              </a:lnSpc>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Realizar análisis de suelo al inicio y al final de la investigación para conocer si existe o no un cambio en la </a:t>
            </a:r>
            <a:r>
              <a:rPr lang="es-EC" dirty="0" err="1">
                <a:solidFill>
                  <a:srgbClr val="000000"/>
                </a:solidFill>
                <a:latin typeface="Times New Roman" panose="02020603050405020304" pitchFamily="18" charset="0"/>
                <a:ea typeface="Times New Roman" panose="02020603050405020304" pitchFamily="18" charset="0"/>
              </a:rPr>
              <a:t>microbiota</a:t>
            </a:r>
            <a:r>
              <a:rPr lang="es-EC" dirty="0">
                <a:solidFill>
                  <a:srgbClr val="000000"/>
                </a:solidFill>
                <a:latin typeface="Times New Roman" panose="02020603050405020304" pitchFamily="18" charset="0"/>
                <a:ea typeface="Times New Roman" panose="02020603050405020304" pitchFamily="18" charset="0"/>
              </a:rPr>
              <a:t> del suelo.</a:t>
            </a:r>
          </a:p>
          <a:p>
            <a:pPr marL="342900" marR="635" indent="-342900" algn="just">
              <a:lnSpc>
                <a:spcPct val="200000"/>
              </a:lnSpc>
              <a:spcAft>
                <a:spcPts val="1295"/>
              </a:spcAft>
              <a:buFont typeface="Symbol" panose="05050102010706020507" pitchFamily="18" charset="2"/>
              <a:buChar char=""/>
            </a:pPr>
            <a:r>
              <a:rPr lang="es-EC" dirty="0">
                <a:solidFill>
                  <a:srgbClr val="000000"/>
                </a:solidFill>
                <a:latin typeface="Times New Roman" panose="02020603050405020304" pitchFamily="18" charset="0"/>
                <a:ea typeface="Times New Roman" panose="02020603050405020304" pitchFamily="18" charset="0"/>
              </a:rPr>
              <a:t>Realizar la fase experimental en parcelas establecidas para conocer los rendimientos y la respuesta del fermento de maíz en campo.</a:t>
            </a:r>
          </a:p>
        </p:txBody>
      </p:sp>
      <p:pic>
        <p:nvPicPr>
          <p:cNvPr id="4" name="Picture 2" descr="Resultado de imagen para SELLO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54611079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97781" y="0"/>
            <a:ext cx="7867650" cy="2952750"/>
          </a:xfrm>
          <a:prstGeom prst="rect">
            <a:avLst/>
          </a:prstGeom>
        </p:spPr>
      </p:pic>
      <p:pic>
        <p:nvPicPr>
          <p:cNvPr id="5122" name="Picture 2" descr="Resultado de imagen para la querencia no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290" y="3427045"/>
            <a:ext cx="3998986" cy="165971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n para iasa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1901" y="2952749"/>
            <a:ext cx="2715564" cy="27873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n para SELLO ESP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290757571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676400" y="0"/>
            <a:ext cx="10515600" cy="755337"/>
          </a:xfrm>
          <a:prstGeom prst="rect">
            <a:avLst/>
          </a:prstGeom>
        </p:spPr>
        <p:txBody>
          <a:bodyPr>
            <a:normAutofit/>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4000" b="0" kern="0" dirty="0" smtClean="0">
                <a:ln w="0"/>
                <a:solidFill>
                  <a:schemeClr val="tx1"/>
                </a:solidFill>
                <a:effectLst>
                  <a:outerShdw blurRad="38100" dist="19050" dir="2700000" algn="tl" rotWithShape="0">
                    <a:schemeClr val="dk1">
                      <a:alpha val="40000"/>
                    </a:schemeClr>
                  </a:outerShdw>
                </a:effectLst>
              </a:rPr>
              <a:t>REVISIÓN DE LITERATURA</a:t>
            </a:r>
            <a:endParaRPr lang="es-EC" sz="4000" b="0" kern="0" dirty="0">
              <a:ln w="0"/>
              <a:solidFill>
                <a:schemeClr val="tx1"/>
              </a:solidFill>
              <a:effectLst>
                <a:outerShdw blurRad="38100" dist="19050" dir="2700000" algn="tl" rotWithShape="0">
                  <a:schemeClr val="dk1">
                    <a:alpha val="40000"/>
                  </a:schemeClr>
                </a:outerShdw>
              </a:effectLst>
            </a:endParaRPr>
          </a:p>
        </p:txBody>
      </p:sp>
      <p:graphicFrame>
        <p:nvGraphicFramePr>
          <p:cNvPr id="3" name="Marcador de contenido 3"/>
          <p:cNvGraphicFramePr>
            <a:graphicFrameLocks/>
          </p:cNvGraphicFramePr>
          <p:nvPr>
            <p:extLst>
              <p:ext uri="{D42A27DB-BD31-4B8C-83A1-F6EECF244321}">
                <p14:modId xmlns:p14="http://schemas.microsoft.com/office/powerpoint/2010/main" val="555084953"/>
              </p:ext>
            </p:extLst>
          </p:nvPr>
        </p:nvGraphicFramePr>
        <p:xfrm>
          <a:off x="-2110316" y="127110"/>
          <a:ext cx="10515600" cy="5937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p:cNvGraphicFramePr/>
          <p:nvPr>
            <p:extLst>
              <p:ext uri="{D42A27DB-BD31-4B8C-83A1-F6EECF244321}">
                <p14:modId xmlns:p14="http://schemas.microsoft.com/office/powerpoint/2010/main" val="1791118201"/>
              </p:ext>
            </p:extLst>
          </p:nvPr>
        </p:nvGraphicFramePr>
        <p:xfrm>
          <a:off x="5181600" y="732545"/>
          <a:ext cx="8468575" cy="55622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2" descr="Resultado de imagen para SELLO ESP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114231753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287887" y="309093"/>
            <a:ext cx="2125014" cy="6954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dirty="0" smtClean="0"/>
              <a:t>RYE </a:t>
            </a:r>
            <a:r>
              <a:rPr lang="es-EC" dirty="0" smtClean="0"/>
              <a:t>GRASS</a:t>
            </a:r>
            <a:endParaRPr lang="es-EC" dirty="0"/>
          </a:p>
        </p:txBody>
      </p:sp>
      <p:sp>
        <p:nvSpPr>
          <p:cNvPr id="3" name="Rectángulo redondeado 2"/>
          <p:cNvSpPr/>
          <p:nvPr/>
        </p:nvSpPr>
        <p:spPr>
          <a:xfrm>
            <a:off x="9002332" y="115375"/>
            <a:ext cx="2125014" cy="6954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t>TRÉBOL BLANCO</a:t>
            </a:r>
            <a:endParaRPr lang="es-EC" dirty="0"/>
          </a:p>
        </p:txBody>
      </p:sp>
      <p:sp>
        <p:nvSpPr>
          <p:cNvPr id="4" name="Rectángulo 3"/>
          <p:cNvSpPr/>
          <p:nvPr/>
        </p:nvSpPr>
        <p:spPr>
          <a:xfrm>
            <a:off x="914399" y="1197733"/>
            <a:ext cx="3000778" cy="270456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s-ES" dirty="0"/>
              <a:t>Reino: </a:t>
            </a:r>
            <a:r>
              <a:rPr lang="es-ES" dirty="0" err="1"/>
              <a:t>Plantae</a:t>
            </a:r>
            <a:endParaRPr lang="es-EC" dirty="0"/>
          </a:p>
          <a:p>
            <a:r>
              <a:rPr lang="es-ES" dirty="0"/>
              <a:t>División: </a:t>
            </a:r>
            <a:r>
              <a:rPr lang="es-ES" dirty="0" err="1"/>
              <a:t>Magnoliophyta</a:t>
            </a:r>
            <a:endParaRPr lang="es-EC" dirty="0"/>
          </a:p>
          <a:p>
            <a:r>
              <a:rPr lang="es-ES" dirty="0"/>
              <a:t>Clase: </a:t>
            </a:r>
            <a:r>
              <a:rPr lang="es-ES" dirty="0" err="1"/>
              <a:t>Liliopsida</a:t>
            </a:r>
            <a:endParaRPr lang="es-EC" dirty="0"/>
          </a:p>
          <a:p>
            <a:r>
              <a:rPr lang="es-ES" dirty="0"/>
              <a:t>Orden: </a:t>
            </a:r>
            <a:r>
              <a:rPr lang="es-ES" dirty="0" err="1"/>
              <a:t>Cyperales</a:t>
            </a:r>
            <a:endParaRPr lang="es-EC" dirty="0"/>
          </a:p>
          <a:p>
            <a:r>
              <a:rPr lang="es-ES" dirty="0"/>
              <a:t>Familia: </a:t>
            </a:r>
            <a:r>
              <a:rPr lang="es-ES" dirty="0" err="1"/>
              <a:t>Poaceae</a:t>
            </a:r>
            <a:endParaRPr lang="es-EC" dirty="0"/>
          </a:p>
          <a:p>
            <a:r>
              <a:rPr lang="es-ES" dirty="0"/>
              <a:t>Género: </a:t>
            </a:r>
            <a:r>
              <a:rPr lang="es-ES" dirty="0" err="1"/>
              <a:t>Lolium</a:t>
            </a:r>
            <a:endParaRPr lang="es-EC" dirty="0"/>
          </a:p>
          <a:p>
            <a:r>
              <a:rPr lang="es-ES" dirty="0"/>
              <a:t>Especie: </a:t>
            </a:r>
            <a:r>
              <a:rPr lang="es-ES" i="1" dirty="0" err="1"/>
              <a:t>Lolium</a:t>
            </a:r>
            <a:r>
              <a:rPr lang="es-ES" i="1" dirty="0"/>
              <a:t> </a:t>
            </a:r>
            <a:r>
              <a:rPr lang="es-ES" i="1" dirty="0" err="1" smtClean="0"/>
              <a:t>multiflorum</a:t>
            </a:r>
            <a:endParaRPr lang="es-ES" i="1" dirty="0"/>
          </a:p>
          <a:p>
            <a:r>
              <a:rPr lang="es-ES" i="1" dirty="0" smtClean="0"/>
              <a:t>	</a:t>
            </a:r>
            <a:r>
              <a:rPr lang="es-ES" i="1" dirty="0" err="1" smtClean="0"/>
              <a:t>Lolium</a:t>
            </a:r>
            <a:r>
              <a:rPr lang="es-ES" i="1" dirty="0" smtClean="0"/>
              <a:t> perenne </a:t>
            </a:r>
            <a:endParaRPr lang="es-EC" i="1" dirty="0"/>
          </a:p>
        </p:txBody>
      </p:sp>
      <p:sp>
        <p:nvSpPr>
          <p:cNvPr id="5" name="Rectángulo 4"/>
          <p:cNvSpPr/>
          <p:nvPr/>
        </p:nvSpPr>
        <p:spPr>
          <a:xfrm>
            <a:off x="8628844" y="907693"/>
            <a:ext cx="2871989" cy="255216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s-ES" dirty="0"/>
              <a:t>Reino: </a:t>
            </a:r>
            <a:r>
              <a:rPr lang="es-ES" dirty="0" err="1"/>
              <a:t>Plantae</a:t>
            </a:r>
            <a:endParaRPr lang="es-EC" dirty="0"/>
          </a:p>
          <a:p>
            <a:r>
              <a:rPr lang="es-ES" dirty="0"/>
              <a:t>División: </a:t>
            </a:r>
            <a:r>
              <a:rPr lang="es-ES" dirty="0" err="1"/>
              <a:t>Magnoliophyta</a:t>
            </a:r>
            <a:endParaRPr lang="es-EC" dirty="0"/>
          </a:p>
          <a:p>
            <a:r>
              <a:rPr lang="es-ES" dirty="0"/>
              <a:t>Clase: </a:t>
            </a:r>
            <a:r>
              <a:rPr lang="es-ES" dirty="0" err="1"/>
              <a:t>Magnoliopsidia</a:t>
            </a:r>
            <a:endParaRPr lang="es-EC" dirty="0"/>
          </a:p>
          <a:p>
            <a:r>
              <a:rPr lang="es-ES" dirty="0"/>
              <a:t>Orden: </a:t>
            </a:r>
            <a:r>
              <a:rPr lang="es-ES" dirty="0" err="1"/>
              <a:t>Fabales</a:t>
            </a:r>
            <a:endParaRPr lang="es-EC" dirty="0"/>
          </a:p>
          <a:p>
            <a:r>
              <a:rPr lang="es-ES" dirty="0"/>
              <a:t>Familia: </a:t>
            </a:r>
            <a:r>
              <a:rPr lang="es-ES" dirty="0" err="1"/>
              <a:t>Fabaceae</a:t>
            </a:r>
            <a:endParaRPr lang="es-EC" dirty="0"/>
          </a:p>
          <a:p>
            <a:r>
              <a:rPr lang="es-ES" dirty="0"/>
              <a:t>Género: </a:t>
            </a:r>
            <a:r>
              <a:rPr lang="es-ES" dirty="0" err="1"/>
              <a:t>Trifolium</a:t>
            </a:r>
            <a:endParaRPr lang="es-EC" dirty="0"/>
          </a:p>
          <a:p>
            <a:r>
              <a:rPr lang="es-ES" dirty="0"/>
              <a:t>Especie: </a:t>
            </a:r>
            <a:r>
              <a:rPr lang="es-ES" i="1" dirty="0" err="1"/>
              <a:t>Trifolium</a:t>
            </a:r>
            <a:r>
              <a:rPr lang="es-ES" i="1" dirty="0"/>
              <a:t> </a:t>
            </a:r>
            <a:r>
              <a:rPr lang="es-ES" i="1" dirty="0" err="1"/>
              <a:t>repens</a:t>
            </a:r>
            <a:endParaRPr lang="es-EC" i="1" dirty="0"/>
          </a:p>
        </p:txBody>
      </p:sp>
      <p:sp>
        <p:nvSpPr>
          <p:cNvPr id="6" name="Rectángulo redondeado 5"/>
          <p:cNvSpPr/>
          <p:nvPr/>
        </p:nvSpPr>
        <p:spPr>
          <a:xfrm>
            <a:off x="218940" y="4095476"/>
            <a:ext cx="2086378" cy="276252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smtClean="0"/>
              <a:t>Gramínea </a:t>
            </a:r>
            <a:r>
              <a:rPr lang="es-ES" dirty="0"/>
              <a:t>de vigoroso </a:t>
            </a:r>
            <a:r>
              <a:rPr lang="es-ES" dirty="0" smtClean="0"/>
              <a:t>crecimiento.</a:t>
            </a:r>
          </a:p>
          <a:p>
            <a:pPr algn="ctr"/>
            <a:r>
              <a:rPr lang="es-ES" dirty="0"/>
              <a:t>2200 y 3000 msnm </a:t>
            </a:r>
            <a:endParaRPr lang="es-ES" dirty="0" smtClean="0"/>
          </a:p>
          <a:p>
            <a:pPr algn="ctr"/>
            <a:r>
              <a:rPr lang="es-ES" dirty="0"/>
              <a:t>templados </a:t>
            </a:r>
            <a:r>
              <a:rPr lang="es-ES" dirty="0" smtClean="0"/>
              <a:t>húmedos</a:t>
            </a:r>
          </a:p>
          <a:p>
            <a:pPr algn="ctr"/>
            <a:r>
              <a:rPr lang="es-ES" dirty="0"/>
              <a:t>pH de </a:t>
            </a:r>
            <a:r>
              <a:rPr lang="es-ES" dirty="0" smtClean="0"/>
              <a:t>6-7</a:t>
            </a:r>
          </a:p>
          <a:p>
            <a:pPr algn="ctr"/>
            <a:r>
              <a:rPr lang="es-ES" dirty="0" smtClean="0"/>
              <a:t>0,90 – 1,00 m alto</a:t>
            </a:r>
            <a:endParaRPr lang="es-EC" dirty="0"/>
          </a:p>
        </p:txBody>
      </p:sp>
      <p:sp>
        <p:nvSpPr>
          <p:cNvPr id="7" name="Rectángulo redondeado 6"/>
          <p:cNvSpPr/>
          <p:nvPr/>
        </p:nvSpPr>
        <p:spPr>
          <a:xfrm>
            <a:off x="2625143" y="4095477"/>
            <a:ext cx="2086378" cy="27625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smtClean="0"/>
              <a:t>Germinación más lenta.</a:t>
            </a:r>
          </a:p>
          <a:p>
            <a:pPr algn="ctr"/>
            <a:r>
              <a:rPr lang="es-EC" dirty="0" smtClean="0"/>
              <a:t>Requiere menor cantidad de cortes</a:t>
            </a:r>
          </a:p>
          <a:p>
            <a:pPr algn="ctr"/>
            <a:r>
              <a:rPr lang="es-EC" dirty="0" smtClean="0"/>
              <a:t>40-80 cm de altura </a:t>
            </a:r>
          </a:p>
          <a:p>
            <a:pPr algn="ctr"/>
            <a:r>
              <a:rPr lang="es-EC" dirty="0" smtClean="0"/>
              <a:t>Abundante follaje</a:t>
            </a:r>
            <a:endParaRPr lang="es-EC" dirty="0"/>
          </a:p>
        </p:txBody>
      </p:sp>
      <p:sp>
        <p:nvSpPr>
          <p:cNvPr id="8" name="Rectángulo redondeado 7"/>
          <p:cNvSpPr/>
          <p:nvPr/>
        </p:nvSpPr>
        <p:spPr>
          <a:xfrm>
            <a:off x="9002332" y="3556715"/>
            <a:ext cx="2086378" cy="256290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smtClean="0"/>
              <a:t>Planta perenne de 10-50 cm.</a:t>
            </a:r>
          </a:p>
          <a:p>
            <a:pPr algn="ctr"/>
            <a:r>
              <a:rPr lang="es-ES" dirty="0" smtClean="0"/>
              <a:t>Tallos rastreros y </a:t>
            </a:r>
            <a:r>
              <a:rPr lang="es-ES" dirty="0" err="1" smtClean="0"/>
              <a:t>enraízantes</a:t>
            </a:r>
            <a:r>
              <a:rPr lang="es-ES" dirty="0" smtClean="0"/>
              <a:t>.</a:t>
            </a:r>
          </a:p>
          <a:p>
            <a:pPr algn="ctr"/>
            <a:r>
              <a:rPr lang="es-ES" dirty="0" smtClean="0"/>
              <a:t>Se adapta a diversidad de climas </a:t>
            </a:r>
            <a:endParaRPr lang="es-EC" dirty="0"/>
          </a:p>
        </p:txBody>
      </p:sp>
      <p:pic>
        <p:nvPicPr>
          <p:cNvPr id="8194" name="Picture 2" descr="Resultado de imagen para RAY GR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457" y="1004552"/>
            <a:ext cx="3361293" cy="236971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sultado de imagen para trebol blan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310" y="3374265"/>
            <a:ext cx="2278440" cy="34723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ultado de imagen para SELLO ES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426250921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519447" y="461491"/>
            <a:ext cx="2468451" cy="69545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dirty="0" smtClean="0"/>
              <a:t>RYE </a:t>
            </a:r>
            <a:r>
              <a:rPr lang="es-EC" dirty="0" smtClean="0"/>
              <a:t>GRASS ANUAL LONESTAR</a:t>
            </a:r>
            <a:endParaRPr lang="es-EC" dirty="0"/>
          </a:p>
        </p:txBody>
      </p:sp>
      <p:sp>
        <p:nvSpPr>
          <p:cNvPr id="3" name="Rectángulo redondeado 2"/>
          <p:cNvSpPr/>
          <p:nvPr/>
        </p:nvSpPr>
        <p:spPr>
          <a:xfrm>
            <a:off x="4657858" y="433582"/>
            <a:ext cx="2468451" cy="69545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dirty="0" smtClean="0"/>
              <a:t>RYE </a:t>
            </a:r>
            <a:r>
              <a:rPr lang="es-EC" dirty="0" smtClean="0"/>
              <a:t>GRASS PERENNE ALTO</a:t>
            </a:r>
            <a:endParaRPr lang="es-EC" dirty="0"/>
          </a:p>
        </p:txBody>
      </p:sp>
      <p:sp>
        <p:nvSpPr>
          <p:cNvPr id="4" name="Rectángulo redondeado 3"/>
          <p:cNvSpPr/>
          <p:nvPr/>
        </p:nvSpPr>
        <p:spPr>
          <a:xfrm>
            <a:off x="8796270" y="461490"/>
            <a:ext cx="2468451" cy="69545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dirty="0" smtClean="0"/>
              <a:t>RYE </a:t>
            </a:r>
            <a:r>
              <a:rPr lang="es-EC" dirty="0" smtClean="0"/>
              <a:t>GRASS PERENNE BEALEY</a:t>
            </a:r>
            <a:endParaRPr lang="es-EC" dirty="0"/>
          </a:p>
        </p:txBody>
      </p:sp>
      <p:graphicFrame>
        <p:nvGraphicFramePr>
          <p:cNvPr id="5" name="Tabla 4"/>
          <p:cNvGraphicFramePr>
            <a:graphicFrameLocks noGrp="1"/>
          </p:cNvGraphicFramePr>
          <p:nvPr>
            <p:extLst>
              <p:ext uri="{D42A27DB-BD31-4B8C-83A1-F6EECF244321}">
                <p14:modId xmlns:p14="http://schemas.microsoft.com/office/powerpoint/2010/main" val="3481289157"/>
              </p:ext>
            </p:extLst>
          </p:nvPr>
        </p:nvGraphicFramePr>
        <p:xfrm>
          <a:off x="3979573" y="1390917"/>
          <a:ext cx="3863660" cy="4606119"/>
        </p:xfrm>
        <a:graphic>
          <a:graphicData uri="http://schemas.openxmlformats.org/drawingml/2006/table">
            <a:tbl>
              <a:tblPr firstRow="1" firstCol="1" bandRow="1">
                <a:tableStyleId>{912C8C85-51F0-491E-9774-3900AFEF0FD7}</a:tableStyleId>
              </a:tblPr>
              <a:tblGrid>
                <a:gridCol w="2266613"/>
                <a:gridCol w="1597047"/>
              </a:tblGrid>
              <a:tr h="565029">
                <a:tc>
                  <a:txBody>
                    <a:bodyPr/>
                    <a:lstStyle/>
                    <a:p>
                      <a:pPr algn="l">
                        <a:lnSpc>
                          <a:spcPct val="150000"/>
                        </a:lnSpc>
                        <a:spcAft>
                          <a:spcPts val="0"/>
                        </a:spcAft>
                      </a:pPr>
                      <a:r>
                        <a:rPr lang="es-ES" sz="1400" dirty="0">
                          <a:effectLst/>
                        </a:rPr>
                        <a:t>Genética </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dirty="0">
                          <a:effectLst/>
                        </a:rPr>
                        <a:t>Perenne Diploide</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r>
              <a:tr h="552186">
                <a:tc>
                  <a:txBody>
                    <a:bodyPr/>
                    <a:lstStyle/>
                    <a:p>
                      <a:pPr algn="l">
                        <a:lnSpc>
                          <a:spcPct val="150000"/>
                        </a:lnSpc>
                        <a:spcAft>
                          <a:spcPts val="0"/>
                        </a:spcAft>
                      </a:pPr>
                      <a:r>
                        <a:rPr lang="es-ES" sz="1400" dirty="0">
                          <a:effectLst/>
                        </a:rPr>
                        <a:t>Densidad de siembra </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35 – 55 kg/ha</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52186">
                <a:tc>
                  <a:txBody>
                    <a:bodyPr/>
                    <a:lstStyle/>
                    <a:p>
                      <a:pPr algn="l">
                        <a:lnSpc>
                          <a:spcPct val="150000"/>
                        </a:lnSpc>
                        <a:spcAft>
                          <a:spcPts val="0"/>
                        </a:spcAft>
                      </a:pPr>
                      <a:r>
                        <a:rPr lang="es-ES" sz="1400">
                          <a:effectLst/>
                        </a:rPr>
                        <a:t>Adaptabilidad</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dirty="0">
                          <a:effectLst/>
                        </a:rPr>
                        <a:t>2200 – 3200 msnm</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r>
              <a:tr h="552186">
                <a:tc>
                  <a:txBody>
                    <a:bodyPr/>
                    <a:lstStyle/>
                    <a:p>
                      <a:pPr algn="l">
                        <a:lnSpc>
                          <a:spcPct val="150000"/>
                        </a:lnSpc>
                        <a:spcAft>
                          <a:spcPts val="0"/>
                        </a:spcAft>
                      </a:pPr>
                      <a:r>
                        <a:rPr lang="es-ES" sz="1400">
                          <a:effectLst/>
                        </a:rPr>
                        <a:t>Rango pH</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5 – 7</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52186">
                <a:tc>
                  <a:txBody>
                    <a:bodyPr/>
                    <a:lstStyle/>
                    <a:p>
                      <a:pPr algn="l">
                        <a:lnSpc>
                          <a:spcPct val="150000"/>
                        </a:lnSpc>
                        <a:spcAft>
                          <a:spcPts val="0"/>
                        </a:spcAft>
                      </a:pPr>
                      <a:r>
                        <a:rPr lang="es-ES" sz="1400" dirty="0">
                          <a:effectLst/>
                        </a:rPr>
                        <a:t>Primer corte</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dirty="0">
                          <a:effectLst/>
                        </a:rPr>
                        <a:t>60 – 75 días</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r>
              <a:tr h="552186">
                <a:tc>
                  <a:txBody>
                    <a:bodyPr/>
                    <a:lstStyle/>
                    <a:p>
                      <a:pPr algn="l">
                        <a:lnSpc>
                          <a:spcPct val="150000"/>
                        </a:lnSpc>
                        <a:spcAft>
                          <a:spcPts val="0"/>
                        </a:spcAft>
                      </a:pPr>
                      <a:r>
                        <a:rPr lang="es-ES" sz="1400">
                          <a:effectLst/>
                        </a:rPr>
                        <a:t>Intervalo de corte</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28 -35 días</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52186">
                <a:tc>
                  <a:txBody>
                    <a:bodyPr/>
                    <a:lstStyle/>
                    <a:p>
                      <a:pPr algn="l">
                        <a:lnSpc>
                          <a:spcPct val="150000"/>
                        </a:lnSpc>
                        <a:spcAft>
                          <a:spcPts val="0"/>
                        </a:spcAft>
                      </a:pPr>
                      <a:r>
                        <a:rPr lang="es-ES" sz="1400">
                          <a:effectLst/>
                        </a:rPr>
                        <a:t>Tolerancia a enfermedades</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Roya – alta</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52186">
                <a:tc>
                  <a:txBody>
                    <a:bodyPr/>
                    <a:lstStyle/>
                    <a:p>
                      <a:pPr algn="l">
                        <a:lnSpc>
                          <a:spcPct val="150000"/>
                        </a:lnSpc>
                        <a:spcAft>
                          <a:spcPts val="0"/>
                        </a:spcAft>
                      </a:pPr>
                      <a:r>
                        <a:rPr lang="es-ES" sz="1400" dirty="0">
                          <a:effectLst/>
                        </a:rPr>
                        <a:t>Producción (</a:t>
                      </a:r>
                      <a:r>
                        <a:rPr lang="es-ES" sz="1400" dirty="0" err="1" smtClean="0">
                          <a:effectLst/>
                        </a:rPr>
                        <a:t>Tn</a:t>
                      </a:r>
                      <a:r>
                        <a:rPr lang="es-ES" sz="1400" dirty="0" smtClean="0">
                          <a:effectLst/>
                        </a:rPr>
                        <a:t>/ha/año</a:t>
                      </a:r>
                      <a:r>
                        <a:rPr lang="es-ES" sz="1400" dirty="0">
                          <a:effectLst/>
                        </a:rPr>
                        <a:t>)</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dirty="0">
                          <a:effectLst/>
                        </a:rPr>
                        <a:t>170 – 200</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480609877"/>
              </p:ext>
            </p:extLst>
          </p:nvPr>
        </p:nvGraphicFramePr>
        <p:xfrm>
          <a:off x="8036417" y="1326527"/>
          <a:ext cx="3923084" cy="4576505"/>
        </p:xfrm>
        <a:graphic>
          <a:graphicData uri="http://schemas.openxmlformats.org/drawingml/2006/table">
            <a:tbl>
              <a:tblPr firstRow="1" firstCol="1" bandRow="1">
                <a:tableStyleId>{10A1B5D5-9B99-4C35-A422-299274C87663}</a:tableStyleId>
              </a:tblPr>
              <a:tblGrid>
                <a:gridCol w="2270960"/>
                <a:gridCol w="1652124"/>
              </a:tblGrid>
              <a:tr h="531253">
                <a:tc>
                  <a:txBody>
                    <a:bodyPr/>
                    <a:lstStyle/>
                    <a:p>
                      <a:pPr algn="l">
                        <a:lnSpc>
                          <a:spcPct val="150000"/>
                        </a:lnSpc>
                        <a:spcAft>
                          <a:spcPts val="0"/>
                        </a:spcAft>
                      </a:pPr>
                      <a:r>
                        <a:rPr lang="es-ES" sz="1400" dirty="0">
                          <a:effectLst/>
                        </a:rPr>
                        <a:t>Genética </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Perenne Tetraploide</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31253">
                <a:tc>
                  <a:txBody>
                    <a:bodyPr/>
                    <a:lstStyle/>
                    <a:p>
                      <a:pPr algn="l">
                        <a:lnSpc>
                          <a:spcPct val="150000"/>
                        </a:lnSpc>
                        <a:spcAft>
                          <a:spcPts val="0"/>
                        </a:spcAft>
                      </a:pPr>
                      <a:r>
                        <a:rPr lang="es-ES" sz="1400" dirty="0">
                          <a:effectLst/>
                        </a:rPr>
                        <a:t>Densidad de siembra </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35 – 55 kg/ha</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31253">
                <a:tc>
                  <a:txBody>
                    <a:bodyPr/>
                    <a:lstStyle/>
                    <a:p>
                      <a:pPr algn="l">
                        <a:lnSpc>
                          <a:spcPct val="150000"/>
                        </a:lnSpc>
                        <a:spcAft>
                          <a:spcPts val="0"/>
                        </a:spcAft>
                      </a:pPr>
                      <a:r>
                        <a:rPr lang="es-ES" sz="1400">
                          <a:effectLst/>
                        </a:rPr>
                        <a:t>Adaptabilidad</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2200 – 3200 msnm</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31253">
                <a:tc>
                  <a:txBody>
                    <a:bodyPr/>
                    <a:lstStyle/>
                    <a:p>
                      <a:pPr algn="l">
                        <a:lnSpc>
                          <a:spcPct val="150000"/>
                        </a:lnSpc>
                        <a:spcAft>
                          <a:spcPts val="0"/>
                        </a:spcAft>
                      </a:pPr>
                      <a:r>
                        <a:rPr lang="es-ES" sz="1400">
                          <a:effectLst/>
                        </a:rPr>
                        <a:t>Rango pH</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5 – 7</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31253">
                <a:tc>
                  <a:txBody>
                    <a:bodyPr/>
                    <a:lstStyle/>
                    <a:p>
                      <a:pPr algn="l">
                        <a:lnSpc>
                          <a:spcPct val="150000"/>
                        </a:lnSpc>
                        <a:spcAft>
                          <a:spcPts val="0"/>
                        </a:spcAft>
                      </a:pPr>
                      <a:r>
                        <a:rPr lang="es-ES" sz="1400">
                          <a:effectLst/>
                        </a:rPr>
                        <a:t>Primer corte</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60 – 75 días</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31253">
                <a:tc>
                  <a:txBody>
                    <a:bodyPr/>
                    <a:lstStyle/>
                    <a:p>
                      <a:pPr algn="l">
                        <a:lnSpc>
                          <a:spcPct val="150000"/>
                        </a:lnSpc>
                        <a:spcAft>
                          <a:spcPts val="0"/>
                        </a:spcAft>
                      </a:pPr>
                      <a:r>
                        <a:rPr lang="es-ES" sz="1400">
                          <a:effectLst/>
                        </a:rPr>
                        <a:t>Intervalo de corte</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28 -35 días</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31253">
                <a:tc>
                  <a:txBody>
                    <a:bodyPr/>
                    <a:lstStyle/>
                    <a:p>
                      <a:pPr algn="l">
                        <a:lnSpc>
                          <a:spcPct val="150000"/>
                        </a:lnSpc>
                        <a:spcAft>
                          <a:spcPts val="0"/>
                        </a:spcAft>
                      </a:pPr>
                      <a:r>
                        <a:rPr lang="es-ES" sz="1400">
                          <a:effectLst/>
                        </a:rPr>
                        <a:t>Tolerancia a enfermedades</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dirty="0">
                          <a:effectLst/>
                        </a:rPr>
                        <a:t> </a:t>
                      </a:r>
                      <a:r>
                        <a:rPr lang="es-ES" sz="1400" dirty="0" smtClean="0">
                          <a:effectLst/>
                        </a:rPr>
                        <a:t>Alta</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r>
              <a:tr h="531253">
                <a:tc>
                  <a:txBody>
                    <a:bodyPr/>
                    <a:lstStyle/>
                    <a:p>
                      <a:pPr algn="l">
                        <a:lnSpc>
                          <a:spcPct val="150000"/>
                        </a:lnSpc>
                        <a:spcAft>
                          <a:spcPts val="0"/>
                        </a:spcAft>
                      </a:pPr>
                      <a:r>
                        <a:rPr lang="es-ES" sz="1400" dirty="0">
                          <a:effectLst/>
                        </a:rPr>
                        <a:t>Producción (</a:t>
                      </a:r>
                      <a:r>
                        <a:rPr lang="es-ES" sz="1400" dirty="0" err="1" smtClean="0">
                          <a:effectLst/>
                        </a:rPr>
                        <a:t>Tn</a:t>
                      </a:r>
                      <a:r>
                        <a:rPr lang="es-ES" sz="1400" dirty="0" smtClean="0">
                          <a:effectLst/>
                        </a:rPr>
                        <a:t>/ha/año</a:t>
                      </a:r>
                      <a:r>
                        <a:rPr lang="es-ES" sz="1400" dirty="0">
                          <a:effectLst/>
                        </a:rPr>
                        <a:t>)</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dirty="0">
                          <a:effectLst/>
                        </a:rPr>
                        <a:t>170 – 180</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72123146"/>
              </p:ext>
            </p:extLst>
          </p:nvPr>
        </p:nvGraphicFramePr>
        <p:xfrm>
          <a:off x="168511" y="1428641"/>
          <a:ext cx="3656514" cy="4573972"/>
        </p:xfrm>
        <a:graphic>
          <a:graphicData uri="http://schemas.openxmlformats.org/drawingml/2006/table">
            <a:tbl>
              <a:tblPr firstRow="1" firstCol="1" bandRow="1">
                <a:tableStyleId>{17292A2E-F333-43FB-9621-5CBBE7FDCDCB}</a:tableStyleId>
              </a:tblPr>
              <a:tblGrid>
                <a:gridCol w="2116651"/>
                <a:gridCol w="1539863"/>
              </a:tblGrid>
              <a:tr h="546812">
                <a:tc>
                  <a:txBody>
                    <a:bodyPr/>
                    <a:lstStyle/>
                    <a:p>
                      <a:pPr algn="l">
                        <a:lnSpc>
                          <a:spcPct val="150000"/>
                        </a:lnSpc>
                        <a:spcAft>
                          <a:spcPts val="0"/>
                        </a:spcAft>
                      </a:pPr>
                      <a:r>
                        <a:rPr lang="es-ES" sz="1400" dirty="0">
                          <a:effectLst/>
                        </a:rPr>
                        <a:t>Genética </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dirty="0">
                          <a:effectLst/>
                        </a:rPr>
                        <a:t>Anual Diploide</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r>
              <a:tr h="549400">
                <a:tc>
                  <a:txBody>
                    <a:bodyPr/>
                    <a:lstStyle/>
                    <a:p>
                      <a:pPr algn="l">
                        <a:lnSpc>
                          <a:spcPct val="150000"/>
                        </a:lnSpc>
                        <a:spcAft>
                          <a:spcPts val="0"/>
                        </a:spcAft>
                      </a:pPr>
                      <a:r>
                        <a:rPr lang="es-ES" sz="1400" dirty="0">
                          <a:effectLst/>
                        </a:rPr>
                        <a:t>Densidad de siembra </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45 – 55 kg/ha</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49400">
                <a:tc>
                  <a:txBody>
                    <a:bodyPr/>
                    <a:lstStyle/>
                    <a:p>
                      <a:pPr algn="l">
                        <a:lnSpc>
                          <a:spcPct val="150000"/>
                        </a:lnSpc>
                        <a:spcAft>
                          <a:spcPts val="0"/>
                        </a:spcAft>
                      </a:pPr>
                      <a:r>
                        <a:rPr lang="es-ES" sz="1400">
                          <a:effectLst/>
                        </a:rPr>
                        <a:t>Adaptabilidad</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2000 – 3600 msnm</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49400">
                <a:tc>
                  <a:txBody>
                    <a:bodyPr/>
                    <a:lstStyle/>
                    <a:p>
                      <a:pPr algn="l">
                        <a:lnSpc>
                          <a:spcPct val="150000"/>
                        </a:lnSpc>
                        <a:spcAft>
                          <a:spcPts val="0"/>
                        </a:spcAft>
                      </a:pPr>
                      <a:r>
                        <a:rPr lang="es-ES" sz="1400">
                          <a:effectLst/>
                        </a:rPr>
                        <a:t>Rango pH</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5 – 8</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49400">
                <a:tc>
                  <a:txBody>
                    <a:bodyPr/>
                    <a:lstStyle/>
                    <a:p>
                      <a:pPr algn="l">
                        <a:lnSpc>
                          <a:spcPct val="150000"/>
                        </a:lnSpc>
                        <a:spcAft>
                          <a:spcPts val="0"/>
                        </a:spcAft>
                      </a:pPr>
                      <a:r>
                        <a:rPr lang="es-ES" sz="1400">
                          <a:effectLst/>
                        </a:rPr>
                        <a:t>Primer corte</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60 – 80 días</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49400">
                <a:tc>
                  <a:txBody>
                    <a:bodyPr/>
                    <a:lstStyle/>
                    <a:p>
                      <a:pPr algn="l">
                        <a:lnSpc>
                          <a:spcPct val="150000"/>
                        </a:lnSpc>
                        <a:spcAft>
                          <a:spcPts val="0"/>
                        </a:spcAft>
                      </a:pPr>
                      <a:r>
                        <a:rPr lang="es-ES" sz="1400">
                          <a:effectLst/>
                        </a:rPr>
                        <a:t>Intervalo de corte</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30 – 40 días</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49400">
                <a:tc>
                  <a:txBody>
                    <a:bodyPr/>
                    <a:lstStyle/>
                    <a:p>
                      <a:pPr algn="l">
                        <a:lnSpc>
                          <a:spcPct val="150000"/>
                        </a:lnSpc>
                        <a:spcAft>
                          <a:spcPts val="0"/>
                        </a:spcAft>
                      </a:pPr>
                      <a:r>
                        <a:rPr lang="es-ES" sz="1400">
                          <a:effectLst/>
                        </a:rPr>
                        <a:t>Tolerancia a enfermedades</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a:effectLst/>
                        </a:rPr>
                        <a:t>Roya – alta</a:t>
                      </a:r>
                      <a:endParaRPr lang="es-EC" sz="1200">
                        <a:solidFill>
                          <a:srgbClr val="000000"/>
                        </a:solidFill>
                        <a:effectLst/>
                        <a:latin typeface="Arial" panose="020B0604020202020204" pitchFamily="34" charset="0"/>
                        <a:ea typeface="Arial" panose="020B0604020202020204" pitchFamily="34" charset="0"/>
                      </a:endParaRPr>
                    </a:p>
                  </a:txBody>
                  <a:tcPr marL="68580" marR="68580" marT="0" marB="0"/>
                </a:tc>
              </a:tr>
              <a:tr h="549400">
                <a:tc>
                  <a:txBody>
                    <a:bodyPr/>
                    <a:lstStyle/>
                    <a:p>
                      <a:pPr algn="l">
                        <a:lnSpc>
                          <a:spcPct val="150000"/>
                        </a:lnSpc>
                        <a:spcAft>
                          <a:spcPts val="0"/>
                        </a:spcAft>
                      </a:pPr>
                      <a:r>
                        <a:rPr lang="es-ES" sz="1400" dirty="0">
                          <a:effectLst/>
                        </a:rPr>
                        <a:t>Producción (</a:t>
                      </a:r>
                      <a:r>
                        <a:rPr lang="es-ES" sz="1400" dirty="0" err="1" smtClean="0">
                          <a:effectLst/>
                        </a:rPr>
                        <a:t>Tn</a:t>
                      </a:r>
                      <a:r>
                        <a:rPr lang="es-ES" sz="1400" dirty="0" smtClean="0">
                          <a:effectLst/>
                        </a:rPr>
                        <a:t>/ha/año</a:t>
                      </a:r>
                      <a:r>
                        <a:rPr lang="es-ES" sz="1400" dirty="0">
                          <a:effectLst/>
                        </a:rPr>
                        <a:t>)</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l">
                        <a:lnSpc>
                          <a:spcPct val="150000"/>
                        </a:lnSpc>
                        <a:spcAft>
                          <a:spcPts val="0"/>
                        </a:spcAft>
                      </a:pPr>
                      <a:r>
                        <a:rPr lang="es-ES" sz="1400" dirty="0">
                          <a:effectLst/>
                        </a:rPr>
                        <a:t>250 – 350</a:t>
                      </a:r>
                      <a:endParaRPr lang="es-EC" sz="1200" dirty="0">
                        <a:solidFill>
                          <a:srgbClr val="000000"/>
                        </a:solidFill>
                        <a:effectLst/>
                        <a:latin typeface="Arial" panose="020B0604020202020204" pitchFamily="34" charset="0"/>
                        <a:ea typeface="Arial" panose="020B0604020202020204" pitchFamily="34" charset="0"/>
                      </a:endParaRPr>
                    </a:p>
                  </a:txBody>
                  <a:tcPr marL="68580" marR="68580" marT="0" marB="0"/>
                </a:tc>
              </a:tr>
            </a:tbl>
          </a:graphicData>
        </a:graphic>
      </p:graphicFrame>
      <p:pic>
        <p:nvPicPr>
          <p:cNvPr id="8" name="Picture 2" descr="Resultado de imagen para SELLO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99802606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06769" y="-5192"/>
            <a:ext cx="2125014" cy="6954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t>MAÍZ</a:t>
            </a:r>
            <a:endParaRPr lang="es-EC" dirty="0"/>
          </a:p>
        </p:txBody>
      </p:sp>
      <p:sp>
        <p:nvSpPr>
          <p:cNvPr id="3" name="Rectángulo 2"/>
          <p:cNvSpPr/>
          <p:nvPr/>
        </p:nvSpPr>
        <p:spPr>
          <a:xfrm>
            <a:off x="9513192" y="1106128"/>
            <a:ext cx="2678807" cy="218940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dirty="0"/>
              <a:t>Reino: </a:t>
            </a:r>
            <a:r>
              <a:rPr lang="es-ES" dirty="0" err="1"/>
              <a:t>Plantae</a:t>
            </a:r>
            <a:endParaRPr lang="es-EC" dirty="0"/>
          </a:p>
          <a:p>
            <a:r>
              <a:rPr lang="es-ES" dirty="0"/>
              <a:t>División: </a:t>
            </a:r>
            <a:r>
              <a:rPr lang="es-ES" dirty="0" err="1"/>
              <a:t>Magnoliophyta</a:t>
            </a:r>
            <a:endParaRPr lang="es-EC" dirty="0"/>
          </a:p>
          <a:p>
            <a:r>
              <a:rPr lang="es-ES" dirty="0"/>
              <a:t>Clase: </a:t>
            </a:r>
            <a:r>
              <a:rPr lang="es-ES" dirty="0" err="1"/>
              <a:t>Liliopsida</a:t>
            </a:r>
            <a:endParaRPr lang="es-EC" dirty="0"/>
          </a:p>
          <a:p>
            <a:r>
              <a:rPr lang="es-ES" dirty="0"/>
              <a:t>Orden: </a:t>
            </a:r>
            <a:r>
              <a:rPr lang="es-ES" dirty="0" err="1"/>
              <a:t>Poales</a:t>
            </a:r>
            <a:endParaRPr lang="es-EC" dirty="0"/>
          </a:p>
          <a:p>
            <a:r>
              <a:rPr lang="es-ES" dirty="0"/>
              <a:t>Familia: </a:t>
            </a:r>
            <a:r>
              <a:rPr lang="es-ES" dirty="0" err="1"/>
              <a:t>Poaceae</a:t>
            </a:r>
            <a:endParaRPr lang="es-EC" dirty="0"/>
          </a:p>
          <a:p>
            <a:r>
              <a:rPr lang="es-ES" dirty="0"/>
              <a:t>Género: Zea</a:t>
            </a:r>
            <a:endParaRPr lang="es-EC" dirty="0"/>
          </a:p>
          <a:p>
            <a:r>
              <a:rPr lang="es-ES" dirty="0"/>
              <a:t>Especie: </a:t>
            </a:r>
            <a:r>
              <a:rPr lang="es-ES" i="1" dirty="0"/>
              <a:t>Zea </a:t>
            </a:r>
            <a:r>
              <a:rPr lang="es-ES" i="1" dirty="0" err="1"/>
              <a:t>mays</a:t>
            </a:r>
            <a:endParaRPr lang="es-EC" i="1" dirty="0"/>
          </a:p>
        </p:txBody>
      </p:sp>
      <p:sp>
        <p:nvSpPr>
          <p:cNvPr id="4" name="Rectángulo redondeado 3"/>
          <p:cNvSpPr/>
          <p:nvPr/>
        </p:nvSpPr>
        <p:spPr>
          <a:xfrm>
            <a:off x="2364518" y="-5192"/>
            <a:ext cx="9611622" cy="111132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dirty="0"/>
              <a:t>De gran potencia y rápido desarrollo. El tallo puede elevarse alturas de hasta 4 </a:t>
            </a:r>
            <a:r>
              <a:rPr lang="es-ES" dirty="0" smtClean="0"/>
              <a:t>metros. </a:t>
            </a:r>
            <a:r>
              <a:rPr lang="es-ES" dirty="0"/>
              <a:t>Las hojas son anchas y abrazaderas</a:t>
            </a:r>
            <a:r>
              <a:rPr lang="es-ES" dirty="0" smtClean="0"/>
              <a:t>.</a:t>
            </a:r>
            <a:r>
              <a:rPr lang="es-ES" dirty="0"/>
              <a:t> Las flores femeninas aparecen en las axilas de algunas hojas y están agrupadas en una </a:t>
            </a:r>
            <a:r>
              <a:rPr lang="es-ES" dirty="0" smtClean="0"/>
              <a:t>espiga. Las </a:t>
            </a:r>
            <a:r>
              <a:rPr lang="es-ES" dirty="0"/>
              <a:t>flores masculinas suelen aparecer en la extremidad del tallo y están agrupadas en panículas </a:t>
            </a:r>
            <a:endParaRPr lang="es-EC" dirty="0"/>
          </a:p>
        </p:txBody>
      </p:sp>
      <p:pic>
        <p:nvPicPr>
          <p:cNvPr id="6" name="image2.png"/>
          <p:cNvPicPr/>
          <p:nvPr/>
        </p:nvPicPr>
        <p:blipFill>
          <a:blip r:embed="rId2"/>
          <a:srcRect l="15168" t="38904" r="39324" b="14033"/>
          <a:stretch>
            <a:fillRect/>
          </a:stretch>
        </p:blipFill>
        <p:spPr>
          <a:xfrm>
            <a:off x="-1" y="1106129"/>
            <a:ext cx="9513193" cy="5117689"/>
          </a:xfrm>
          <a:prstGeom prst="rect">
            <a:avLst/>
          </a:prstGeom>
          <a:ln/>
        </p:spPr>
      </p:pic>
      <p:pic>
        <p:nvPicPr>
          <p:cNvPr id="5" name="Imagen 4"/>
          <p:cNvPicPr>
            <a:picLocks noChangeAspect="1"/>
          </p:cNvPicPr>
          <p:nvPr/>
        </p:nvPicPr>
        <p:blipFill rotWithShape="1">
          <a:blip r:embed="rId3"/>
          <a:srcRect l="49670" t="27421" r="23307" b="54094"/>
          <a:stretch/>
        </p:blipFill>
        <p:spPr>
          <a:xfrm>
            <a:off x="8718995" y="4031087"/>
            <a:ext cx="3515933" cy="1854559"/>
          </a:xfrm>
          <a:prstGeom prst="rect">
            <a:avLst/>
          </a:prstGeom>
        </p:spPr>
      </p:pic>
      <p:pic>
        <p:nvPicPr>
          <p:cNvPr id="7" name="Picture 2" descr="Resultado de imagen para SELLO ES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6159720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4017095562"/>
              </p:ext>
            </p:extLst>
          </p:nvPr>
        </p:nvGraphicFramePr>
        <p:xfrm>
          <a:off x="2880575" y="3206838"/>
          <a:ext cx="4507605" cy="2904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30197201"/>
              </p:ext>
            </p:extLst>
          </p:nvPr>
        </p:nvGraphicFramePr>
        <p:xfrm>
          <a:off x="1" y="695459"/>
          <a:ext cx="2923503" cy="54606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Rectángulo 3"/>
          <p:cNvSpPr/>
          <p:nvPr/>
        </p:nvSpPr>
        <p:spPr>
          <a:xfrm>
            <a:off x="208925" y="128788"/>
            <a:ext cx="5406263" cy="56667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400" b="1" dirty="0" smtClean="0"/>
              <a:t>FOTOPERIODO Y FITOCROMO</a:t>
            </a:r>
            <a:endParaRPr lang="es-EC" sz="2400" b="1" dirty="0"/>
          </a:p>
        </p:txBody>
      </p:sp>
      <p:pic>
        <p:nvPicPr>
          <p:cNvPr id="11266" name="Picture 2" descr="Resultado de imagen para FITOCROMO"/>
          <p:cNvPicPr>
            <a:picLocks noChangeAspect="1" noChangeArrowheads="1"/>
          </p:cNvPicPr>
          <p:nvPr/>
        </p:nvPicPr>
        <p:blipFill rotWithShape="1">
          <a:blip r:embed="rId12">
            <a:extLst>
              <a:ext uri="{28A0092B-C50C-407E-A947-70E740481C1C}">
                <a14:useLocalDpi xmlns:a14="http://schemas.microsoft.com/office/drawing/2010/main" val="0"/>
              </a:ext>
            </a:extLst>
          </a:blip>
          <a:srcRect l="2314" t="21546" r="56571" b="23089"/>
          <a:stretch/>
        </p:blipFill>
        <p:spPr bwMode="auto">
          <a:xfrm>
            <a:off x="3485706" y="695459"/>
            <a:ext cx="3314337" cy="251137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http://fisiologiavegetal.es/wp-content/uploads/2013/05/Diagrama_hormonal_de_una_planta_ESP03.jpg"/>
          <p:cNvPicPr/>
          <p:nvPr/>
        </p:nvPicPr>
        <p:blipFill>
          <a:blip r:embed="rId13">
            <a:extLst>
              <a:ext uri="{28A0092B-C50C-407E-A947-70E740481C1C}">
                <a14:useLocalDpi xmlns:a14="http://schemas.microsoft.com/office/drawing/2010/main" val="0"/>
              </a:ext>
            </a:extLst>
          </a:blip>
          <a:srcRect/>
          <a:stretch>
            <a:fillRect/>
          </a:stretch>
        </p:blipFill>
        <p:spPr bwMode="auto">
          <a:xfrm>
            <a:off x="7276563" y="51515"/>
            <a:ext cx="4915437" cy="3554569"/>
          </a:xfrm>
          <a:prstGeom prst="rect">
            <a:avLst/>
          </a:prstGeom>
          <a:noFill/>
          <a:ln>
            <a:noFill/>
          </a:ln>
        </p:spPr>
      </p:pic>
      <p:sp>
        <p:nvSpPr>
          <p:cNvPr id="9" name="Rectángulo 8"/>
          <p:cNvSpPr/>
          <p:nvPr/>
        </p:nvSpPr>
        <p:spPr>
          <a:xfrm>
            <a:off x="8100812" y="3923540"/>
            <a:ext cx="3902298"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dirty="0">
                <a:latin typeface="Times New Roman" panose="02020603050405020304" pitchFamily="18" charset="0"/>
                <a:ea typeface="Arial" panose="020B0604020202020204" pitchFamily="34" charset="0"/>
              </a:rPr>
              <a:t>El balance hormonal en la planta es controlado por las </a:t>
            </a:r>
            <a:r>
              <a:rPr lang="es-ES" dirty="0" smtClean="0">
                <a:latin typeface="Times New Roman" panose="02020603050405020304" pitchFamily="18" charset="0"/>
                <a:ea typeface="Arial" panose="020B0604020202020204" pitchFamily="34" charset="0"/>
              </a:rPr>
              <a:t>raíces principalmente. </a:t>
            </a:r>
          </a:p>
          <a:p>
            <a:pPr algn="just"/>
            <a:r>
              <a:rPr lang="es-ES" dirty="0" smtClean="0">
                <a:latin typeface="Times New Roman" panose="02020603050405020304" pitchFamily="18" charset="0"/>
                <a:ea typeface="Arial" panose="020B0604020202020204" pitchFamily="34" charset="0"/>
              </a:rPr>
              <a:t>En </a:t>
            </a:r>
            <a:r>
              <a:rPr lang="es-ES" dirty="0">
                <a:latin typeface="Times New Roman" panose="02020603050405020304" pitchFamily="18" charset="0"/>
                <a:ea typeface="Arial" panose="020B0604020202020204" pitchFamily="34" charset="0"/>
              </a:rPr>
              <a:t>las puntas de las </a:t>
            </a:r>
            <a:r>
              <a:rPr lang="es-ES" dirty="0" smtClean="0">
                <a:latin typeface="Times New Roman" panose="02020603050405020304" pitchFamily="18" charset="0"/>
                <a:ea typeface="Arial" panose="020B0604020202020204" pitchFamily="34" charset="0"/>
              </a:rPr>
              <a:t>raíces </a:t>
            </a:r>
            <a:r>
              <a:rPr lang="es-ES" dirty="0">
                <a:latin typeface="Times New Roman" panose="02020603050405020304" pitchFamily="18" charset="0"/>
                <a:ea typeface="Arial" panose="020B0604020202020204" pitchFamily="34" charset="0"/>
              </a:rPr>
              <a:t>reside el centro de control de crecimiento de la planta. </a:t>
            </a:r>
            <a:endParaRPr lang="es-EC" dirty="0"/>
          </a:p>
        </p:txBody>
      </p:sp>
      <p:pic>
        <p:nvPicPr>
          <p:cNvPr id="10" name="Picture 2" descr="Resultado de imagen para SELLO ESP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002332" y="5935399"/>
            <a:ext cx="3189668" cy="746975"/>
          </a:xfrm>
          <a:prstGeom prst="rect">
            <a:avLst/>
          </a:prstGeom>
          <a:solidFill>
            <a:schemeClr val="bg1"/>
          </a:solidFill>
        </p:spPr>
      </p:pic>
    </p:spTree>
    <p:extLst>
      <p:ext uri="{BB962C8B-B14F-4D97-AF65-F5344CB8AC3E}">
        <p14:creationId xmlns:p14="http://schemas.microsoft.com/office/powerpoint/2010/main" val="253127729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D3343DF3-E3F4-477A-80C2-68013BB8D785}" vid="{41EB6929-3555-47A1-BDCC-395575F92214}"/>
    </a:ext>
  </a:extLst>
</a:theme>
</file>

<file path=ppt/theme/theme2.xml><?xml version="1.0" encoding="utf-8"?>
<a:theme xmlns:a="http://schemas.openxmlformats.org/drawingml/2006/main" name="Diseño predeterminado">
  <a:themeElements>
    <a:clrScheme name="Personalizado 5">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eño predeterminado">
  <a:themeElements>
    <a:clrScheme name="Personalizado 5">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iseño predeterminado">
  <a:themeElements>
    <a:clrScheme name="Personalizado 5">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12436</TotalTime>
  <Words>2878</Words>
  <Application>Microsoft Office PowerPoint</Application>
  <PresentationFormat>Panorámica</PresentationFormat>
  <Paragraphs>545</Paragraphs>
  <Slides>43</Slides>
  <Notes>0</Notes>
  <HiddenSlides>0</HiddenSlides>
  <MMClips>0</MMClips>
  <ScaleCrop>false</ScaleCrop>
  <HeadingPairs>
    <vt:vector size="8" baseType="variant">
      <vt:variant>
        <vt:lpstr>Fuentes usadas</vt:lpstr>
      </vt:variant>
      <vt:variant>
        <vt:i4>7</vt:i4>
      </vt:variant>
      <vt:variant>
        <vt:lpstr>Tema</vt:lpstr>
      </vt:variant>
      <vt:variant>
        <vt:i4>4</vt:i4>
      </vt:variant>
      <vt:variant>
        <vt:lpstr>Servidores OLE incrustados</vt:lpstr>
      </vt:variant>
      <vt:variant>
        <vt:i4>1</vt:i4>
      </vt:variant>
      <vt:variant>
        <vt:lpstr>Títulos de diapositiva</vt:lpstr>
      </vt:variant>
      <vt:variant>
        <vt:i4>43</vt:i4>
      </vt:variant>
    </vt:vector>
  </HeadingPairs>
  <TitlesOfParts>
    <vt:vector size="55" baseType="lpstr">
      <vt:lpstr>Arial</vt:lpstr>
      <vt:lpstr>Calibri</vt:lpstr>
      <vt:lpstr>Calibri Light</vt:lpstr>
      <vt:lpstr>Cambria Math</vt:lpstr>
      <vt:lpstr>Symbol</vt:lpstr>
      <vt:lpstr>Times New Roman</vt:lpstr>
      <vt:lpstr>Verdana</vt:lpstr>
      <vt:lpstr>Tema1</vt:lpstr>
      <vt:lpstr>Diseño predeterminado</vt:lpstr>
      <vt:lpstr>1_Diseño predeterminado</vt:lpstr>
      <vt:lpstr>2_Diseño predeterminado</vt:lpstr>
      <vt:lpstr>CorelDRAW</vt:lpstr>
      <vt:lpstr>DEPARTAMENTO DE CIENCIAS DE LA VIDA Y DE LA  AGRICULTURA CARRERA DE INGENIERÍA AGROPECUARIA   TRABAJO DE TITULACIÓN, PREVIO A LA OBTENCIÓN DEL TÍTULO DE INGENIERA AGROPECUARIA  TEMA: EFECTO DE LA APLICACIÓN DE FERMENTO DE MAÍZ (Zea mays), SOBRE LA PRODUCTIVIDAD DE RYE GRASS (Lollium multiflorum) Y TRÉBOL BLANCO (Trifolium repens), EN DOS LOCALIDADES DE PICHINCHA, ECUADOR  AUTOR: OJEDA ALMACHI, MICHELLE ESTEFANÍA  DIRECTOR: ING. SORIA IDROVO, NORMAN AURELIO  SANGOLQUÍ  2018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Objetivos</vt:lpstr>
      <vt:lpstr>Metodología</vt:lpstr>
      <vt:lpstr>Metodología</vt:lpstr>
      <vt:lpstr>Metodología – Fase de campo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Metodología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Israel Cambo</dc:creator>
  <cp:lastModifiedBy>PC1</cp:lastModifiedBy>
  <cp:revision>325</cp:revision>
  <dcterms:created xsi:type="dcterms:W3CDTF">2016-01-09T15:09:54Z</dcterms:created>
  <dcterms:modified xsi:type="dcterms:W3CDTF">2018-06-12T13:10:25Z</dcterms:modified>
</cp:coreProperties>
</file>