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92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212" autoAdjust="0"/>
  </p:normalViewPr>
  <p:slideViewPr>
    <p:cSldViewPr snapToGrid="0">
      <p:cViewPr varScale="1">
        <p:scale>
          <a:sx n="81" d="100"/>
          <a:sy n="81" d="100"/>
        </p:scale>
        <p:origin x="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BA7B7-B27A-42E1-B7D0-7AB2EF146A8A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2850D-B1CF-4DB2-AB1B-5312FAA4B11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83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5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979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400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620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352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947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680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59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721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2850D-B1CF-4DB2-AB1B-5312FAA4B11A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987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98C6E7-2F34-4942-883D-13E05B4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6B626F3-1022-4C04-BD85-D4A98FBBB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3AB146D-6D01-4474-B320-C58CDBDE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3565CA-BFBE-489A-A61A-E9855152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7F0DDE-0C58-4427-B130-9165FC9F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176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365BB6-5E65-431A-A85F-890ECA80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CEF5887-07E6-48B0-864E-A6D6D2023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8E3FBC-A912-499E-B87E-0CC94DD2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F7B4FEA-4E4E-40D4-B853-8128D157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4BE031-0428-4F76-8D1A-F3FC66F3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534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9D675491-DC19-4ABF-82EB-05F07D2BD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81C5BEB-8BD3-4C50-944E-13C1C4FAA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3A3D0D-6CC2-4FAB-884A-12832E8E9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0A8FB9A-5819-4080-AB2E-7E669537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CA22C8-237B-4438-A69C-B564DE08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301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D85C97-AAD1-4368-92EA-9E0A7A0D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A2AB15-B6BF-437D-9DBC-226680027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247EB1-ADC8-4580-ABE2-6B6C323A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55D167-95C6-4278-9CFA-F4F0AF0D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A48BD9-8784-459D-AF27-758F719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788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5D9047-89C6-47D0-A772-CD27474A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22F2ACA-E509-4715-940D-DEC6A9DD1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76BE77-F01E-4C48-A3BE-C334B587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5CAC13-A37A-42A0-8305-C2B8DFDB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8CC116-4C4D-4072-AC8B-BF2CB700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177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BB3BF8-2796-491E-9BB1-42612695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3BF8DCE-9FE3-476C-B012-4F6C24E0E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700D735-E55B-4F16-84CB-E6A90A6A7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CDC6E8-6F51-4E03-BFC8-F7DCE1D5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65F9120-011C-441C-804D-EE9E673A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820DDB-BCCD-4555-9B88-23873838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482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FC5EDC-8D13-4541-B4BD-F82E1655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EDACB7-B8CE-4748-8760-7AC662B1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80C677F-690E-4198-A87D-E9EB031B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3B2A876-AAEC-472E-8689-8E3CE4A06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4AC73EA-EF09-4A58-8512-21CF3101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EAC5F4F-9C03-4D71-9D72-24604B4C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4CA3C98-7A96-48BB-B1C7-F055507C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D74977C-4CBB-475C-8A8C-9F912570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35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6450F5-8503-48E7-928D-F893E9A8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95E3F3B-263A-4ACB-A643-C12F908D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3C3FA3E-26A3-4AD4-A27B-0D768A43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6BCEE25-57F4-4934-BB57-A6F645B1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181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E8F4A34-4578-4534-8A99-6001326E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7590E54-3AE2-4A51-98D4-8B061DBA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D68B1DE-3C7A-4E56-97DE-9A51A35B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590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5C870-73DF-41B7-8AA4-6CFB2A42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DED66C-31F1-4F8C-8381-B53F0316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EB9D538-5680-4B01-A69A-54BB3B34E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C5E79AB-1F8D-4C02-BDE9-81FE83EE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B6EB44-EBA0-438F-A9DC-1FEDAB045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E12F246-301F-4FB8-A96C-CA8B7696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41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40B316-5BA1-4317-BBD2-EFC81788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EDCA235-25C4-4417-8B58-D273FC60E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8B3F547-EBD1-4A2D-9281-60A52393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429416-8B0C-4E9F-A9CA-549FCB62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294E88D-5738-4DBA-8E05-73574192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490586A-1559-4046-9EB3-5585B6BE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285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84ED16B-4669-4A4B-8096-CF862B28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7FAC03-0EF6-457F-90D9-75CFD72BA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C7E332B-F7AA-46EB-8161-C89F20D33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2F0F-6FAB-4585-8C69-31002A0A7154}" type="datetimeFigureOut">
              <a:rPr lang="es-EC" smtClean="0"/>
              <a:t>1/5/2018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7A7F64-F2EB-4462-B983-625447F66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B52C1B-5981-44B3-86BC-6634B43A0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D3F8-4646-4F67-8CAC-91985AAD8C4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979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227B283-0C0B-4C27-BC35-E4B6889F9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2E58AF3-B117-4467-94EF-D6EEDDA0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4B15B4A-E9C0-402A-8387-DA539A8D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5B6E1D3-B5C1-4A00-8881-A6EAB04B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26DC142-D464-46E2-A251-C239529E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55AAFA7-379E-488C-B762-F6D03384E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2A6211E-3DDC-4311-896B-67CEFF0D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25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9281151-CD2B-46B6-BEDC-FFABFBC0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E1AA6F8-D414-425B-A2E6-53FB5595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F2DF50E-D1CC-4CAC-8F03-FD2DEEC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0BF3B7B-8BBE-47A7-B726-EBA27F6C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DA6A26D-B671-4DCE-B558-3B17DBE4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555C07C-C005-4DB1-9026-167F544BE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48F5040-1FA8-45E0-82FB-DC1EB140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C2998C6-2800-4D86-AA1B-C512AEA0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2F7089C-5DB1-46DB-82E1-DB988F12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1F8E37D-BB27-4EA8-8A1D-CD22A112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E905850-F21C-4D98-93B4-EC34A7C1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77BA112-AAA3-4D85-9EC8-4B461C3C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FE9DA19-4F6A-4A90-827B-4386A640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CAFCDC4-6FEB-4BE3-B366-4D4FA166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D037A6C-3AEA-41D6-84C3-AF6FE976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A3E71F3-0421-4A55-9EE7-A7EDF770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E401826-E527-4747-B498-4CE3B3DF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2DAB5BA-A060-4C8C-92BE-EBD73E7A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31123BF-3D1F-459B-8719-18940CFF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E4DE492-8C5C-4444-9924-A5855CBC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2F33927-67CB-4EF3-8C2E-FC0CAA23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B56B139-8E4F-42C5-8178-1EAA20F26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7F0A6E0-6664-4067-B2FE-F4DDF9D0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6DF018E-5D6C-4DFD-889C-3BF2D41B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6FA29E2-5ACE-49D8-8B1A-BC4BF70D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CA91B21-589C-45D0-8515-C8A69D42F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E9FA95C-0C1B-447E-A0D4-31E32B293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25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14B51EA-70F0-428D-9CA4-C05C97B0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3AD0F9A-AEE5-44CC-86F4-9E3CD39A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9</Words>
  <Application>Microsoft Office PowerPoint</Application>
  <PresentationFormat>Panorámica</PresentationFormat>
  <Paragraphs>9</Paragraphs>
  <Slides>36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User</cp:lastModifiedBy>
  <cp:revision>23</cp:revision>
  <dcterms:created xsi:type="dcterms:W3CDTF">2017-12-16T15:39:52Z</dcterms:created>
  <dcterms:modified xsi:type="dcterms:W3CDTF">2018-05-01T19:10:23Z</dcterms:modified>
</cp:coreProperties>
</file>