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7.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3756" r:id="rId1"/>
    <p:sldMasterId id="2147483768" r:id="rId2"/>
  </p:sldMasterIdLst>
  <p:sldIdLst>
    <p:sldId id="257" r:id="rId3"/>
    <p:sldId id="316" r:id="rId4"/>
    <p:sldId id="327" r:id="rId5"/>
    <p:sldId id="256" r:id="rId6"/>
    <p:sldId id="258" r:id="rId7"/>
    <p:sldId id="259" r:id="rId8"/>
    <p:sldId id="318" r:id="rId9"/>
    <p:sldId id="261" r:id="rId10"/>
    <p:sldId id="262" r:id="rId11"/>
    <p:sldId id="301" r:id="rId12"/>
    <p:sldId id="263" r:id="rId13"/>
    <p:sldId id="331" r:id="rId14"/>
    <p:sldId id="307" r:id="rId15"/>
    <p:sldId id="322" r:id="rId16"/>
    <p:sldId id="343" r:id="rId17"/>
    <p:sldId id="337" r:id="rId18"/>
    <p:sldId id="344" r:id="rId19"/>
    <p:sldId id="338" r:id="rId20"/>
    <p:sldId id="339" r:id="rId21"/>
    <p:sldId id="340" r:id="rId22"/>
    <p:sldId id="341" r:id="rId23"/>
    <p:sldId id="325" r:id="rId24"/>
    <p:sldId id="345" r:id="rId25"/>
    <p:sldId id="342" r:id="rId26"/>
    <p:sldId id="346" r:id="rId27"/>
    <p:sldId id="324" r:id="rId28"/>
    <p:sldId id="328" r:id="rId29"/>
    <p:sldId id="330" r:id="rId30"/>
    <p:sldId id="321" r:id="rId31"/>
    <p:sldId id="326" r:id="rId32"/>
    <p:sldId id="266" r:id="rId33"/>
    <p:sldId id="315" r:id="rId34"/>
  </p:sldIdLst>
  <p:sldSz cx="12192000" cy="6858000"/>
  <p:notesSz cx="6888163" cy="100203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car Lenin  Chicaiza Sanchez" initials="OLCS" lastIdx="22" clrIdx="0">
    <p:extLst>
      <p:ext uri="{19B8F6BF-5375-455C-9EA6-DF929625EA0E}">
        <p15:presenceInfo xmlns:p15="http://schemas.microsoft.com/office/powerpoint/2012/main" userId="S-1-5-21-191762527-126780642-1490391020-22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D91"/>
    <a:srgbClr val="FFFFFF"/>
    <a:srgbClr val="FFFFCC"/>
    <a:srgbClr val="93F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56" autoAdjust="0"/>
    <p:restoredTop sz="94660"/>
  </p:normalViewPr>
  <p:slideViewPr>
    <p:cSldViewPr snapToGrid="0">
      <p:cViewPr varScale="1">
        <p:scale>
          <a:sx n="74" d="100"/>
          <a:sy n="74" d="100"/>
        </p:scale>
        <p:origin x="40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Hoja_de_c_lculo_de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Hoja_de_c_lculo_de_Microsoft_Excel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Hoja_de_c_lculo_de_Microsoft_Excel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Hoja_de_c_lculo_de_Microsoft_Excel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Hoja_de_c_lculo_de_Microsoft_Excel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Hoja_de_c_lculo_de_Microsoft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257934158295127"/>
          <c:y val="0.12932120935957048"/>
          <c:w val="0.31264101973761643"/>
          <c:h val="0.72129954758392256"/>
        </c:manualLayout>
      </c:layout>
      <c:radarChart>
        <c:radarStyle val="filled"/>
        <c:varyColors val="0"/>
        <c:ser>
          <c:idx val="0"/>
          <c:order val="0"/>
          <c:spPr>
            <a:noFill/>
            <a:ln w="28575" cap="rnd">
              <a:solidFill>
                <a:srgbClr val="1D6FA9"/>
              </a:solidFill>
              <a:round/>
            </a:ln>
            <a:effectLst/>
          </c:spPr>
          <c:dLbls>
            <c:dLbl>
              <c:idx val="0"/>
              <c:layout>
                <c:manualLayout>
                  <c:x val="3.1287978288055962E-2"/>
                  <c:y val="5.1468857318248254E-2"/>
                </c:manualLayout>
              </c:layout>
              <c:tx>
                <c:rich>
                  <a:bodyPr/>
                  <a:lstStyle/>
                  <a:p>
                    <a:fld id="{84C95461-FB04-4930-B320-CFECF02C1C6D}" type="VALUE">
                      <a:rPr lang="en-US" smtClean="0">
                        <a:solidFill>
                          <a:schemeClr val="accent5">
                            <a:lumMod val="75000"/>
                          </a:schemeClr>
                        </a:solidFill>
                      </a:rPr>
                      <a:pPr/>
                      <a:t>[VALOR]</a:t>
                    </a:fld>
                    <a:r>
                      <a:rPr lang="en-US" dirty="0" smtClean="0">
                        <a:solidFill>
                          <a:schemeClr val="accent5">
                            <a:lumMod val="75000"/>
                          </a:schemeClr>
                        </a:solidFill>
                      </a:rPr>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
              <c:layout>
                <c:manualLayout>
                  <c:x val="-6.6149939808886138E-3"/>
                  <c:y val="-2.5496563923734925E-2"/>
                </c:manualLayout>
              </c:layout>
              <c:tx>
                <c:rich>
                  <a:bodyPr/>
                  <a:lstStyle/>
                  <a:p>
                    <a:r>
                      <a:rPr lang="en-US" dirty="0" smtClean="0">
                        <a:solidFill>
                          <a:schemeClr val="accent4">
                            <a:lumMod val="75000"/>
                          </a:schemeClr>
                        </a:solidFill>
                      </a:rPr>
                      <a:t>19,70 %</a:t>
                    </a:r>
                    <a:endParaRPr lang="en-US" dirty="0">
                      <a:solidFill>
                        <a:schemeClr val="accent4">
                          <a:lumMod val="75000"/>
                        </a:schemeClr>
                      </a:solidFill>
                    </a:endParaRP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3.0588503165067518E-2"/>
                  <c:y val="-5.5861691023359743E-2"/>
                </c:manualLayout>
              </c:layout>
              <c:tx>
                <c:rich>
                  <a:bodyPr/>
                  <a:lstStyle/>
                  <a:p>
                    <a:fld id="{398BEA73-DCCB-47A6-B399-5928ADAEAE68}" type="VALUE">
                      <a:rPr lang="en-US" smtClean="0">
                        <a:solidFill>
                          <a:schemeClr val="accent6"/>
                        </a:solidFill>
                      </a:rPr>
                      <a:pPr/>
                      <a:t>[VALOR]</a:t>
                    </a:fld>
                    <a:r>
                      <a:rPr lang="en-US" dirty="0" smtClean="0">
                        <a:solidFill>
                          <a:schemeClr val="accent6"/>
                        </a:solidFill>
                      </a:rPr>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layout>
                <c:manualLayout>
                  <c:x val="1.6689305830815768E-2"/>
                  <c:y val="-4.4786374626680517E-2"/>
                </c:manualLayout>
              </c:layout>
              <c:tx>
                <c:rich>
                  <a:bodyPr/>
                  <a:lstStyle/>
                  <a:p>
                    <a:r>
                      <a:rPr lang="en-US" dirty="0" smtClean="0">
                        <a:solidFill>
                          <a:schemeClr val="tx2"/>
                        </a:solidFill>
                      </a:rPr>
                      <a:t>28,74 %</a:t>
                    </a:r>
                    <a:endParaRPr lang="en-US" dirty="0">
                      <a:solidFill>
                        <a:schemeClr val="tx2"/>
                      </a:solidFill>
                    </a:endParaRP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a:solidFill>
                      <a:schemeClr val="accent5"/>
                    </a:solidFill>
                    <a:latin typeface="+mj-lt"/>
                    <a:cs typeface="Times New Roman"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'GRAFICO GLOBAL'!$B$1:$E$1</c:f>
              <c:strCache>
                <c:ptCount val="4"/>
                <c:pt idx="0">
                  <c:v>CULTURA DE CLAN</c:v>
                </c:pt>
                <c:pt idx="1">
                  <c:v>CULTURA ADHOCRATICA</c:v>
                </c:pt>
                <c:pt idx="2">
                  <c:v>CULTURA DE MERCADO</c:v>
                </c:pt>
                <c:pt idx="3">
                  <c:v>CULTURA JERARQUIZADA</c:v>
                </c:pt>
              </c:strCache>
            </c:strRef>
          </c:cat>
          <c:val>
            <c:numRef>
              <c:f>'GRAFICO GLOBAL'!$B$9:$E$9</c:f>
              <c:numCache>
                <c:formatCode>0.00</c:formatCode>
                <c:ptCount val="4"/>
                <c:pt idx="0">
                  <c:v>25.851575456053066</c:v>
                </c:pt>
                <c:pt idx="1">
                  <c:v>19.739635157545607</c:v>
                </c:pt>
                <c:pt idx="2">
                  <c:v>25.705638474295188</c:v>
                </c:pt>
                <c:pt idx="3">
                  <c:v>28.727197346600335</c:v>
                </c:pt>
              </c:numCache>
            </c:numRef>
          </c:val>
        </c:ser>
        <c:dLbls>
          <c:showLegendKey val="0"/>
          <c:showVal val="0"/>
          <c:showCatName val="0"/>
          <c:showSerName val="0"/>
          <c:showPercent val="0"/>
          <c:showBubbleSize val="0"/>
        </c:dLbls>
        <c:axId val="1971410128"/>
        <c:axId val="1971411216"/>
      </c:radarChart>
      <c:catAx>
        <c:axId val="1971410128"/>
        <c:scaling>
          <c:orientation val="minMax"/>
        </c:scaling>
        <c:delete val="0"/>
        <c:axPos val="b"/>
        <c:majorGridlines/>
        <c:numFmt formatCode="General" sourceLinked="0"/>
        <c:majorTickMark val="none"/>
        <c:minorTickMark val="none"/>
        <c:tickLblPos val="nextTo"/>
        <c:spPr>
          <a:noFill/>
          <a:ln w="25400">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crossAx val="1971411216"/>
        <c:crosses val="autoZero"/>
        <c:auto val="1"/>
        <c:lblAlgn val="ctr"/>
        <c:lblOffset val="100"/>
        <c:noMultiLvlLbl val="0"/>
      </c:catAx>
      <c:valAx>
        <c:axId val="19714112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971410128"/>
        <c:crosses val="autoZero"/>
        <c:crossBetween val="between"/>
      </c:valAx>
      <c:spPr>
        <a:noFill/>
        <a:ln>
          <a:noFill/>
        </a:ln>
        <a:effectLst/>
      </c:spPr>
    </c:plotArea>
    <c:plotVisOnly val="1"/>
    <c:dispBlanksAs val="gap"/>
    <c:showDLblsOverMax val="0"/>
  </c:chart>
  <c:spPr>
    <a:pattFill prst="pct25">
      <a:fgClr>
        <a:srgbClr val="1D6FA9"/>
      </a:fgClr>
      <a:bgClr>
        <a:sysClr val="window" lastClr="FFFFFF"/>
      </a:bgClr>
    </a:pattFill>
    <a:ln w="9525" cap="flat" cmpd="sng" algn="ctr">
      <a:solidFill>
        <a:schemeClr val="accent5">
          <a:lumMod val="60000"/>
          <a:lumOff val="40000"/>
        </a:schemeClr>
      </a:solidFill>
      <a:round/>
    </a:ln>
    <a:effectLst/>
  </c:spPr>
  <c:txPr>
    <a:bodyPr/>
    <a:lstStyle/>
    <a:p>
      <a:pPr>
        <a:defRPr/>
      </a:pPr>
      <a:endParaRPr lang="es-E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0"/>
            </a:pPr>
            <a:r>
              <a:rPr lang="es-MX" sz="1800" b="0" i="0" u="none" strike="noStrike" baseline="0">
                <a:effectLst/>
                <a:latin typeface="Times New Roman" pitchFamily="18" charset="0"/>
                <a:cs typeface="Times New Roman" pitchFamily="18" charset="0"/>
              </a:rPr>
              <a:t>DIMENSIÓN </a:t>
            </a:r>
            <a:r>
              <a:rPr lang="es-MX" sz="1800" b="0">
                <a:latin typeface="Times New Roman" pitchFamily="18" charset="0"/>
                <a:cs typeface="Times New Roman" pitchFamily="18" charset="0"/>
              </a:rPr>
              <a:t>ELEMENTOS TANGIBLES</a:t>
            </a:r>
          </a:p>
        </c:rich>
      </c:tx>
      <c:layout>
        <c:manualLayout>
          <c:xMode val="edge"/>
          <c:yMode val="edge"/>
          <c:x val="0.22094806767664316"/>
          <c:y val="0"/>
        </c:manualLayout>
      </c:layout>
      <c:overlay val="1"/>
    </c:title>
    <c:autoTitleDeleted val="0"/>
    <c:view3D>
      <c:rotX val="10"/>
      <c:rotY val="10"/>
      <c:depthPercent val="140"/>
      <c:rAngAx val="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4.4941638804736742E-2"/>
          <c:y val="0.11292265192602957"/>
          <c:w val="0.9280820231716822"/>
          <c:h val="0.75347017266406047"/>
        </c:manualLayout>
      </c:layout>
      <c:bar3DChart>
        <c:barDir val="col"/>
        <c:grouping val="stacked"/>
        <c:varyColors val="1"/>
        <c:ser>
          <c:idx val="0"/>
          <c:order val="0"/>
          <c:invertIfNegative val="0"/>
          <c:dPt>
            <c:idx val="1"/>
            <c:invertIfNegative val="0"/>
            <c:bubble3D val="0"/>
            <c:spPr>
              <a:solidFill>
                <a:srgbClr val="ED7D31">
                  <a:lumMod val="40000"/>
                  <a:lumOff val="60000"/>
                </a:srgbClr>
              </a:solidFill>
            </c:spPr>
          </c:dPt>
          <c:dPt>
            <c:idx val="2"/>
            <c:invertIfNegative val="0"/>
            <c:bubble3D val="0"/>
            <c:spPr>
              <a:solidFill>
                <a:srgbClr val="A5A5A5">
                  <a:lumMod val="60000"/>
                  <a:lumOff val="40000"/>
                </a:srgbClr>
              </a:solidFill>
            </c:spPr>
          </c:dPt>
          <c:dPt>
            <c:idx val="3"/>
            <c:invertIfNegative val="0"/>
            <c:bubble3D val="0"/>
            <c:spPr>
              <a:solidFill>
                <a:srgbClr val="FFC000">
                  <a:lumMod val="40000"/>
                  <a:lumOff val="60000"/>
                </a:srgbClr>
              </a:solidFill>
            </c:spPr>
          </c:dPt>
          <c:dPt>
            <c:idx val="4"/>
            <c:invertIfNegative val="0"/>
            <c:bubble3D val="0"/>
            <c:spPr>
              <a:solidFill>
                <a:srgbClr val="4472C4">
                  <a:lumMod val="40000"/>
                  <a:lumOff val="60000"/>
                </a:srgbClr>
              </a:solidFill>
            </c:spPr>
          </c:dPt>
          <c:dPt>
            <c:idx val="5"/>
            <c:invertIfNegative val="0"/>
            <c:bubble3D val="0"/>
            <c:spPr>
              <a:solidFill>
                <a:srgbClr val="70AD47">
                  <a:lumMod val="40000"/>
                  <a:lumOff val="60000"/>
                </a:srgbClr>
              </a:solidFill>
            </c:spPr>
          </c:dPt>
          <c:dLbls>
            <c:dLbl>
              <c:idx val="0"/>
              <c:layout>
                <c:manualLayout>
                  <c:x val="3.2962604958380652E-2"/>
                  <c:y val="-0.10045191532435856"/>
                </c:manualLayout>
              </c:layout>
              <c:tx>
                <c:rich>
                  <a:bodyPr/>
                  <a:lstStyle/>
                  <a:p>
                    <a:r>
                      <a:rPr lang="en-US"/>
                      <a:t>1,99%</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3.9414818117465195E-2"/>
                  <c:y val="-8.23561533541841E-2"/>
                </c:manualLayout>
              </c:layout>
              <c:tx>
                <c:rich>
                  <a:bodyPr wrap="square" lIns="38100" tIns="19050" rIns="38100" bIns="19050" anchor="ctr">
                    <a:noAutofit/>
                  </a:bodyPr>
                  <a:lstStyle/>
                  <a:p>
                    <a:pPr>
                      <a:defRPr sz="1600"/>
                    </a:pPr>
                    <a:r>
                      <a:rPr lang="en-US" dirty="0"/>
                      <a:t>1,65%</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10284027119875802"/>
                      <c:h val="6.9645529319134786E-2"/>
                    </c:manualLayout>
                  </c15:layout>
                </c:ext>
              </c:extLst>
            </c:dLbl>
            <c:dLbl>
              <c:idx val="2"/>
              <c:layout>
                <c:manualLayout>
                  <c:x val="1.4829522262678462E-2"/>
                  <c:y val="-0.11967187639861321"/>
                </c:manualLayout>
              </c:layout>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1525768197368525E-2"/>
                  <c:y val="-0.17132485627455535"/>
                </c:manualLayout>
              </c:layout>
              <c:tx>
                <c:rich>
                  <a:bodyPr/>
                  <a:lstStyle/>
                  <a:p>
                    <a:r>
                      <a:rPr lang="en-US"/>
                      <a:t>14,24%</a:t>
                    </a: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1.4403813519373998E-2"/>
                  <c:y val="-0.2971356899551939"/>
                </c:manualLayout>
              </c:layout>
              <c:tx>
                <c:rich>
                  <a:bodyPr/>
                  <a:lstStyle/>
                  <a:p>
                    <a:r>
                      <a:rPr lang="en-US"/>
                      <a:t>32,12%</a:t>
                    </a:r>
                  </a:p>
                </c:rich>
              </c:tx>
              <c:showLegendKey val="0"/>
              <c:showVal val="1"/>
              <c:showCatName val="0"/>
              <c:showSerName val="0"/>
              <c:showPercent val="0"/>
              <c:showBubbleSize val="0"/>
              <c:extLst>
                <c:ext xmlns:c15="http://schemas.microsoft.com/office/drawing/2012/chart" uri="{CE6537A1-D6FC-4f65-9D91-7224C49458BB}"/>
              </c:extLst>
            </c:dLbl>
            <c:dLbl>
              <c:idx val="5"/>
              <c:layout>
                <c:manualLayout>
                  <c:x val="1.1525407749599322E-2"/>
                  <c:y val="-0.38140776502330637"/>
                </c:manualLayout>
              </c:layout>
              <c:tx>
                <c:rich>
                  <a:bodyPr/>
                  <a:lstStyle/>
                  <a:p>
                    <a:r>
                      <a:rPr lang="en-US"/>
                      <a:t>43,71%</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6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6"/>
              <c:pt idx="0">
                <c:v>TOTALMENTE INSATISFECHO</c:v>
              </c:pt>
              <c:pt idx="1">
                <c:v>MUY INSATISFECHO</c:v>
              </c:pt>
              <c:pt idx="2">
                <c:v>INSATISFECHO</c:v>
              </c:pt>
              <c:pt idx="3">
                <c:v>SATISFECHO</c:v>
              </c:pt>
              <c:pt idx="4">
                <c:v>MUY SATISFECHO</c:v>
              </c:pt>
              <c:pt idx="5">
                <c:v>TOTALMENTE SATISFECHO</c:v>
              </c:pt>
            </c:strLit>
          </c:cat>
          <c:val>
            <c:numLit>
              <c:formatCode>General</c:formatCode>
              <c:ptCount val="6"/>
              <c:pt idx="0">
                <c:v>1.9867549668874169</c:v>
              </c:pt>
              <c:pt idx="1">
                <c:v>1.6556291390728479</c:v>
              </c:pt>
              <c:pt idx="2">
                <c:v>6.2913907284768218</c:v>
              </c:pt>
              <c:pt idx="3">
                <c:v>14.23841059602649</c:v>
              </c:pt>
              <c:pt idx="4">
                <c:v>32.119205298013242</c:v>
              </c:pt>
              <c:pt idx="5">
                <c:v>43.70860927152318</c:v>
              </c:pt>
            </c:numLit>
          </c:val>
          <c:extLst xmlns:c16r2="http://schemas.microsoft.com/office/drawing/2015/06/chart"/>
        </c:ser>
        <c:dLbls>
          <c:showLegendKey val="0"/>
          <c:showVal val="0"/>
          <c:showCatName val="0"/>
          <c:showSerName val="0"/>
          <c:showPercent val="0"/>
          <c:showBubbleSize val="0"/>
        </c:dLbls>
        <c:gapWidth val="50"/>
        <c:gapDepth val="30"/>
        <c:shape val="cylinder"/>
        <c:axId val="1971404688"/>
        <c:axId val="1971426448"/>
        <c:axId val="0"/>
      </c:bar3DChart>
      <c:catAx>
        <c:axId val="19714046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S"/>
          </a:p>
        </c:txPr>
        <c:crossAx val="1971426448"/>
        <c:crosses val="autoZero"/>
        <c:auto val="1"/>
        <c:lblAlgn val="ctr"/>
        <c:lblOffset val="100"/>
        <c:noMultiLvlLbl val="0"/>
      </c:catAx>
      <c:valAx>
        <c:axId val="197142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971404688"/>
        <c:crosses val="autoZero"/>
        <c:crossBetween val="between"/>
      </c:valAx>
    </c:plotArea>
    <c:plotVisOnly val="1"/>
    <c:dispBlanksAs val="gap"/>
    <c:showDLblsOverMax val="0"/>
  </c:chart>
  <c:spPr>
    <a:pattFill prst="pct25">
      <a:fgClr>
        <a:srgbClr val="1D6FA9"/>
      </a:fgClr>
      <a:bgClr>
        <a:sysClr val="window" lastClr="FFFFFF"/>
      </a:bgClr>
    </a:pattFill>
    <a:ln>
      <a:noFill/>
    </a:ln>
    <a:effectLst/>
  </c:spPr>
  <c:txPr>
    <a:bodyPr/>
    <a:lstStyle/>
    <a:p>
      <a:pPr>
        <a:defRPr/>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MX" sz="1200" b="1" i="0" u="none" strike="noStrike" baseline="0">
                <a:effectLst/>
                <a:latin typeface="Times New Roman" pitchFamily="18" charset="0"/>
                <a:cs typeface="Times New Roman" pitchFamily="18" charset="0"/>
              </a:rPr>
              <a:t>DIMENSIÓN FIABILIDAD </a:t>
            </a:r>
            <a:endParaRPr lang="es-MX" sz="1200">
              <a:latin typeface="Times New Roman" pitchFamily="18" charset="0"/>
              <a:cs typeface="Times New Roman" pitchFamily="18" charset="0"/>
            </a:endParaRPr>
          </a:p>
        </c:rich>
      </c:tx>
      <c:overlay val="1"/>
    </c:title>
    <c:autoTitleDeleted val="0"/>
    <c:view3D>
      <c:rotX val="10"/>
      <c:rotY val="10"/>
      <c:depthPercent val="140"/>
      <c:rAngAx val="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4.3994732476493374E-2"/>
          <c:y val="0.16091657638380286"/>
          <c:w val="0.9560053398912981"/>
          <c:h val="0.75097387365799151"/>
        </c:manualLayout>
      </c:layout>
      <c:bar3DChart>
        <c:barDir val="col"/>
        <c:grouping val="stacked"/>
        <c:varyColors val="1"/>
        <c:ser>
          <c:idx val="0"/>
          <c:order val="0"/>
          <c:invertIfNegative val="0"/>
          <c:dPt>
            <c:idx val="1"/>
            <c:invertIfNegative val="0"/>
            <c:bubble3D val="0"/>
            <c:spPr>
              <a:solidFill>
                <a:srgbClr val="ED7D31">
                  <a:lumMod val="60000"/>
                  <a:lumOff val="40000"/>
                </a:srgbClr>
              </a:solidFill>
            </c:spPr>
          </c:dPt>
          <c:dPt>
            <c:idx val="2"/>
            <c:invertIfNegative val="0"/>
            <c:bubble3D val="0"/>
            <c:spPr>
              <a:solidFill>
                <a:srgbClr val="A5A5A5">
                  <a:lumMod val="60000"/>
                  <a:lumOff val="40000"/>
                </a:srgbClr>
              </a:solidFill>
            </c:spPr>
          </c:dPt>
          <c:dPt>
            <c:idx val="3"/>
            <c:invertIfNegative val="0"/>
            <c:bubble3D val="0"/>
            <c:spPr>
              <a:solidFill>
                <a:srgbClr val="FFC000">
                  <a:lumMod val="40000"/>
                  <a:lumOff val="60000"/>
                </a:srgbClr>
              </a:solidFill>
            </c:spPr>
          </c:dPt>
          <c:dPt>
            <c:idx val="4"/>
            <c:invertIfNegative val="0"/>
            <c:bubble3D val="0"/>
            <c:spPr>
              <a:solidFill>
                <a:srgbClr val="5B9BD5">
                  <a:lumMod val="60000"/>
                  <a:lumOff val="40000"/>
                </a:srgbClr>
              </a:solidFill>
            </c:spPr>
          </c:dPt>
          <c:dPt>
            <c:idx val="5"/>
            <c:invertIfNegative val="0"/>
            <c:bubble3D val="0"/>
            <c:spPr>
              <a:solidFill>
                <a:srgbClr val="70AD47">
                  <a:lumMod val="40000"/>
                  <a:lumOff val="60000"/>
                </a:srgbClr>
              </a:solidFill>
            </c:spPr>
          </c:dPt>
          <c:dLbls>
            <c:dLbl>
              <c:idx val="0"/>
              <c:layout>
                <c:manualLayout>
                  <c:x val="2.5097231353029673E-2"/>
                  <c:y val="-8.2268445548464172E-2"/>
                </c:manualLayout>
              </c:layout>
              <c:tx>
                <c:rich>
                  <a:bodyPr/>
                  <a:lstStyle/>
                  <a:p>
                    <a:r>
                      <a:rPr lang="en-US"/>
                      <a:t>3,31%</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2.1005484069007478E-2"/>
                  <c:y val="-7.6929550115708317E-2"/>
                </c:manualLayout>
              </c:layout>
              <c:tx>
                <c:rich>
                  <a:bodyPr/>
                  <a:lstStyle/>
                  <a:p>
                    <a:r>
                      <a:rPr lang="en-US"/>
                      <a:t>2,98%</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5242725187459213E-2"/>
                  <c:y val="-0.11051837551596234"/>
                </c:manualLayout>
              </c:layout>
              <c:tx>
                <c:rich>
                  <a:bodyPr/>
                  <a:lstStyle/>
                  <a:p>
                    <a:r>
                      <a:rPr lang="en-US"/>
                      <a:t>8,28%</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4407145944388416E-2"/>
                  <c:y val="-0.11412829594647776"/>
                </c:manualLayout>
              </c:layout>
              <c:tx>
                <c:rich>
                  <a:bodyPr/>
                  <a:lstStyle/>
                  <a:p>
                    <a:r>
                      <a:rPr lang="en-US"/>
                      <a:t>9,93%</a:t>
                    </a: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8.64428756663305E-3"/>
                  <c:y val="-0.17709563164108619"/>
                </c:manualLayout>
              </c:layout>
              <c:tx>
                <c:rich>
                  <a:bodyPr/>
                  <a:lstStyle/>
                  <a:p>
                    <a:r>
                      <a:rPr lang="en-US"/>
                      <a:t>21,52%</a:t>
                    </a:r>
                  </a:p>
                </c:rich>
              </c:tx>
              <c:showLegendKey val="0"/>
              <c:showVal val="1"/>
              <c:showCatName val="0"/>
              <c:showSerName val="0"/>
              <c:showPercent val="0"/>
              <c:showBubbleSize val="0"/>
              <c:extLst>
                <c:ext xmlns:c15="http://schemas.microsoft.com/office/drawing/2012/chart" uri="{CE6537A1-D6FC-4f65-9D91-7224C49458BB}"/>
              </c:extLst>
            </c:dLbl>
            <c:dLbl>
              <c:idx val="5"/>
              <c:layout>
                <c:manualLayout>
                  <c:x val="6.2236442744454112E-3"/>
                  <c:y val="-0.3559203620764721"/>
                </c:manualLayout>
              </c:layout>
              <c:tx>
                <c:rich>
                  <a:bodyPr/>
                  <a:lstStyle/>
                  <a:p>
                    <a:r>
                      <a:rPr lang="en-US"/>
                      <a:t>53,97%</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6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6"/>
              <c:pt idx="0">
                <c:v>TOTALMENTE INSATISFECHO</c:v>
              </c:pt>
              <c:pt idx="1">
                <c:v>MUY INSATISFECHO</c:v>
              </c:pt>
              <c:pt idx="2">
                <c:v>INSATISFECHO</c:v>
              </c:pt>
              <c:pt idx="3">
                <c:v>SATISFECHO</c:v>
              </c:pt>
              <c:pt idx="4">
                <c:v>MUY SATISFECHO</c:v>
              </c:pt>
              <c:pt idx="5">
                <c:v>TOTALMENTE SATISFECHO</c:v>
              </c:pt>
            </c:strLit>
          </c:cat>
          <c:val>
            <c:numLit>
              <c:formatCode>General</c:formatCode>
              <c:ptCount val="6"/>
              <c:pt idx="0">
                <c:v>3.311258278145695</c:v>
              </c:pt>
              <c:pt idx="1">
                <c:v>2.9801324503311259</c:v>
              </c:pt>
              <c:pt idx="2">
                <c:v>8.2781456953642394</c:v>
              </c:pt>
              <c:pt idx="3">
                <c:v>9.9337748344370862</c:v>
              </c:pt>
              <c:pt idx="4">
                <c:v>21.523178807947019</c:v>
              </c:pt>
              <c:pt idx="5">
                <c:v>53.973509933774842</c:v>
              </c:pt>
            </c:numLit>
          </c:val>
          <c:extLst xmlns:c16r2="http://schemas.microsoft.com/office/drawing/2015/06/chart"/>
        </c:ser>
        <c:dLbls>
          <c:showLegendKey val="0"/>
          <c:showVal val="0"/>
          <c:showCatName val="0"/>
          <c:showSerName val="0"/>
          <c:showPercent val="0"/>
          <c:showBubbleSize val="0"/>
        </c:dLbls>
        <c:gapWidth val="50"/>
        <c:gapDepth val="30"/>
        <c:shape val="cylinder"/>
        <c:axId val="1971407952"/>
        <c:axId val="1971416112"/>
        <c:axId val="0"/>
      </c:bar3DChart>
      <c:catAx>
        <c:axId val="1971407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j-lt"/>
                <a:ea typeface="+mn-ea"/>
                <a:cs typeface="Times New Roman" pitchFamily="18" charset="0"/>
              </a:defRPr>
            </a:pPr>
            <a:endParaRPr lang="es-ES"/>
          </a:p>
        </c:txPr>
        <c:crossAx val="1971416112"/>
        <c:crosses val="autoZero"/>
        <c:auto val="1"/>
        <c:lblAlgn val="ctr"/>
        <c:lblOffset val="100"/>
        <c:noMultiLvlLbl val="0"/>
      </c:catAx>
      <c:valAx>
        <c:axId val="1971416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971407952"/>
        <c:crosses val="autoZero"/>
        <c:crossBetween val="between"/>
      </c:valAx>
      <c:spPr>
        <a:pattFill prst="pct25">
          <a:fgClr>
            <a:srgbClr val="1D6FA9"/>
          </a:fgClr>
          <a:bgClr>
            <a:sysClr val="window" lastClr="FFFFFF"/>
          </a:bgClr>
        </a:pattFill>
      </c:spPr>
    </c:plotArea>
    <c:plotVisOnly val="1"/>
    <c:dispBlanksAs val="gap"/>
    <c:showDLblsOverMax val="0"/>
  </c:chart>
  <c:spPr>
    <a:pattFill prst="pct25">
      <a:fgClr>
        <a:srgbClr val="1D6FA9"/>
      </a:fgClr>
      <a:bgClr>
        <a:sysClr val="window" lastClr="FFFFFF"/>
      </a:bgClr>
    </a:patt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s-MX" sz="1600" b="1" i="0" u="none" strike="noStrike" baseline="0">
                <a:effectLst/>
                <a:latin typeface="Times New Roman" pitchFamily="18" charset="0"/>
                <a:cs typeface="Times New Roman" pitchFamily="18" charset="0"/>
              </a:rPr>
              <a:t>DIMENSIÓN CAPACIDAD DE RESPUESTA </a:t>
            </a:r>
            <a:endParaRPr lang="es-MX" sz="1600">
              <a:latin typeface="Times New Roman" pitchFamily="18" charset="0"/>
              <a:cs typeface="Times New Roman" pitchFamily="18" charset="0"/>
            </a:endParaRPr>
          </a:p>
        </c:rich>
      </c:tx>
      <c:overlay val="1"/>
    </c:title>
    <c:autoTitleDeleted val="0"/>
    <c:view3D>
      <c:rotX val="10"/>
      <c:rotY val="10"/>
      <c:depthPercent val="140"/>
      <c:rAngAx val="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3.9885036946607291E-2"/>
          <c:y val="0.18930690089481444"/>
          <c:w val="0.96011496305339272"/>
          <c:h val="0.71726789395556645"/>
        </c:manualLayout>
      </c:layout>
      <c:bar3DChart>
        <c:barDir val="col"/>
        <c:grouping val="stacked"/>
        <c:varyColors val="1"/>
        <c:ser>
          <c:idx val="0"/>
          <c:order val="0"/>
          <c:invertIfNegative val="0"/>
          <c:dPt>
            <c:idx val="1"/>
            <c:invertIfNegative val="0"/>
            <c:bubble3D val="0"/>
            <c:spPr>
              <a:solidFill>
                <a:schemeClr val="accent2">
                  <a:lumMod val="40000"/>
                  <a:lumOff val="60000"/>
                </a:schemeClr>
              </a:solidFill>
            </c:spPr>
          </c:dPt>
          <c:dPt>
            <c:idx val="2"/>
            <c:invertIfNegative val="0"/>
            <c:bubble3D val="0"/>
            <c:spPr>
              <a:solidFill>
                <a:schemeClr val="accent3">
                  <a:lumMod val="40000"/>
                  <a:lumOff val="60000"/>
                </a:schemeClr>
              </a:solidFill>
            </c:spPr>
          </c:dPt>
          <c:dPt>
            <c:idx val="3"/>
            <c:invertIfNegative val="0"/>
            <c:bubble3D val="0"/>
            <c:spPr>
              <a:solidFill>
                <a:schemeClr val="accent4">
                  <a:lumMod val="60000"/>
                  <a:lumOff val="40000"/>
                </a:schemeClr>
              </a:solidFill>
            </c:spPr>
          </c:dPt>
          <c:dPt>
            <c:idx val="4"/>
            <c:invertIfNegative val="0"/>
            <c:bubble3D val="0"/>
            <c:spPr>
              <a:solidFill>
                <a:schemeClr val="accent5">
                  <a:lumMod val="60000"/>
                  <a:lumOff val="40000"/>
                </a:schemeClr>
              </a:solidFill>
            </c:spPr>
          </c:dPt>
          <c:dPt>
            <c:idx val="5"/>
            <c:invertIfNegative val="0"/>
            <c:bubble3D val="0"/>
            <c:spPr>
              <a:solidFill>
                <a:schemeClr val="accent6">
                  <a:lumMod val="40000"/>
                  <a:lumOff val="60000"/>
                </a:schemeClr>
              </a:solidFill>
            </c:spPr>
          </c:dPt>
          <c:dLbls>
            <c:dLbl>
              <c:idx val="0"/>
              <c:layout>
                <c:manualLayout>
                  <c:x val="2.3297651757140152E-2"/>
                  <c:y val="-8.5138067183416044E-2"/>
                </c:manualLayout>
              </c:layout>
              <c:tx>
                <c:rich>
                  <a:bodyPr/>
                  <a:lstStyle/>
                  <a:p>
                    <a:r>
                      <a:rPr lang="en-US"/>
                      <a:t>3,31%</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2.0416248064821028E-2"/>
                  <c:y val="-9.3079339459633814E-2"/>
                </c:manualLayout>
              </c:layout>
              <c:tx>
                <c:rich>
                  <a:bodyPr/>
                  <a:lstStyle/>
                  <a:p>
                    <a:r>
                      <a:rPr lang="en-US"/>
                      <a:t>4,30%</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1525774059657115E-2"/>
                  <c:y val="-0.11311962290904214"/>
                </c:manualLayout>
              </c:layout>
              <c:tx>
                <c:rich>
                  <a:bodyPr/>
                  <a:lstStyle/>
                  <a:p>
                    <a:r>
                      <a:rPr lang="en-US"/>
                      <a:t>7,28%</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7.4797983957228618E-3"/>
                  <c:y val="-0.17378667805814388"/>
                </c:manualLayout>
              </c:layout>
              <c:tx>
                <c:rich>
                  <a:bodyPr/>
                  <a:lstStyle/>
                  <a:p>
                    <a:r>
                      <a:rPr lang="en-US"/>
                      <a:t>18,54%</a:t>
                    </a: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6.3152264241076225E-3"/>
                  <c:y val="-0.18015989396007487"/>
                </c:manualLayout>
              </c:layout>
              <c:tx>
                <c:rich>
                  <a:bodyPr/>
                  <a:lstStyle/>
                  <a:p>
                    <a:r>
                      <a:rPr lang="en-US"/>
                      <a:t>18,87%</a:t>
                    </a:r>
                  </a:p>
                </c:rich>
              </c:tx>
              <c:showLegendKey val="0"/>
              <c:showVal val="1"/>
              <c:showCatName val="0"/>
              <c:showSerName val="0"/>
              <c:showPercent val="0"/>
              <c:showBubbleSize val="0"/>
              <c:extLst>
                <c:ext xmlns:c15="http://schemas.microsoft.com/office/drawing/2012/chart" uri="{CE6537A1-D6FC-4f65-9D91-7224C49458BB}"/>
              </c:extLst>
            </c:dLbl>
            <c:dLbl>
              <c:idx val="5"/>
              <c:layout>
                <c:manualLayout>
                  <c:x val="6.6210639546098876E-3"/>
                  <c:y val="-0.36272236768397215"/>
                </c:manualLayout>
              </c:layout>
              <c:tx>
                <c:rich>
                  <a:bodyPr/>
                  <a:lstStyle/>
                  <a:p>
                    <a:r>
                      <a:rPr lang="en-US"/>
                      <a:t>47,68%</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6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'DIMENSION 3'!$B$3:$B$8</c:f>
              <c:strCache>
                <c:ptCount val="6"/>
                <c:pt idx="0">
                  <c:v>TOTALMENTE INSATISFECHO</c:v>
                </c:pt>
                <c:pt idx="1">
                  <c:v>MUY INSATISFECHO</c:v>
                </c:pt>
                <c:pt idx="2">
                  <c:v>INSATISFECHO</c:v>
                </c:pt>
                <c:pt idx="3">
                  <c:v>SATISFECHO</c:v>
                </c:pt>
                <c:pt idx="4">
                  <c:v>MUY SATISFECHO</c:v>
                </c:pt>
                <c:pt idx="5">
                  <c:v>TOTALMENTE SATISFECHO</c:v>
                </c:pt>
              </c:strCache>
            </c:strRef>
          </c:cat>
          <c:val>
            <c:numLit>
              <c:formatCode>General</c:formatCode>
              <c:ptCount val="6"/>
              <c:pt idx="0">
                <c:v>3.311258278145695</c:v>
              </c:pt>
              <c:pt idx="1">
                <c:v>4.3046357615894042</c:v>
              </c:pt>
              <c:pt idx="2">
                <c:v>7.2847682119205297</c:v>
              </c:pt>
              <c:pt idx="3">
                <c:v>18.543046357615889</c:v>
              </c:pt>
              <c:pt idx="4">
                <c:v>18.87417218543046</c:v>
              </c:pt>
              <c:pt idx="5">
                <c:v>47.682119205298022</c:v>
              </c:pt>
            </c:numLit>
          </c:val>
          <c:extLst xmlns:c16r2="http://schemas.microsoft.com/office/drawing/2015/06/chart"/>
        </c:ser>
        <c:dLbls>
          <c:showLegendKey val="0"/>
          <c:showVal val="0"/>
          <c:showCatName val="0"/>
          <c:showSerName val="0"/>
          <c:showPercent val="0"/>
          <c:showBubbleSize val="0"/>
        </c:dLbls>
        <c:gapWidth val="50"/>
        <c:gapDepth val="30"/>
        <c:shape val="cylinder"/>
        <c:axId val="1971412304"/>
        <c:axId val="1971422640"/>
        <c:axId val="0"/>
      </c:bar3DChart>
      <c:catAx>
        <c:axId val="19714123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S"/>
          </a:p>
        </c:txPr>
        <c:crossAx val="1971422640"/>
        <c:crosses val="autoZero"/>
        <c:auto val="1"/>
        <c:lblAlgn val="ctr"/>
        <c:lblOffset val="100"/>
        <c:noMultiLvlLbl val="0"/>
      </c:catAx>
      <c:valAx>
        <c:axId val="1971422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971412304"/>
        <c:crosses val="autoZero"/>
        <c:crossBetween val="between"/>
      </c:valAx>
      <c:spPr>
        <a:pattFill prst="pct25">
          <a:fgClr>
            <a:srgbClr val="1D6FA9"/>
          </a:fgClr>
          <a:bgClr>
            <a:sysClr val="window" lastClr="FFFFFF"/>
          </a:bgClr>
        </a:pattFill>
      </c:spPr>
    </c:plotArea>
    <c:plotVisOnly val="1"/>
    <c:dispBlanksAs val="gap"/>
    <c:showDLblsOverMax val="0"/>
  </c:chart>
  <c:spPr>
    <a:pattFill prst="pct25">
      <a:fgClr>
        <a:srgbClr val="1D6FA9"/>
      </a:fgClr>
      <a:bgClr>
        <a:sysClr val="window" lastClr="FFFFFF"/>
      </a:bgClr>
    </a:patt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s-MX" sz="1800" b="1" i="0" u="none" strike="noStrike" baseline="0">
                <a:effectLst/>
                <a:latin typeface="Times New Roman" pitchFamily="18" charset="0"/>
                <a:cs typeface="Times New Roman" pitchFamily="18" charset="0"/>
              </a:rPr>
              <a:t>DIMENSIÓN SEGURIDAD</a:t>
            </a:r>
            <a:endParaRPr lang="es-MX" sz="1800">
              <a:latin typeface="Times New Roman" pitchFamily="18" charset="0"/>
              <a:cs typeface="Times New Roman" pitchFamily="18" charset="0"/>
            </a:endParaRPr>
          </a:p>
        </c:rich>
      </c:tx>
      <c:overlay val="1"/>
    </c:title>
    <c:autoTitleDeleted val="0"/>
    <c:view3D>
      <c:rotX val="10"/>
      <c:rotY val="10"/>
      <c:depthPercent val="140"/>
      <c:rAngAx val="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5.7539645175818228E-2"/>
          <c:y val="0.15769032644558259"/>
          <c:w val="0.93957892563530399"/>
          <c:h val="0.75606857429883811"/>
        </c:manualLayout>
      </c:layout>
      <c:bar3DChart>
        <c:barDir val="col"/>
        <c:grouping val="stacked"/>
        <c:varyColors val="1"/>
        <c:ser>
          <c:idx val="0"/>
          <c:order val="0"/>
          <c:invertIfNegative val="0"/>
          <c:dPt>
            <c:idx val="1"/>
            <c:invertIfNegative val="0"/>
            <c:bubble3D val="0"/>
            <c:spPr>
              <a:solidFill>
                <a:schemeClr val="accent2">
                  <a:lumMod val="60000"/>
                  <a:lumOff val="40000"/>
                </a:schemeClr>
              </a:solidFill>
            </c:spPr>
          </c:dPt>
          <c:dPt>
            <c:idx val="2"/>
            <c:invertIfNegative val="0"/>
            <c:bubble3D val="0"/>
            <c:spPr>
              <a:solidFill>
                <a:schemeClr val="accent3">
                  <a:lumMod val="60000"/>
                  <a:lumOff val="40000"/>
                </a:schemeClr>
              </a:solidFill>
            </c:spPr>
          </c:dPt>
          <c:dPt>
            <c:idx val="3"/>
            <c:invertIfNegative val="0"/>
            <c:bubble3D val="0"/>
            <c:spPr>
              <a:solidFill>
                <a:schemeClr val="accent4">
                  <a:lumMod val="40000"/>
                  <a:lumOff val="60000"/>
                </a:schemeClr>
              </a:solidFill>
            </c:spPr>
          </c:dPt>
          <c:dPt>
            <c:idx val="4"/>
            <c:invertIfNegative val="0"/>
            <c:bubble3D val="0"/>
            <c:spPr>
              <a:solidFill>
                <a:schemeClr val="accent5">
                  <a:lumMod val="40000"/>
                  <a:lumOff val="60000"/>
                </a:schemeClr>
              </a:solidFill>
            </c:spPr>
          </c:dPt>
          <c:dPt>
            <c:idx val="5"/>
            <c:invertIfNegative val="0"/>
            <c:bubble3D val="0"/>
            <c:spPr>
              <a:solidFill>
                <a:schemeClr val="accent6">
                  <a:lumMod val="60000"/>
                  <a:lumOff val="40000"/>
                </a:schemeClr>
              </a:solidFill>
            </c:spPr>
          </c:dPt>
          <c:dLbls>
            <c:dLbl>
              <c:idx val="0"/>
              <c:layout>
                <c:manualLayout>
                  <c:x val="1.1520674198725146E-2"/>
                  <c:y val="-8.8226881469010754E-2"/>
                </c:manualLayout>
              </c:layout>
              <c:tx>
                <c:rich>
                  <a:bodyPr/>
                  <a:lstStyle/>
                  <a:p>
                    <a:r>
                      <a:rPr lang="en-US"/>
                      <a:t>2,32%</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6461024102079166E-2"/>
                  <c:y val="-8.8164769514012212E-2"/>
                </c:manualLayout>
              </c:layout>
              <c:tx>
                <c:rich>
                  <a:bodyPr/>
                  <a:lstStyle/>
                  <a:p>
                    <a:r>
                      <a:rPr lang="en-US"/>
                      <a:t>3,97%</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3579558617330964E-2"/>
                  <c:y val="-9.0960707662207277E-2"/>
                </c:manualLayout>
              </c:layout>
              <c:tx>
                <c:rich>
                  <a:bodyPr/>
                  <a:lstStyle/>
                  <a:p>
                    <a:r>
                      <a:rPr lang="en-US"/>
                      <a:t>4,97%</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9.0530931171817364E-3"/>
                  <c:y val="-0.13376934725511294"/>
                </c:manualLayout>
              </c:layout>
              <c:tx>
                <c:rich>
                  <a:bodyPr/>
                  <a:lstStyle/>
                  <a:p>
                    <a:r>
                      <a:rPr lang="en-US"/>
                      <a:t>10,26%</a:t>
                    </a: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5.3490465662914578E-3"/>
                  <c:y val="-0.19534187342708798"/>
                </c:manualLayout>
              </c:layout>
              <c:tx>
                <c:rich>
                  <a:bodyPr/>
                  <a:lstStyle/>
                  <a:p>
                    <a:r>
                      <a:rPr lang="en-US"/>
                      <a:t>23,51%</a:t>
                    </a:r>
                  </a:p>
                </c:rich>
              </c:tx>
              <c:showLegendKey val="0"/>
              <c:showVal val="1"/>
              <c:showCatName val="0"/>
              <c:showSerName val="0"/>
              <c:showPercent val="0"/>
              <c:showBubbleSize val="0"/>
              <c:extLst>
                <c:ext xmlns:c15="http://schemas.microsoft.com/office/drawing/2012/chart" uri="{CE6537A1-D6FC-4f65-9D91-7224C49458BB}"/>
              </c:extLst>
            </c:dLbl>
            <c:dLbl>
              <c:idx val="5"/>
              <c:layout>
                <c:manualLayout>
                  <c:x val="9.0530931171818128E-3"/>
                  <c:y val="-0.3708637319968161"/>
                </c:manualLayout>
              </c:layout>
              <c:tx>
                <c:rich>
                  <a:bodyPr/>
                  <a:lstStyle/>
                  <a:p>
                    <a:r>
                      <a:rPr lang="en-US"/>
                      <a:t>54,97%</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6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6"/>
              <c:pt idx="0">
                <c:v>TOTALMENTE INSATISFECHO</c:v>
              </c:pt>
              <c:pt idx="1">
                <c:v>MUY INSATISFECHO</c:v>
              </c:pt>
              <c:pt idx="2">
                <c:v>INSATISFECHO</c:v>
              </c:pt>
              <c:pt idx="3">
                <c:v>SATISFECHO</c:v>
              </c:pt>
              <c:pt idx="4">
                <c:v>MUY SATISFECHO</c:v>
              </c:pt>
              <c:pt idx="5">
                <c:v>TOTALMENTE SATISFECHO</c:v>
              </c:pt>
            </c:strLit>
          </c:cat>
          <c:val>
            <c:numLit>
              <c:formatCode>General</c:formatCode>
              <c:ptCount val="6"/>
              <c:pt idx="0">
                <c:v>2.317880794701987</c:v>
              </c:pt>
              <c:pt idx="1">
                <c:v>3.9735099337748352</c:v>
              </c:pt>
              <c:pt idx="2">
                <c:v>4.9668874172185431</c:v>
              </c:pt>
              <c:pt idx="3">
                <c:v>10.264900662251661</c:v>
              </c:pt>
              <c:pt idx="4">
                <c:v>23.50993377483444</c:v>
              </c:pt>
              <c:pt idx="5">
                <c:v>54.966887417218537</c:v>
              </c:pt>
            </c:numLit>
          </c:val>
          <c:extLst xmlns:c16r2="http://schemas.microsoft.com/office/drawing/2015/06/chart"/>
        </c:ser>
        <c:dLbls>
          <c:showLegendKey val="0"/>
          <c:showVal val="0"/>
          <c:showCatName val="0"/>
          <c:showSerName val="0"/>
          <c:showPercent val="0"/>
          <c:showBubbleSize val="0"/>
        </c:dLbls>
        <c:gapWidth val="50"/>
        <c:gapDepth val="30"/>
        <c:shape val="cylinder"/>
        <c:axId val="2019588048"/>
        <c:axId val="2019592944"/>
        <c:axId val="0"/>
      </c:bar3DChart>
      <c:catAx>
        <c:axId val="20195880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2019592944"/>
        <c:crosses val="autoZero"/>
        <c:auto val="1"/>
        <c:lblAlgn val="ctr"/>
        <c:lblOffset val="100"/>
        <c:noMultiLvlLbl val="0"/>
      </c:catAx>
      <c:valAx>
        <c:axId val="2019592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2019588048"/>
        <c:crosses val="autoZero"/>
        <c:crossBetween val="between"/>
      </c:valAx>
    </c:plotArea>
    <c:plotVisOnly val="1"/>
    <c:dispBlanksAs val="gap"/>
    <c:showDLblsOverMax val="0"/>
  </c:chart>
  <c:spPr>
    <a:pattFill prst="pct25">
      <a:fgClr>
        <a:srgbClr val="1D6FA9"/>
      </a:fgClr>
      <a:bgClr>
        <a:sysClr val="window" lastClr="FFFFFF"/>
      </a:bgClr>
    </a:patt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b="0">
                <a:latin typeface="Times New Roman" pitchFamily="18" charset="0"/>
                <a:cs typeface="Times New Roman" pitchFamily="18" charset="0"/>
              </a:defRPr>
            </a:pPr>
            <a:r>
              <a:rPr lang="es-MX" sz="1800" b="0" i="0" u="none" strike="noStrike" baseline="0">
                <a:effectLst/>
                <a:latin typeface="Times New Roman" pitchFamily="18" charset="0"/>
                <a:cs typeface="Times New Roman" pitchFamily="18" charset="0"/>
              </a:rPr>
              <a:t>DIMENSIÓN EMPATIA</a:t>
            </a:r>
            <a:endParaRPr lang="es-MX" sz="1800" b="0">
              <a:latin typeface="Times New Roman" pitchFamily="18" charset="0"/>
              <a:cs typeface="Times New Roman" pitchFamily="18" charset="0"/>
            </a:endParaRPr>
          </a:p>
        </c:rich>
      </c:tx>
      <c:layout>
        <c:manualLayout>
          <c:xMode val="edge"/>
          <c:yMode val="edge"/>
          <c:x val="0.2908587226193326"/>
          <c:y val="4.9270418798559791E-2"/>
        </c:manualLayout>
      </c:layout>
      <c:overlay val="1"/>
    </c:title>
    <c:autoTitleDeleted val="0"/>
    <c:view3D>
      <c:rotX val="10"/>
      <c:rotY val="10"/>
      <c:depthPercent val="140"/>
      <c:rAngAx val="0"/>
    </c:view3D>
    <c:floor>
      <c:thickness val="0"/>
    </c:floor>
    <c:sideWall>
      <c:thickness val="0"/>
      <c:spPr>
        <a:noFill/>
        <a:ln>
          <a:noFill/>
        </a:ln>
        <a:effectLst/>
      </c:spPr>
    </c:sideWall>
    <c:backWall>
      <c:thickness val="0"/>
      <c:spPr>
        <a:noFill/>
        <a:ln>
          <a:noFill/>
        </a:ln>
        <a:effectLst/>
      </c:spPr>
    </c:backWall>
    <c:plotArea>
      <c:layout>
        <c:manualLayout>
          <c:layoutTarget val="inner"/>
          <c:xMode val="edge"/>
          <c:yMode val="edge"/>
          <c:x val="3.7340085428302444E-2"/>
          <c:y val="0.15725673088368419"/>
          <c:w val="0.96265991457169753"/>
          <c:h val="0.75602460044265685"/>
        </c:manualLayout>
      </c:layout>
      <c:bar3DChart>
        <c:barDir val="col"/>
        <c:grouping val="stacked"/>
        <c:varyColors val="1"/>
        <c:ser>
          <c:idx val="0"/>
          <c:order val="0"/>
          <c:invertIfNegative val="0"/>
          <c:dPt>
            <c:idx val="1"/>
            <c:invertIfNegative val="0"/>
            <c:bubble3D val="0"/>
            <c:spPr>
              <a:solidFill>
                <a:schemeClr val="accent2">
                  <a:lumMod val="40000"/>
                  <a:lumOff val="60000"/>
                </a:schemeClr>
              </a:solidFill>
            </c:spPr>
          </c:dPt>
          <c:dPt>
            <c:idx val="2"/>
            <c:invertIfNegative val="0"/>
            <c:bubble3D val="0"/>
            <c:spPr>
              <a:solidFill>
                <a:schemeClr val="accent3">
                  <a:lumMod val="60000"/>
                  <a:lumOff val="40000"/>
                </a:schemeClr>
              </a:solidFill>
            </c:spPr>
          </c:dPt>
          <c:dPt>
            <c:idx val="3"/>
            <c:invertIfNegative val="0"/>
            <c:bubble3D val="0"/>
            <c:spPr>
              <a:solidFill>
                <a:schemeClr val="accent4">
                  <a:lumMod val="40000"/>
                  <a:lumOff val="60000"/>
                </a:schemeClr>
              </a:solidFill>
            </c:spPr>
          </c:dPt>
          <c:dPt>
            <c:idx val="4"/>
            <c:invertIfNegative val="0"/>
            <c:bubble3D val="0"/>
            <c:spPr>
              <a:solidFill>
                <a:schemeClr val="accent5">
                  <a:lumMod val="40000"/>
                  <a:lumOff val="60000"/>
                </a:schemeClr>
              </a:solidFill>
            </c:spPr>
          </c:dPt>
          <c:dPt>
            <c:idx val="5"/>
            <c:invertIfNegative val="0"/>
            <c:bubble3D val="0"/>
            <c:spPr>
              <a:solidFill>
                <a:schemeClr val="accent6">
                  <a:lumMod val="60000"/>
                  <a:lumOff val="40000"/>
                </a:schemeClr>
              </a:solidFill>
            </c:spPr>
          </c:dPt>
          <c:dLbls>
            <c:dLbl>
              <c:idx val="0"/>
              <c:layout>
                <c:manualLayout>
                  <c:x val="2.8840183930544206E-2"/>
                  <c:y val="-7.8107326227837504E-2"/>
                </c:manualLayout>
              </c:layout>
              <c:tx>
                <c:rich>
                  <a:bodyPr/>
                  <a:lstStyle/>
                  <a:p>
                    <a:r>
                      <a:rPr lang="en-US"/>
                      <a:t>1,65%</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2.3047657602582896E-2"/>
                  <c:y val="-9.1015248780302191E-2"/>
                </c:manualLayout>
              </c:layout>
              <c:tx>
                <c:rich>
                  <a:bodyPr/>
                  <a:lstStyle/>
                  <a:p>
                    <a:r>
                      <a:rPr lang="en-US"/>
                      <a:t>1,99%</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4381131330506813E-2"/>
                  <c:y val="-9.8595305864062163E-2"/>
                </c:manualLayout>
              </c:layout>
              <c:tx>
                <c:rich>
                  <a:bodyPr/>
                  <a:lstStyle/>
                  <a:p>
                    <a:r>
                      <a:rPr lang="en-US"/>
                      <a:t>3,31%</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2.0188424079807737E-2"/>
                  <c:y val="-0.14259237521497947"/>
                </c:manualLayout>
              </c:layout>
              <c:tx>
                <c:rich>
                  <a:bodyPr/>
                  <a:lstStyle/>
                  <a:p>
                    <a:r>
                      <a:rPr lang="en-US"/>
                      <a:t>12,91%</a:t>
                    </a: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1.4418160971712307E-2"/>
                  <c:y val="-0.20707742420212144"/>
                </c:manualLayout>
              </c:layout>
              <c:tx>
                <c:rich>
                  <a:bodyPr/>
                  <a:lstStyle/>
                  <a:p>
                    <a:r>
                      <a:rPr lang="en-US"/>
                      <a:t>27,15%</a:t>
                    </a:r>
                  </a:p>
                </c:rich>
              </c:tx>
              <c:showLegendKey val="0"/>
              <c:showVal val="1"/>
              <c:showCatName val="0"/>
              <c:showSerName val="0"/>
              <c:showPercent val="0"/>
              <c:showBubbleSize val="0"/>
              <c:extLst>
                <c:ext xmlns:c15="http://schemas.microsoft.com/office/drawing/2012/chart" uri="{CE6537A1-D6FC-4f65-9D91-7224C49458BB}"/>
              </c:extLst>
            </c:dLbl>
            <c:dLbl>
              <c:idx val="5"/>
              <c:layout>
                <c:manualLayout>
                  <c:x val="1.4534870203725328E-2"/>
                  <c:y val="-0.35070784251113563"/>
                </c:manualLayout>
              </c:layout>
              <c:tx>
                <c:rich>
                  <a:bodyPr/>
                  <a:lstStyle/>
                  <a:p>
                    <a:r>
                      <a:rPr lang="en-US"/>
                      <a:t>52,98%</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6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6"/>
              <c:pt idx="0">
                <c:v>TOTALMENTE INSATISFECHO</c:v>
              </c:pt>
              <c:pt idx="1">
                <c:v>MUY INSATISFECHO</c:v>
              </c:pt>
              <c:pt idx="2">
                <c:v>INSATISFECHO</c:v>
              </c:pt>
              <c:pt idx="3">
                <c:v>SATISFECHO</c:v>
              </c:pt>
              <c:pt idx="4">
                <c:v>MUY SATISFECHO</c:v>
              </c:pt>
              <c:pt idx="5">
                <c:v>TOTALMENTE SATISFECHO</c:v>
              </c:pt>
            </c:strLit>
          </c:cat>
          <c:val>
            <c:numLit>
              <c:formatCode>General</c:formatCode>
              <c:ptCount val="6"/>
              <c:pt idx="0">
                <c:v>1.6556291390728479</c:v>
              </c:pt>
              <c:pt idx="1">
                <c:v>1.9867549668874169</c:v>
              </c:pt>
              <c:pt idx="2">
                <c:v>3.311258278145695</c:v>
              </c:pt>
              <c:pt idx="3">
                <c:v>12.913907284768211</c:v>
              </c:pt>
              <c:pt idx="4">
                <c:v>27.152317880794701</c:v>
              </c:pt>
              <c:pt idx="5">
                <c:v>52.980132450331133</c:v>
              </c:pt>
            </c:numLit>
          </c:val>
          <c:extLst xmlns:c16r2="http://schemas.microsoft.com/office/drawing/2015/06/chart"/>
        </c:ser>
        <c:dLbls>
          <c:showLegendKey val="0"/>
          <c:showVal val="0"/>
          <c:showCatName val="0"/>
          <c:showSerName val="0"/>
          <c:showPercent val="0"/>
          <c:showBubbleSize val="0"/>
        </c:dLbls>
        <c:gapWidth val="50"/>
        <c:gapDepth val="30"/>
        <c:shape val="cylinder"/>
        <c:axId val="2019595120"/>
        <c:axId val="2019602192"/>
        <c:axId val="0"/>
      </c:bar3DChart>
      <c:catAx>
        <c:axId val="20195951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S"/>
          </a:p>
        </c:txPr>
        <c:crossAx val="2019602192"/>
        <c:crosses val="autoZero"/>
        <c:auto val="1"/>
        <c:lblAlgn val="ctr"/>
        <c:lblOffset val="100"/>
        <c:noMultiLvlLbl val="0"/>
      </c:catAx>
      <c:valAx>
        <c:axId val="2019602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2019595120"/>
        <c:crosses val="autoZero"/>
        <c:crossBetween val="between"/>
      </c:valAx>
      <c:spPr>
        <a:pattFill prst="pct25">
          <a:fgClr>
            <a:srgbClr val="1D6FA9"/>
          </a:fgClr>
          <a:bgClr>
            <a:sysClr val="window" lastClr="FFFFFF"/>
          </a:bgClr>
        </a:pattFill>
      </c:spPr>
    </c:plotArea>
    <c:plotVisOnly val="1"/>
    <c:dispBlanksAs val="gap"/>
    <c:showDLblsOverMax val="0"/>
  </c:chart>
  <c:spPr>
    <a:pattFill prst="pct25">
      <a:fgClr>
        <a:srgbClr val="1D6FA9"/>
      </a:fgClr>
      <a:bgClr>
        <a:sysClr val="window" lastClr="FFFFFF"/>
      </a:bgClr>
    </a:pattFill>
    <a:ln w="9525" cap="flat" cmpd="sng" algn="ctr">
      <a:solidFill>
        <a:schemeClr val="tx1">
          <a:lumMod val="15000"/>
          <a:lumOff val="85000"/>
        </a:schemeClr>
      </a:solidFill>
      <a:round/>
    </a:ln>
    <a:effectLst/>
  </c:spPr>
  <c:txPr>
    <a:bodyPr/>
    <a:lstStyle/>
    <a:p>
      <a:pPr>
        <a:defRPr/>
      </a:pPr>
      <a:endParaRPr lang="es-E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s-ES" sz="2000">
                <a:latin typeface="Times New Roman" panose="02020603050405020304" pitchFamily="18" charset="0"/>
                <a:cs typeface="Times New Roman" panose="02020603050405020304" pitchFamily="18" charset="0"/>
              </a:rPr>
              <a:t>NIVEL</a:t>
            </a:r>
            <a:r>
              <a:rPr lang="es-ES" sz="2000" baseline="0">
                <a:latin typeface="Times New Roman" panose="02020603050405020304" pitchFamily="18" charset="0"/>
                <a:cs typeface="Times New Roman" panose="02020603050405020304" pitchFamily="18" charset="0"/>
              </a:rPr>
              <a:t> DE SATISFACCIÓN USUARIOS</a:t>
            </a:r>
            <a:endParaRPr lang="es-ES" sz="200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0"/>
      <c:rotY val="10"/>
      <c:depthPercent val="140"/>
      <c:rAngAx val="0"/>
    </c:view3D>
    <c:floor>
      <c:thickness val="0"/>
      <c:spPr>
        <a:noFill/>
        <a:ln>
          <a:noFill/>
        </a:ln>
        <a:effectLst/>
        <a:sp3d/>
      </c:spPr>
    </c:floor>
    <c:sideWall>
      <c:thickness val="0"/>
      <c:spPr>
        <a:noFill/>
        <a:ln w="19050">
          <a:noFill/>
        </a:ln>
        <a:effectLst/>
        <a:sp3d>
          <a:contourClr>
            <a:schemeClr val="bg2">
              <a:lumMod val="90000"/>
            </a:schemeClr>
          </a:contourClr>
        </a:sp3d>
      </c:spPr>
    </c:sideWall>
    <c:backWall>
      <c:thickness val="0"/>
      <c:spPr>
        <a:noFill/>
        <a:ln w="19050">
          <a:noFill/>
        </a:ln>
        <a:effectLst/>
        <a:sp3d>
          <a:contourClr>
            <a:schemeClr val="bg2">
              <a:lumMod val="90000"/>
            </a:schemeClr>
          </a:contourClr>
        </a:sp3d>
      </c:spPr>
    </c:backWall>
    <c:plotArea>
      <c:layout/>
      <c:bar3DChart>
        <c:barDir val="col"/>
        <c:grouping val="clustered"/>
        <c:varyColors val="0"/>
        <c:ser>
          <c:idx val="0"/>
          <c:order val="0"/>
          <c:tx>
            <c:strRef>
              <c:f>'CALCULO SATISFACCION'!$A$11</c:f>
              <c:strCache>
                <c:ptCount val="1"/>
                <c:pt idx="0">
                  <c:v>NIVEL DE SATISTACIÓN </c:v>
                </c:pt>
              </c:strCache>
            </c:strRef>
          </c:tx>
          <c:spPr>
            <a:solidFill>
              <a:schemeClr val="accent1">
                <a:lumMod val="40000"/>
                <a:lumOff val="60000"/>
              </a:schemeClr>
            </a:solidFill>
            <a:ln>
              <a:noFill/>
            </a:ln>
            <a:effectLst/>
            <a:sp3d/>
          </c:spPr>
          <c:invertIfNegative val="0"/>
          <c:dLbls>
            <c:dLbl>
              <c:idx val="0"/>
              <c:layout>
                <c:manualLayout>
                  <c:x val="1.2499999999999924E-2"/>
                  <c:y val="-1.6897147689243778E-2"/>
                </c:manualLayout>
              </c:layout>
              <c:tx>
                <c:rich>
                  <a:bodyPr/>
                  <a:lstStyle/>
                  <a:p>
                    <a:fld id="{2D151706-A2B7-4B21-A6CE-C89534E6FFD8}"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'CALCULO SATISFACCION'!$K$10</c:f>
              <c:numCache>
                <c:formatCode>General</c:formatCode>
                <c:ptCount val="1"/>
              </c:numCache>
            </c:numRef>
          </c:cat>
          <c:val>
            <c:numRef>
              <c:f>'CALCULO SATISFACCION'!$G$11</c:f>
              <c:numCache>
                <c:formatCode>###0</c:formatCode>
                <c:ptCount val="1"/>
                <c:pt idx="0">
                  <c:v>88.476821192052995</c:v>
                </c:pt>
              </c:numCache>
            </c:numRef>
          </c:val>
          <c:shape val="cylinder"/>
        </c:ser>
        <c:ser>
          <c:idx val="1"/>
          <c:order val="1"/>
          <c:tx>
            <c:strRef>
              <c:f>'CALCULO SATISFACCION'!$A$12</c:f>
              <c:strCache>
                <c:ptCount val="1"/>
                <c:pt idx="0">
                  <c:v>NIVEL DE INSATISFACCIÓN</c:v>
                </c:pt>
              </c:strCache>
            </c:strRef>
          </c:tx>
          <c:spPr>
            <a:solidFill>
              <a:schemeClr val="accent2">
                <a:lumMod val="60000"/>
                <a:lumOff val="40000"/>
              </a:schemeClr>
            </a:solidFill>
            <a:ln>
              <a:noFill/>
            </a:ln>
            <a:effectLst/>
            <a:sp3d/>
          </c:spPr>
          <c:invertIfNegative val="0"/>
          <c:dLbls>
            <c:dLbl>
              <c:idx val="0"/>
              <c:layout>
                <c:manualLayout>
                  <c:x val="9.3749999999999997E-3"/>
                  <c:y val="-6.2995379608963134E-2"/>
                </c:manualLayout>
              </c:layout>
              <c:tx>
                <c:rich>
                  <a:bodyPr/>
                  <a:lstStyle/>
                  <a:p>
                    <a:fld id="{D84B89FE-6C17-4240-92C1-C7F20E777DFD}"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'CALCULO SATISFACCION'!$K$10</c:f>
              <c:numCache>
                <c:formatCode>General</c:formatCode>
                <c:ptCount val="1"/>
              </c:numCache>
            </c:numRef>
          </c:cat>
          <c:val>
            <c:numRef>
              <c:f>'CALCULO SATISFACCION'!$G$12</c:f>
              <c:numCache>
                <c:formatCode>###0</c:formatCode>
                <c:ptCount val="1"/>
                <c:pt idx="0">
                  <c:v>11.523178807947021</c:v>
                </c:pt>
              </c:numCache>
            </c:numRef>
          </c:val>
          <c:shape val="cylinder"/>
        </c:ser>
        <c:dLbls>
          <c:showLegendKey val="0"/>
          <c:showVal val="0"/>
          <c:showCatName val="0"/>
          <c:showSerName val="0"/>
          <c:showPercent val="0"/>
          <c:showBubbleSize val="0"/>
        </c:dLbls>
        <c:gapWidth val="490"/>
        <c:shape val="box"/>
        <c:axId val="1975915760"/>
        <c:axId val="1975899984"/>
        <c:axId val="0"/>
      </c:bar3DChart>
      <c:catAx>
        <c:axId val="1975915760"/>
        <c:scaling>
          <c:orientation val="minMax"/>
        </c:scaling>
        <c:delete val="1"/>
        <c:axPos val="b"/>
        <c:numFmt formatCode="General" sourceLinked="1"/>
        <c:majorTickMark val="none"/>
        <c:minorTickMark val="none"/>
        <c:tickLblPos val="nextTo"/>
        <c:crossAx val="1975899984"/>
        <c:crosses val="autoZero"/>
        <c:auto val="1"/>
        <c:lblAlgn val="ctr"/>
        <c:lblOffset val="100"/>
        <c:noMultiLvlLbl val="0"/>
      </c:catAx>
      <c:valAx>
        <c:axId val="1975899984"/>
        <c:scaling>
          <c:orientation val="minMax"/>
        </c:scaling>
        <c:delete val="0"/>
        <c:axPos val="l"/>
        <c:majorGridlines>
          <c:spPr>
            <a:ln w="5397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19759157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showDLblsOverMax val="0"/>
  </c:chart>
  <c:spPr>
    <a:pattFill prst="pct25">
      <a:fgClr>
        <a:srgbClr val="1D6FA9"/>
      </a:fgClr>
      <a:bgClr>
        <a:sysClr val="window" lastClr="FFFFFF"/>
      </a:bgClr>
    </a:pattFill>
    <a:ln w="9525" cap="flat" cmpd="sng" algn="ctr">
      <a:solidFill>
        <a:schemeClr val="tx1">
          <a:lumMod val="15000"/>
          <a:lumOff val="85000"/>
        </a:schemeClr>
      </a:solidFill>
      <a:round/>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09B22-F2EE-46C1-8306-0A4C1782ACC2}"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es-ES"/>
        </a:p>
      </dgm:t>
    </dgm:pt>
    <dgm:pt modelId="{FFF24123-BD99-4371-A382-523088EAC595}">
      <dgm:prSet phldrT="[Texto]"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w="165100" prst="coolSlant"/>
        </a:sp3d>
      </dgm:spPr>
      <dgm:t>
        <a:bodyPr/>
        <a:lstStyle/>
        <a:p>
          <a:r>
            <a:rPr lang="es-ES" sz="1400" dirty="0">
              <a:solidFill>
                <a:sysClr val="windowText" lastClr="000000"/>
              </a:solidFill>
              <a:latin typeface="Times New Roman" panose="02020603050405020304" pitchFamily="18" charset="0"/>
              <a:ea typeface="+mn-ea"/>
              <a:cs typeface="Times New Roman" panose="02020603050405020304" pitchFamily="18" charset="0"/>
            </a:rPr>
            <a:t>Defensa PENITENCIARIA</a:t>
          </a:r>
        </a:p>
      </dgm:t>
    </dgm:pt>
    <dgm:pt modelId="{799A58FE-798E-44F0-8023-C33B743AB228}" type="parTrans" cxnId="{C2CD2C9A-BEE4-4314-B9E8-DAC00DA18E1F}">
      <dgm:prSet/>
      <dgm:spPr>
        <a:xfrm rot="1477039">
          <a:off x="3177189" y="2566999"/>
          <a:ext cx="1008082" cy="25224"/>
        </a:xfrm>
        <a:custGeom>
          <a:avLst/>
          <a:gdLst/>
          <a:ahLst/>
          <a:cxnLst/>
          <a:rect l="0" t="0" r="0" b="0"/>
          <a:pathLst>
            <a:path>
              <a:moveTo>
                <a:pt x="0" y="15205"/>
              </a:moveTo>
              <a:lnTo>
                <a:pt x="976924" y="15205"/>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a:p>
      </dgm:t>
    </dgm:pt>
    <dgm:pt modelId="{2B7C494D-E75B-49A0-8120-E650573C84A9}" type="sibTrans" cxnId="{C2CD2C9A-BEE4-4314-B9E8-DAC00DA18E1F}">
      <dgm:prSet/>
      <dgm:spPr/>
      <dgm:t>
        <a:bodyPr/>
        <a:lstStyle/>
        <a:p>
          <a:endParaRPr lang="es-ES"/>
        </a:p>
      </dgm:t>
    </dgm:pt>
    <dgm:pt modelId="{2DA6FB05-ABB4-4040-BB4E-1A7BAA930873}">
      <dgm:prSet custT="1"/>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w="165100" prst="coolSlant"/>
        </a:sp3d>
      </dgm:spPr>
      <dgm:t>
        <a:bodyPr/>
        <a:lstStyle/>
        <a:p>
          <a:r>
            <a:rPr lang="es-ES" sz="1400" dirty="0">
              <a:solidFill>
                <a:sysClr val="windowText" lastClr="000000"/>
              </a:solidFill>
              <a:latin typeface="Times New Roman" panose="02020603050405020304" pitchFamily="18" charset="0"/>
              <a:ea typeface="+mn-ea"/>
              <a:cs typeface="Times New Roman" panose="02020603050405020304" pitchFamily="18" charset="0"/>
            </a:rPr>
            <a:t>Defensa </a:t>
          </a:r>
          <a:endParaRPr lang="es-ES" sz="1400" dirty="0" smtClean="0">
            <a:solidFill>
              <a:sysClr val="windowText" lastClr="000000"/>
            </a:solidFill>
            <a:latin typeface="Times New Roman" panose="02020603050405020304" pitchFamily="18" charset="0"/>
            <a:ea typeface="+mn-ea"/>
            <a:cs typeface="Times New Roman" panose="02020603050405020304" pitchFamily="18" charset="0"/>
          </a:endParaRPr>
        </a:p>
        <a:p>
          <a:r>
            <a:rPr lang="es-ES" sz="1400" dirty="0" smtClean="0">
              <a:solidFill>
                <a:sysClr val="windowText" lastClr="000000"/>
              </a:solidFill>
              <a:latin typeface="Times New Roman" panose="02020603050405020304" pitchFamily="18" charset="0"/>
              <a:ea typeface="+mn-ea"/>
              <a:cs typeface="Times New Roman" panose="02020603050405020304" pitchFamily="18" charset="0"/>
            </a:rPr>
            <a:t>VÍCTIMAS</a:t>
          </a:r>
          <a:endParaRPr lang="es-ES" sz="140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31069555-D7CD-46CF-8EF2-5434C8B63E64}" type="parTrans" cxnId="{FEA7728D-421A-4462-BE7F-D9923BD1FB1A}">
      <dgm:prSet/>
      <dgm:spPr>
        <a:xfrm rot="21460622">
          <a:off x="3222597" y="2121187"/>
          <a:ext cx="985466" cy="25224"/>
        </a:xfrm>
        <a:custGeom>
          <a:avLst/>
          <a:gdLst/>
          <a:ahLst/>
          <a:cxnLst/>
          <a:rect l="0" t="0" r="0" b="0"/>
          <a:pathLst>
            <a:path>
              <a:moveTo>
                <a:pt x="0" y="15205"/>
              </a:moveTo>
              <a:lnTo>
                <a:pt x="966662" y="15205"/>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a:p>
      </dgm:t>
    </dgm:pt>
    <dgm:pt modelId="{FF6F44F4-4ADB-42EE-82C2-EF0513053D4E}" type="sibTrans" cxnId="{FEA7728D-421A-4462-BE7F-D9923BD1FB1A}">
      <dgm:prSet/>
      <dgm:spPr/>
      <dgm:t>
        <a:bodyPr/>
        <a:lstStyle/>
        <a:p>
          <a:endParaRPr lang="es-ES"/>
        </a:p>
      </dgm:t>
    </dgm:pt>
    <dgm:pt modelId="{7B11F9F2-53DD-48AA-9505-3A862F3311B1}">
      <dgm:prSet custT="1"/>
      <dgm: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cap="flat" cmpd="sng" algn="ctr">
          <a:solidFill>
            <a:sysClr val="window" lastClr="FFFFFF">
              <a:hueOff val="0"/>
              <a:satOff val="0"/>
              <a:lumOff val="0"/>
            </a:sysClr>
          </a:solidFill>
          <a:prstDash val="solid"/>
          <a:miter lim="800000"/>
        </a:ln>
        <a:effectLst/>
        <a:scene3d>
          <a:camera prst="orthographicFront"/>
          <a:lightRig rig="threePt" dir="t"/>
        </a:scene3d>
        <a:sp3d>
          <a:bevelT w="165100" prst="coolSlant"/>
        </a:sp3d>
      </dgm:spPr>
      <dgm:t>
        <a:bodyPr/>
        <a:lstStyle/>
        <a:p>
          <a:r>
            <a:rPr lang="es-ES" sz="1400" dirty="0">
              <a:solidFill>
                <a:sysClr val="windowText" lastClr="000000"/>
              </a:solidFill>
              <a:latin typeface="Times New Roman" panose="02020603050405020304" pitchFamily="18" charset="0"/>
              <a:ea typeface="+mn-ea"/>
              <a:cs typeface="Times New Roman" panose="02020603050405020304" pitchFamily="18" charset="0"/>
            </a:rPr>
            <a:t>Defensa PENAL</a:t>
          </a:r>
        </a:p>
      </dgm:t>
    </dgm:pt>
    <dgm:pt modelId="{DB075260-0B34-4639-AC05-F09BA7DFDC8C}" type="parTrans" cxnId="{B1D1763E-BBED-4A0C-8498-066899A6285F}">
      <dgm:prSet/>
      <dgm:spPr>
        <a:xfrm rot="18375761">
          <a:off x="2850839" y="1218932"/>
          <a:ext cx="1257468" cy="25224"/>
        </a:xfrm>
        <a:custGeom>
          <a:avLst/>
          <a:gdLst/>
          <a:ahLst/>
          <a:cxnLst/>
          <a:rect l="0" t="0" r="0" b="0"/>
          <a:pathLst>
            <a:path>
              <a:moveTo>
                <a:pt x="0" y="15205"/>
              </a:moveTo>
              <a:lnTo>
                <a:pt x="1054708" y="15205"/>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a:p>
      </dgm:t>
    </dgm:pt>
    <dgm:pt modelId="{0164B0D4-935A-4C3B-BE44-7F3FE0522703}" type="sibTrans" cxnId="{B1D1763E-BBED-4A0C-8498-066899A6285F}">
      <dgm:prSet/>
      <dgm:spPr/>
      <dgm:t>
        <a:bodyPr/>
        <a:lstStyle/>
        <a:p>
          <a:endParaRPr lang="es-ES"/>
        </a:p>
      </dgm:t>
    </dgm:pt>
    <dgm:pt modelId="{87064032-4A02-4585-9358-A3C62714DF34}">
      <dgm:prSet custT="1"/>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w="165100" prst="coolSlant"/>
        </a:sp3d>
      </dgm:spPr>
      <dgm:t>
        <a:bodyPr/>
        <a:lstStyle/>
        <a:p>
          <a:r>
            <a:rPr lang="es-ES" sz="1400" dirty="0">
              <a:solidFill>
                <a:sysClr val="windowText" lastClr="000000"/>
              </a:solidFill>
              <a:latin typeface="Times New Roman" panose="02020603050405020304" pitchFamily="18" charset="0"/>
              <a:ea typeface="+mn-ea"/>
              <a:cs typeface="Times New Roman" panose="02020603050405020304" pitchFamily="18" charset="0"/>
            </a:rPr>
            <a:t>Defensa </a:t>
          </a:r>
        </a:p>
        <a:p>
          <a:r>
            <a:rPr lang="es-ES" sz="1400" dirty="0">
              <a:solidFill>
                <a:sysClr val="windowText" lastClr="000000"/>
              </a:solidFill>
              <a:latin typeface="Times New Roman" panose="02020603050405020304" pitchFamily="18" charset="0"/>
              <a:ea typeface="+mn-ea"/>
              <a:cs typeface="Times New Roman" panose="02020603050405020304" pitchFamily="18" charset="0"/>
            </a:rPr>
            <a:t>SOCIAL </a:t>
          </a:r>
        </a:p>
      </dgm:t>
    </dgm:pt>
    <dgm:pt modelId="{AB4CB12B-E690-4976-B21F-E1C206469D7A}" type="parTrans" cxnId="{5C106D4F-A69D-4E09-89F4-84E36E978069}">
      <dgm:prSet/>
      <dgm:spPr>
        <a:xfrm rot="20135864">
          <a:off x="3173730" y="1734490"/>
          <a:ext cx="1103095" cy="25224"/>
        </a:xfrm>
        <a:custGeom>
          <a:avLst/>
          <a:gdLst/>
          <a:ahLst/>
          <a:cxnLst/>
          <a:rect l="0" t="0" r="0" b="0"/>
          <a:pathLst>
            <a:path>
              <a:moveTo>
                <a:pt x="0" y="15205"/>
              </a:moveTo>
              <a:lnTo>
                <a:pt x="890270" y="15205"/>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a:p>
      </dgm:t>
    </dgm:pt>
    <dgm:pt modelId="{F4E09544-4BEC-4A24-9C96-226364D356D2}" type="sibTrans" cxnId="{5C106D4F-A69D-4E09-89F4-84E36E978069}">
      <dgm:prSet/>
      <dgm:spPr/>
      <dgm:t>
        <a:bodyPr/>
        <a:lstStyle/>
        <a:p>
          <a:endParaRPr lang="es-ES"/>
        </a:p>
      </dgm:t>
    </dgm:pt>
    <dgm:pt modelId="{3A84C648-1A9E-46E4-9A51-BCF5335DCE05}" type="pres">
      <dgm:prSet presAssocID="{72009B22-F2EE-46C1-8306-0A4C1782ACC2}" presName="composite" presStyleCnt="0">
        <dgm:presLayoutVars>
          <dgm:chMax val="5"/>
          <dgm:dir/>
          <dgm:animLvl val="ctr"/>
          <dgm:resizeHandles val="exact"/>
        </dgm:presLayoutVars>
      </dgm:prSet>
      <dgm:spPr/>
      <dgm:t>
        <a:bodyPr/>
        <a:lstStyle/>
        <a:p>
          <a:endParaRPr lang="es-ES"/>
        </a:p>
      </dgm:t>
    </dgm:pt>
    <dgm:pt modelId="{770E62D9-E0B4-4ADD-B67D-889F907EAF79}" type="pres">
      <dgm:prSet presAssocID="{72009B22-F2EE-46C1-8306-0A4C1782ACC2}" presName="cycle" presStyleCnt="0"/>
      <dgm:spPr/>
    </dgm:pt>
    <dgm:pt modelId="{B742A9C2-18CF-45EA-B324-44CBD7E4E61B}" type="pres">
      <dgm:prSet presAssocID="{72009B22-F2EE-46C1-8306-0A4C1782ACC2}" presName="centerShape" presStyleCnt="0"/>
      <dgm:spPr/>
    </dgm:pt>
    <dgm:pt modelId="{FE40D4AA-9CCC-4EC7-BB15-61BCE2915A6F}" type="pres">
      <dgm:prSet presAssocID="{72009B22-F2EE-46C1-8306-0A4C1782ACC2}" presName="connSite" presStyleLbl="node1" presStyleIdx="0" presStyleCnt="5"/>
      <dgm:spPr/>
    </dgm:pt>
    <dgm:pt modelId="{3DBF929A-5EAF-49A9-B60C-B3115C31B278}" type="pres">
      <dgm:prSet presAssocID="{72009B22-F2EE-46C1-8306-0A4C1782ACC2}" presName="visible" presStyleLbl="node1" presStyleIdx="0" presStyleCnt="5" custScaleX="172812" custScaleY="86202" custLinFactNeighborX="-63621" custLinFactNeighborY="5592"/>
      <dgm:spPr>
        <a:xfrm>
          <a:off x="1682940" y="1897961"/>
          <a:ext cx="1487170" cy="546735"/>
        </a:xfrm>
        <a:prstGeom prst="ellipse">
          <a:avLst/>
        </a:prstGeom>
        <a:blipFill>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s-ES"/>
        </a:p>
      </dgm:t>
    </dgm:pt>
    <dgm:pt modelId="{F6FA6B63-B0A1-4F93-9D70-99C1F733D9C6}" type="pres">
      <dgm:prSet presAssocID="{DB075260-0B34-4639-AC05-F09BA7DFDC8C}" presName="Name25" presStyleLbl="parChTrans1D1" presStyleIdx="0" presStyleCnt="4"/>
      <dgm:spPr>
        <a:custGeom>
          <a:avLst/>
          <a:gdLst/>
          <a:ahLst/>
          <a:cxnLst/>
          <a:rect l="0" t="0" r="0" b="0"/>
          <a:pathLst>
            <a:path>
              <a:moveTo>
                <a:pt x="0" y="15205"/>
              </a:moveTo>
              <a:lnTo>
                <a:pt x="1054708" y="15205"/>
              </a:lnTo>
            </a:path>
          </a:pathLst>
        </a:custGeom>
      </dgm:spPr>
      <dgm:t>
        <a:bodyPr/>
        <a:lstStyle/>
        <a:p>
          <a:endParaRPr lang="es-ES"/>
        </a:p>
      </dgm:t>
    </dgm:pt>
    <dgm:pt modelId="{8B84016C-0D1C-42E4-B24D-4DD25390A6A6}" type="pres">
      <dgm:prSet presAssocID="{7B11F9F2-53DD-48AA-9505-3A862F3311B1}" presName="node" presStyleCnt="0"/>
      <dgm:spPr/>
    </dgm:pt>
    <dgm:pt modelId="{15777646-BB3B-46F0-A242-AE2EF156206E}" type="pres">
      <dgm:prSet presAssocID="{7B11F9F2-53DD-48AA-9505-3A862F3311B1}" presName="parentNode" presStyleLbl="node1" presStyleIdx="1" presStyleCnt="5" custScaleX="216394" custScaleY="105956" custLinFactNeighborX="22570" custLinFactNeighborY="-1590">
        <dgm:presLayoutVars>
          <dgm:chMax val="1"/>
          <dgm:bulletEnabled val="1"/>
        </dgm:presLayoutVars>
      </dgm:prSet>
      <dgm:spPr>
        <a:xfrm>
          <a:off x="3526083" y="-20961"/>
          <a:ext cx="1167862" cy="786182"/>
        </a:xfrm>
        <a:prstGeom prst="ellipse">
          <a:avLst/>
        </a:prstGeom>
      </dgm:spPr>
      <dgm:t>
        <a:bodyPr/>
        <a:lstStyle/>
        <a:p>
          <a:endParaRPr lang="es-ES"/>
        </a:p>
      </dgm:t>
    </dgm:pt>
    <dgm:pt modelId="{DF360226-DF29-438F-9394-26DD561B19EE}" type="pres">
      <dgm:prSet presAssocID="{7B11F9F2-53DD-48AA-9505-3A862F3311B1}" presName="childNode" presStyleLbl="revTx" presStyleIdx="0" presStyleCnt="0">
        <dgm:presLayoutVars>
          <dgm:bulletEnabled val="1"/>
        </dgm:presLayoutVars>
      </dgm:prSet>
      <dgm:spPr>
        <a:prstGeom prst="rect">
          <a:avLst/>
        </a:prstGeom>
      </dgm:spPr>
      <dgm:t>
        <a:bodyPr/>
        <a:lstStyle/>
        <a:p>
          <a:endParaRPr lang="es-ES"/>
        </a:p>
      </dgm:t>
    </dgm:pt>
    <dgm:pt modelId="{9961C0BF-BFB3-412D-8D6D-161749C5056A}" type="pres">
      <dgm:prSet presAssocID="{AB4CB12B-E690-4976-B21F-E1C206469D7A}" presName="Name25" presStyleLbl="parChTrans1D1" presStyleIdx="1" presStyleCnt="4"/>
      <dgm:spPr>
        <a:custGeom>
          <a:avLst/>
          <a:gdLst/>
          <a:ahLst/>
          <a:cxnLst/>
          <a:rect l="0" t="0" r="0" b="0"/>
          <a:pathLst>
            <a:path>
              <a:moveTo>
                <a:pt x="0" y="15205"/>
              </a:moveTo>
              <a:lnTo>
                <a:pt x="890270" y="15205"/>
              </a:lnTo>
            </a:path>
          </a:pathLst>
        </a:custGeom>
      </dgm:spPr>
      <dgm:t>
        <a:bodyPr/>
        <a:lstStyle/>
        <a:p>
          <a:endParaRPr lang="es-ES"/>
        </a:p>
      </dgm:t>
    </dgm:pt>
    <dgm:pt modelId="{D02420BB-24CD-4E95-A8A3-11C59EB62CAC}" type="pres">
      <dgm:prSet presAssocID="{87064032-4A02-4585-9358-A3C62714DF34}" presName="node" presStyleCnt="0"/>
      <dgm:spPr/>
    </dgm:pt>
    <dgm:pt modelId="{587ACE2D-6AFD-45FB-92F2-B3E9214B7146}" type="pres">
      <dgm:prSet presAssocID="{87064032-4A02-4585-9358-A3C62714DF34}" presName="parentNode" presStyleLbl="node1" presStyleIdx="2" presStyleCnt="5" custScaleX="209265" custScaleY="106906" custLinFactNeighborX="46441" custLinFactNeighborY="8921">
        <dgm:presLayoutVars>
          <dgm:chMax val="1"/>
          <dgm:bulletEnabled val="1"/>
        </dgm:presLayoutVars>
      </dgm:prSet>
      <dgm:spPr>
        <a:xfrm>
          <a:off x="4014232" y="892807"/>
          <a:ext cx="1552725" cy="741989"/>
        </a:xfrm>
        <a:prstGeom prst="ellipse">
          <a:avLst/>
        </a:prstGeom>
      </dgm:spPr>
      <dgm:t>
        <a:bodyPr/>
        <a:lstStyle/>
        <a:p>
          <a:endParaRPr lang="es-ES"/>
        </a:p>
      </dgm:t>
    </dgm:pt>
    <dgm:pt modelId="{3273A2FA-E5C0-4A38-8837-AC0BFD68451C}" type="pres">
      <dgm:prSet presAssocID="{87064032-4A02-4585-9358-A3C62714DF34}" presName="childNode" presStyleLbl="revTx" presStyleIdx="0" presStyleCnt="0">
        <dgm:presLayoutVars>
          <dgm:bulletEnabled val="1"/>
        </dgm:presLayoutVars>
      </dgm:prSet>
      <dgm:spPr>
        <a:prstGeom prst="rect">
          <a:avLst/>
        </a:prstGeom>
      </dgm:spPr>
      <dgm:t>
        <a:bodyPr/>
        <a:lstStyle/>
        <a:p>
          <a:endParaRPr lang="es-ES"/>
        </a:p>
      </dgm:t>
    </dgm:pt>
    <dgm:pt modelId="{5C087A3E-AD43-44F2-A52A-5B082B163FF1}" type="pres">
      <dgm:prSet presAssocID="{31069555-D7CD-46CF-8EF2-5434C8B63E64}" presName="Name25" presStyleLbl="parChTrans1D1" presStyleIdx="2" presStyleCnt="4"/>
      <dgm:spPr>
        <a:custGeom>
          <a:avLst/>
          <a:gdLst/>
          <a:ahLst/>
          <a:cxnLst/>
          <a:rect l="0" t="0" r="0" b="0"/>
          <a:pathLst>
            <a:path>
              <a:moveTo>
                <a:pt x="0" y="15205"/>
              </a:moveTo>
              <a:lnTo>
                <a:pt x="966662" y="15205"/>
              </a:lnTo>
            </a:path>
          </a:pathLst>
        </a:custGeom>
      </dgm:spPr>
      <dgm:t>
        <a:bodyPr/>
        <a:lstStyle/>
        <a:p>
          <a:endParaRPr lang="es-ES"/>
        </a:p>
      </dgm:t>
    </dgm:pt>
    <dgm:pt modelId="{C61E9CDC-7E89-4142-8513-B8D2213C8264}" type="pres">
      <dgm:prSet presAssocID="{2DA6FB05-ABB4-4040-BB4E-1A7BAA930873}" presName="node" presStyleCnt="0"/>
      <dgm:spPr/>
    </dgm:pt>
    <dgm:pt modelId="{C1461A7F-0BF9-4502-8AD5-A3F6FBB3EF55}" type="pres">
      <dgm:prSet presAssocID="{2DA6FB05-ABB4-4040-BB4E-1A7BAA930873}" presName="parentNode" presStyleLbl="node1" presStyleIdx="3" presStyleCnt="5" custScaleX="203245" custScaleY="116614" custLinFactNeighborX="41900" custLinFactNeighborY="-196">
        <dgm:presLayoutVars>
          <dgm:chMax val="1"/>
          <dgm:bulletEnabled val="1"/>
        </dgm:presLayoutVars>
      </dgm:prSet>
      <dgm:spPr>
        <a:xfrm>
          <a:off x="4205109" y="1712348"/>
          <a:ext cx="1508057" cy="741989"/>
        </a:xfrm>
        <a:prstGeom prst="ellipse">
          <a:avLst/>
        </a:prstGeom>
      </dgm:spPr>
      <dgm:t>
        <a:bodyPr/>
        <a:lstStyle/>
        <a:p>
          <a:endParaRPr lang="es-ES"/>
        </a:p>
      </dgm:t>
    </dgm:pt>
    <dgm:pt modelId="{F35BE6A7-5441-48E2-8315-67F557BBD3BD}" type="pres">
      <dgm:prSet presAssocID="{2DA6FB05-ABB4-4040-BB4E-1A7BAA930873}" presName="childNode" presStyleLbl="revTx" presStyleIdx="0" presStyleCnt="0">
        <dgm:presLayoutVars>
          <dgm:bulletEnabled val="1"/>
        </dgm:presLayoutVars>
      </dgm:prSet>
      <dgm:spPr/>
    </dgm:pt>
    <dgm:pt modelId="{936B40BE-5311-4D8D-BB94-E22913079CFE}" type="pres">
      <dgm:prSet presAssocID="{799A58FE-798E-44F0-8023-C33B743AB228}" presName="Name25" presStyleLbl="parChTrans1D1" presStyleIdx="3" presStyleCnt="4"/>
      <dgm:spPr>
        <a:custGeom>
          <a:avLst/>
          <a:gdLst/>
          <a:ahLst/>
          <a:cxnLst/>
          <a:rect l="0" t="0" r="0" b="0"/>
          <a:pathLst>
            <a:path>
              <a:moveTo>
                <a:pt x="0" y="15205"/>
              </a:moveTo>
              <a:lnTo>
                <a:pt x="976924" y="15205"/>
              </a:lnTo>
            </a:path>
          </a:pathLst>
        </a:custGeom>
      </dgm:spPr>
      <dgm:t>
        <a:bodyPr/>
        <a:lstStyle/>
        <a:p>
          <a:endParaRPr lang="es-ES"/>
        </a:p>
      </dgm:t>
    </dgm:pt>
    <dgm:pt modelId="{F64678DB-BF31-4E70-B773-2A68CCE077EB}" type="pres">
      <dgm:prSet presAssocID="{FFF24123-BD99-4371-A382-523088EAC595}" presName="node" presStyleCnt="0"/>
      <dgm:spPr/>
    </dgm:pt>
    <dgm:pt modelId="{F0EE5D0C-6C66-487C-AF1C-FF01FD207B7C}" type="pres">
      <dgm:prSet presAssocID="{FFF24123-BD99-4371-A382-523088EAC595}" presName="parentNode" presStyleLbl="node1" presStyleIdx="4" presStyleCnt="5" custScaleX="221473" custScaleY="103033" custLinFactNeighborX="48365" custLinFactNeighborY="19084">
        <dgm:presLayoutVars>
          <dgm:chMax val="1"/>
          <dgm:bulletEnabled val="1"/>
        </dgm:presLayoutVars>
      </dgm:prSet>
      <dgm:spPr>
        <a:xfrm>
          <a:off x="3930027" y="2673506"/>
          <a:ext cx="1531600" cy="741989"/>
        </a:xfrm>
        <a:prstGeom prst="ellipse">
          <a:avLst/>
        </a:prstGeom>
      </dgm:spPr>
      <dgm:t>
        <a:bodyPr/>
        <a:lstStyle/>
        <a:p>
          <a:endParaRPr lang="es-ES"/>
        </a:p>
      </dgm:t>
    </dgm:pt>
    <dgm:pt modelId="{EA75AE7E-31BB-4004-A3B7-12A1862A806C}" type="pres">
      <dgm:prSet presAssocID="{FFF24123-BD99-4371-A382-523088EAC595}" presName="childNode" presStyleLbl="revTx" presStyleIdx="0" presStyleCnt="0">
        <dgm:presLayoutVars>
          <dgm:bulletEnabled val="1"/>
        </dgm:presLayoutVars>
      </dgm:prSet>
      <dgm:spPr/>
      <dgm:t>
        <a:bodyPr/>
        <a:lstStyle/>
        <a:p>
          <a:endParaRPr lang="es-ES"/>
        </a:p>
      </dgm:t>
    </dgm:pt>
  </dgm:ptLst>
  <dgm:cxnLst>
    <dgm:cxn modelId="{EC7708B8-DE64-411E-9584-ECE17C7F7C77}" type="presOf" srcId="{87064032-4A02-4585-9358-A3C62714DF34}" destId="{587ACE2D-6AFD-45FB-92F2-B3E9214B7146}" srcOrd="0" destOrd="0" presId="urn:microsoft.com/office/officeart/2005/8/layout/radial2"/>
    <dgm:cxn modelId="{5C106D4F-A69D-4E09-89F4-84E36E978069}" srcId="{72009B22-F2EE-46C1-8306-0A4C1782ACC2}" destId="{87064032-4A02-4585-9358-A3C62714DF34}" srcOrd="1" destOrd="0" parTransId="{AB4CB12B-E690-4976-B21F-E1C206469D7A}" sibTransId="{F4E09544-4BEC-4A24-9C96-226364D356D2}"/>
    <dgm:cxn modelId="{FEA7728D-421A-4462-BE7F-D9923BD1FB1A}" srcId="{72009B22-F2EE-46C1-8306-0A4C1782ACC2}" destId="{2DA6FB05-ABB4-4040-BB4E-1A7BAA930873}" srcOrd="2" destOrd="0" parTransId="{31069555-D7CD-46CF-8EF2-5434C8B63E64}" sibTransId="{FF6F44F4-4ADB-42EE-82C2-EF0513053D4E}"/>
    <dgm:cxn modelId="{58EE49FE-2634-4FCC-92C3-256E94DF756C}" type="presOf" srcId="{AB4CB12B-E690-4976-B21F-E1C206469D7A}" destId="{9961C0BF-BFB3-412D-8D6D-161749C5056A}" srcOrd="0" destOrd="0" presId="urn:microsoft.com/office/officeart/2005/8/layout/radial2"/>
    <dgm:cxn modelId="{D477CE35-2914-40EC-BA1D-63E02F434808}" type="presOf" srcId="{799A58FE-798E-44F0-8023-C33B743AB228}" destId="{936B40BE-5311-4D8D-BB94-E22913079CFE}" srcOrd="0" destOrd="0" presId="urn:microsoft.com/office/officeart/2005/8/layout/radial2"/>
    <dgm:cxn modelId="{53506E95-E075-4A80-87D6-4BFA17D508DA}" type="presOf" srcId="{72009B22-F2EE-46C1-8306-0A4C1782ACC2}" destId="{3A84C648-1A9E-46E4-9A51-BCF5335DCE05}" srcOrd="0" destOrd="0" presId="urn:microsoft.com/office/officeart/2005/8/layout/radial2"/>
    <dgm:cxn modelId="{B1D1763E-BBED-4A0C-8498-066899A6285F}" srcId="{72009B22-F2EE-46C1-8306-0A4C1782ACC2}" destId="{7B11F9F2-53DD-48AA-9505-3A862F3311B1}" srcOrd="0" destOrd="0" parTransId="{DB075260-0B34-4639-AC05-F09BA7DFDC8C}" sibTransId="{0164B0D4-935A-4C3B-BE44-7F3FE0522703}"/>
    <dgm:cxn modelId="{A55F2FEE-6186-4F17-8653-F712B6700083}" type="presOf" srcId="{2DA6FB05-ABB4-4040-BB4E-1A7BAA930873}" destId="{C1461A7F-0BF9-4502-8AD5-A3F6FBB3EF55}" srcOrd="0" destOrd="0" presId="urn:microsoft.com/office/officeart/2005/8/layout/radial2"/>
    <dgm:cxn modelId="{C2CD2C9A-BEE4-4314-B9E8-DAC00DA18E1F}" srcId="{72009B22-F2EE-46C1-8306-0A4C1782ACC2}" destId="{FFF24123-BD99-4371-A382-523088EAC595}" srcOrd="3" destOrd="0" parTransId="{799A58FE-798E-44F0-8023-C33B743AB228}" sibTransId="{2B7C494D-E75B-49A0-8120-E650573C84A9}"/>
    <dgm:cxn modelId="{C6B2C3D6-02F7-477B-89FD-FF616FE0CA55}" type="presOf" srcId="{7B11F9F2-53DD-48AA-9505-3A862F3311B1}" destId="{15777646-BB3B-46F0-A242-AE2EF156206E}" srcOrd="0" destOrd="0" presId="urn:microsoft.com/office/officeart/2005/8/layout/radial2"/>
    <dgm:cxn modelId="{D224E908-4E8F-4DB1-9FCA-AF981D07500B}" type="presOf" srcId="{FFF24123-BD99-4371-A382-523088EAC595}" destId="{F0EE5D0C-6C66-487C-AF1C-FF01FD207B7C}" srcOrd="0" destOrd="0" presId="urn:microsoft.com/office/officeart/2005/8/layout/radial2"/>
    <dgm:cxn modelId="{52A34885-9806-43C6-A2C3-64DD6D9521E1}" type="presOf" srcId="{31069555-D7CD-46CF-8EF2-5434C8B63E64}" destId="{5C087A3E-AD43-44F2-A52A-5B082B163FF1}" srcOrd="0" destOrd="0" presId="urn:microsoft.com/office/officeart/2005/8/layout/radial2"/>
    <dgm:cxn modelId="{00BEE824-D0B0-4751-B0A5-624DF963972E}" type="presOf" srcId="{DB075260-0B34-4639-AC05-F09BA7DFDC8C}" destId="{F6FA6B63-B0A1-4F93-9D70-99C1F733D9C6}" srcOrd="0" destOrd="0" presId="urn:microsoft.com/office/officeart/2005/8/layout/radial2"/>
    <dgm:cxn modelId="{C68DC748-B983-4EA1-A29C-10AA96403F83}" type="presParOf" srcId="{3A84C648-1A9E-46E4-9A51-BCF5335DCE05}" destId="{770E62D9-E0B4-4ADD-B67D-889F907EAF79}" srcOrd="0" destOrd="0" presId="urn:microsoft.com/office/officeart/2005/8/layout/radial2"/>
    <dgm:cxn modelId="{A9A048A3-C3C8-4458-9350-4A6640468698}" type="presParOf" srcId="{770E62D9-E0B4-4ADD-B67D-889F907EAF79}" destId="{B742A9C2-18CF-45EA-B324-44CBD7E4E61B}" srcOrd="0" destOrd="0" presId="urn:microsoft.com/office/officeart/2005/8/layout/radial2"/>
    <dgm:cxn modelId="{66012BBB-A680-41A5-B1E5-95416941E5F9}" type="presParOf" srcId="{B742A9C2-18CF-45EA-B324-44CBD7E4E61B}" destId="{FE40D4AA-9CCC-4EC7-BB15-61BCE2915A6F}" srcOrd="0" destOrd="0" presId="urn:microsoft.com/office/officeart/2005/8/layout/radial2"/>
    <dgm:cxn modelId="{CEDCD5AB-1456-4686-B683-EBEF5C16F0E4}" type="presParOf" srcId="{B742A9C2-18CF-45EA-B324-44CBD7E4E61B}" destId="{3DBF929A-5EAF-49A9-B60C-B3115C31B278}" srcOrd="1" destOrd="0" presId="urn:microsoft.com/office/officeart/2005/8/layout/radial2"/>
    <dgm:cxn modelId="{430E90D6-FC77-41E6-A996-B2DECEE9DD3B}" type="presParOf" srcId="{770E62D9-E0B4-4ADD-B67D-889F907EAF79}" destId="{F6FA6B63-B0A1-4F93-9D70-99C1F733D9C6}" srcOrd="1" destOrd="0" presId="urn:microsoft.com/office/officeart/2005/8/layout/radial2"/>
    <dgm:cxn modelId="{9F94562A-5FAB-4C9B-B9E1-8BE1A03627F1}" type="presParOf" srcId="{770E62D9-E0B4-4ADD-B67D-889F907EAF79}" destId="{8B84016C-0D1C-42E4-B24D-4DD25390A6A6}" srcOrd="2" destOrd="0" presId="urn:microsoft.com/office/officeart/2005/8/layout/radial2"/>
    <dgm:cxn modelId="{6624BE87-AE24-4792-B899-BC846DF98586}" type="presParOf" srcId="{8B84016C-0D1C-42E4-B24D-4DD25390A6A6}" destId="{15777646-BB3B-46F0-A242-AE2EF156206E}" srcOrd="0" destOrd="0" presId="urn:microsoft.com/office/officeart/2005/8/layout/radial2"/>
    <dgm:cxn modelId="{02640281-FAC7-4C15-8D23-F88EBA6CAF00}" type="presParOf" srcId="{8B84016C-0D1C-42E4-B24D-4DD25390A6A6}" destId="{DF360226-DF29-438F-9394-26DD561B19EE}" srcOrd="1" destOrd="0" presId="urn:microsoft.com/office/officeart/2005/8/layout/radial2"/>
    <dgm:cxn modelId="{952825A3-BBA2-4CDA-AA72-22211BAEAAE0}" type="presParOf" srcId="{770E62D9-E0B4-4ADD-B67D-889F907EAF79}" destId="{9961C0BF-BFB3-412D-8D6D-161749C5056A}" srcOrd="3" destOrd="0" presId="urn:microsoft.com/office/officeart/2005/8/layout/radial2"/>
    <dgm:cxn modelId="{A517D909-F050-45D3-8FD5-234C8CE62192}" type="presParOf" srcId="{770E62D9-E0B4-4ADD-B67D-889F907EAF79}" destId="{D02420BB-24CD-4E95-A8A3-11C59EB62CAC}" srcOrd="4" destOrd="0" presId="urn:microsoft.com/office/officeart/2005/8/layout/radial2"/>
    <dgm:cxn modelId="{73B0E6CD-5950-435B-B219-72046C009E04}" type="presParOf" srcId="{D02420BB-24CD-4E95-A8A3-11C59EB62CAC}" destId="{587ACE2D-6AFD-45FB-92F2-B3E9214B7146}" srcOrd="0" destOrd="0" presId="urn:microsoft.com/office/officeart/2005/8/layout/radial2"/>
    <dgm:cxn modelId="{A6CC6476-A191-4367-954F-35B4BEFC75CA}" type="presParOf" srcId="{D02420BB-24CD-4E95-A8A3-11C59EB62CAC}" destId="{3273A2FA-E5C0-4A38-8837-AC0BFD68451C}" srcOrd="1" destOrd="0" presId="urn:microsoft.com/office/officeart/2005/8/layout/radial2"/>
    <dgm:cxn modelId="{C9E97ADC-EF65-47C0-BF12-748C23A38253}" type="presParOf" srcId="{770E62D9-E0B4-4ADD-B67D-889F907EAF79}" destId="{5C087A3E-AD43-44F2-A52A-5B082B163FF1}" srcOrd="5" destOrd="0" presId="urn:microsoft.com/office/officeart/2005/8/layout/radial2"/>
    <dgm:cxn modelId="{86BC0A81-3922-4F71-B635-868248512463}" type="presParOf" srcId="{770E62D9-E0B4-4ADD-B67D-889F907EAF79}" destId="{C61E9CDC-7E89-4142-8513-B8D2213C8264}" srcOrd="6" destOrd="0" presId="urn:microsoft.com/office/officeart/2005/8/layout/radial2"/>
    <dgm:cxn modelId="{4F7A23C3-DDD4-4CB1-AFD3-7EF3660C8235}" type="presParOf" srcId="{C61E9CDC-7E89-4142-8513-B8D2213C8264}" destId="{C1461A7F-0BF9-4502-8AD5-A3F6FBB3EF55}" srcOrd="0" destOrd="0" presId="urn:microsoft.com/office/officeart/2005/8/layout/radial2"/>
    <dgm:cxn modelId="{29D9FBC4-6887-4632-97CC-1B1267B70562}" type="presParOf" srcId="{C61E9CDC-7E89-4142-8513-B8D2213C8264}" destId="{F35BE6A7-5441-48E2-8315-67F557BBD3BD}" srcOrd="1" destOrd="0" presId="urn:microsoft.com/office/officeart/2005/8/layout/radial2"/>
    <dgm:cxn modelId="{9CBCD8BB-8E7D-4389-9965-8E6E480BE82E}" type="presParOf" srcId="{770E62D9-E0B4-4ADD-B67D-889F907EAF79}" destId="{936B40BE-5311-4D8D-BB94-E22913079CFE}" srcOrd="7" destOrd="0" presId="urn:microsoft.com/office/officeart/2005/8/layout/radial2"/>
    <dgm:cxn modelId="{A9E2E7A5-E088-4097-8838-5AE854D79919}" type="presParOf" srcId="{770E62D9-E0B4-4ADD-B67D-889F907EAF79}" destId="{F64678DB-BF31-4E70-B773-2A68CCE077EB}" srcOrd="8" destOrd="0" presId="urn:microsoft.com/office/officeart/2005/8/layout/radial2"/>
    <dgm:cxn modelId="{2DA5B34E-0FAE-43B1-8314-752E3CF665FA}" type="presParOf" srcId="{F64678DB-BF31-4E70-B773-2A68CCE077EB}" destId="{F0EE5D0C-6C66-487C-AF1C-FF01FD207B7C}" srcOrd="0" destOrd="0" presId="urn:microsoft.com/office/officeart/2005/8/layout/radial2"/>
    <dgm:cxn modelId="{7F5D218E-BF9B-4C13-9B3B-592A1E3EDAF9}" type="presParOf" srcId="{F64678DB-BF31-4E70-B773-2A68CCE077EB}" destId="{EA75AE7E-31BB-4004-A3B7-12A1862A806C}"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4716D3-B241-4454-BC9F-6A72CA465BB8}"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s-ES"/>
        </a:p>
      </dgm:t>
    </dgm:pt>
    <dgm:pt modelId="{A3D6CF5C-B429-43F3-BFCC-EF4C16705F51}">
      <dgm:prSet phldrT="[Texto]" custT="1"/>
      <dgm:spPr>
        <a:scene3d>
          <a:camera prst="orthographicFront"/>
          <a:lightRig rig="flat" dir="t"/>
        </a:scene3d>
        <a:sp3d prstMaterial="dkEdge">
          <a:bevelT w="254000" h="254000"/>
        </a:sp3d>
      </dgm:spPr>
      <dgm:t>
        <a:bodyPr/>
        <a:lstStyle/>
        <a:p>
          <a:r>
            <a:rPr lang="es-ES" sz="1800" dirty="0" smtClean="0">
              <a:latin typeface="Times New Roman" panose="02020603050405020304" pitchFamily="18" charset="0"/>
              <a:cs typeface="Times New Roman" panose="02020603050405020304" pitchFamily="18" charset="0"/>
            </a:rPr>
            <a:t>Se identifico que determinar un  tipo de </a:t>
          </a:r>
          <a:r>
            <a:rPr lang="es-ES" sz="2000" dirty="0" smtClean="0">
              <a:latin typeface="Times New Roman" panose="02020603050405020304" pitchFamily="18" charset="0"/>
              <a:cs typeface="Times New Roman" panose="02020603050405020304" pitchFamily="18" charset="0"/>
            </a:rPr>
            <a:t>cultura</a:t>
          </a:r>
          <a:r>
            <a:rPr lang="es-ES" sz="1800" dirty="0" smtClean="0">
              <a:latin typeface="Times New Roman" panose="02020603050405020304" pitchFamily="18" charset="0"/>
              <a:cs typeface="Times New Roman" panose="02020603050405020304" pitchFamily="18" charset="0"/>
            </a:rPr>
            <a:t> organizacional promueve el sentido de pertenencia e identidad del personal.</a:t>
          </a:r>
          <a:endParaRPr lang="es-ES" sz="1800" dirty="0">
            <a:latin typeface="Times New Roman" panose="02020603050405020304" pitchFamily="18" charset="0"/>
            <a:cs typeface="Times New Roman" panose="02020603050405020304" pitchFamily="18" charset="0"/>
          </a:endParaRPr>
        </a:p>
      </dgm:t>
    </dgm:pt>
    <dgm:pt modelId="{83479AB2-4DC1-4BEA-BB88-180B2970C692}" type="parTrans" cxnId="{8C990011-9916-402E-B568-6D4E0E892EBC}">
      <dgm:prSet/>
      <dgm:spPr/>
      <dgm:t>
        <a:bodyPr/>
        <a:lstStyle/>
        <a:p>
          <a:endParaRPr lang="es-ES"/>
        </a:p>
      </dgm:t>
    </dgm:pt>
    <dgm:pt modelId="{7112F4C9-A9C5-4CD0-B61F-EC4879CC5BB5}" type="sibTrans" cxnId="{8C990011-9916-402E-B568-6D4E0E892EBC}">
      <dgm:prSet/>
      <dgm:spPr/>
      <dgm:t>
        <a:bodyPr/>
        <a:lstStyle/>
        <a:p>
          <a:endParaRPr lang="es-ES"/>
        </a:p>
      </dgm:t>
    </dgm:pt>
    <dgm:pt modelId="{506BD5DC-376B-4E07-BD47-D0445849D0D8}">
      <dgm:prSet phldrT="[Texto]" custT="1"/>
      <dgm:spPr>
        <a:scene3d>
          <a:camera prst="orthographicFront"/>
          <a:lightRig rig="flat" dir="t"/>
        </a:scene3d>
        <a:sp3d prstMaterial="dkEdge">
          <a:bevelT w="254000" h="254000"/>
        </a:sp3d>
      </dgm:spPr>
      <dgm:t>
        <a:bodyPr/>
        <a:lstStyle/>
        <a:p>
          <a:endParaRPr lang="es-ES" sz="1800" dirty="0" smtClean="0">
            <a:latin typeface="Times New Roman" panose="02020603050405020304" pitchFamily="18" charset="0"/>
            <a:cs typeface="Times New Roman" panose="02020603050405020304" pitchFamily="18" charset="0"/>
          </a:endParaRPr>
        </a:p>
        <a:p>
          <a:r>
            <a:rPr lang="es-ES" sz="1800" dirty="0" smtClean="0">
              <a:latin typeface="Times New Roman" panose="02020603050405020304" pitchFamily="18" charset="0"/>
              <a:cs typeface="Times New Roman" panose="02020603050405020304" pitchFamily="18" charset="0"/>
            </a:rPr>
            <a:t>Las subculturas que existen en la organización son favorables siempre y cuando sobresalgan los aspectos positivos.</a:t>
          </a:r>
        </a:p>
        <a:p>
          <a:endParaRPr lang="es-ES" sz="1800" dirty="0">
            <a:latin typeface="Times New Roman" panose="02020603050405020304" pitchFamily="18" charset="0"/>
            <a:cs typeface="Times New Roman" panose="02020603050405020304" pitchFamily="18" charset="0"/>
          </a:endParaRPr>
        </a:p>
      </dgm:t>
    </dgm:pt>
    <dgm:pt modelId="{96CFB465-B818-4879-903D-8504FBADF7E0}" type="parTrans" cxnId="{0FCE7FDA-D02F-4F90-9A83-93334826B1A7}">
      <dgm:prSet/>
      <dgm:spPr/>
      <dgm:t>
        <a:bodyPr/>
        <a:lstStyle/>
        <a:p>
          <a:endParaRPr lang="es-ES"/>
        </a:p>
      </dgm:t>
    </dgm:pt>
    <dgm:pt modelId="{BE234A89-9C6E-4C9F-9CF8-D490296BC56C}" type="sibTrans" cxnId="{0FCE7FDA-D02F-4F90-9A83-93334826B1A7}">
      <dgm:prSet/>
      <dgm:spPr/>
      <dgm:t>
        <a:bodyPr/>
        <a:lstStyle/>
        <a:p>
          <a:endParaRPr lang="es-ES"/>
        </a:p>
      </dgm:t>
    </dgm:pt>
    <dgm:pt modelId="{D97DBCEB-1C03-4463-B157-941E34DE3242}">
      <dgm:prSet phldrT="[Texto]" custT="1"/>
      <dgm:spPr>
        <a:scene3d>
          <a:camera prst="orthographicFront"/>
          <a:lightRig rig="flat" dir="t"/>
        </a:scene3d>
        <a:sp3d prstMaterial="dkEdge">
          <a:bevelT w="254000" h="254000"/>
        </a:sp3d>
      </dgm:spPr>
      <dgm:t>
        <a:bodyPr/>
        <a:lstStyle/>
        <a:p>
          <a:r>
            <a:rPr lang="es-ES" sz="2000" dirty="0" smtClean="0">
              <a:latin typeface="Times New Roman" panose="02020603050405020304" pitchFamily="18" charset="0"/>
              <a:cs typeface="Times New Roman" panose="02020603050405020304" pitchFamily="18" charset="0"/>
            </a:rPr>
            <a:t>Se estableció que hay una incidencia significativa de la cultura organizacional sobre la </a:t>
          </a:r>
          <a:r>
            <a:rPr lang="es-ES" sz="1800" dirty="0" smtClean="0">
              <a:latin typeface="Times New Roman" panose="02020603050405020304" pitchFamily="18" charset="0"/>
              <a:cs typeface="Times New Roman" panose="02020603050405020304" pitchFamily="18" charset="0"/>
            </a:rPr>
            <a:t>calidad</a:t>
          </a:r>
          <a:r>
            <a:rPr lang="es-ES" sz="2000" dirty="0" smtClean="0">
              <a:latin typeface="Times New Roman" panose="02020603050405020304" pitchFamily="18" charset="0"/>
              <a:cs typeface="Times New Roman" panose="02020603050405020304" pitchFamily="18" charset="0"/>
            </a:rPr>
            <a:t> del servicio brindado.</a:t>
          </a:r>
          <a:endParaRPr lang="es-ES" sz="2000" dirty="0">
            <a:latin typeface="Times New Roman" panose="02020603050405020304" pitchFamily="18" charset="0"/>
            <a:cs typeface="Times New Roman" panose="02020603050405020304" pitchFamily="18" charset="0"/>
          </a:endParaRPr>
        </a:p>
      </dgm:t>
    </dgm:pt>
    <dgm:pt modelId="{E467C452-0F42-460A-819E-613F585C50C3}" type="parTrans" cxnId="{2401AA46-EC55-48E0-8865-6054DE75C9AF}">
      <dgm:prSet/>
      <dgm:spPr/>
      <dgm:t>
        <a:bodyPr/>
        <a:lstStyle/>
        <a:p>
          <a:endParaRPr lang="es-ES"/>
        </a:p>
      </dgm:t>
    </dgm:pt>
    <dgm:pt modelId="{F99644E9-C724-4FE0-A067-734EDB9AC26C}" type="sibTrans" cxnId="{2401AA46-EC55-48E0-8865-6054DE75C9AF}">
      <dgm:prSet/>
      <dgm:spPr/>
      <dgm:t>
        <a:bodyPr/>
        <a:lstStyle/>
        <a:p>
          <a:endParaRPr lang="es-ES"/>
        </a:p>
      </dgm:t>
    </dgm:pt>
    <dgm:pt modelId="{811169B4-ACA6-42D4-8593-DC1F35A13DA8}">
      <dgm:prSet custT="1"/>
      <dgm:spPr>
        <a:scene3d>
          <a:camera prst="orthographicFront"/>
          <a:lightRig rig="flat" dir="t"/>
        </a:scene3d>
        <a:sp3d prstMaterial="dkEdge">
          <a:bevelT w="254000" h="254000"/>
        </a:sp3d>
      </dgm:spPr>
      <dgm:t>
        <a:bodyPr/>
        <a:lstStyle/>
        <a:p>
          <a:pPr algn="just"/>
          <a:r>
            <a:rPr lang="es-ES" sz="1800" dirty="0" smtClean="0">
              <a:latin typeface="Times New Roman" panose="02020603050405020304" pitchFamily="18" charset="0"/>
              <a:cs typeface="Times New Roman" panose="02020603050405020304" pitchFamily="18" charset="0"/>
            </a:rPr>
            <a:t>Se determino que existe un alto nivel de satisfacción de los usuarios en el servicio prestado  </a:t>
          </a:r>
          <a:r>
            <a:rPr lang="es-ES" sz="1800" dirty="0" smtClean="0">
              <a:latin typeface="Times New Roman" panose="02020603050405020304" pitchFamily="18" charset="0"/>
              <a:ea typeface="Calibri" panose="020F0502020204030204" pitchFamily="34" charset="0"/>
              <a:cs typeface="Times New Roman" panose="02020603050405020304" pitchFamily="18" charset="0"/>
            </a:rPr>
            <a:t>lo cual es positivo ya que cubre las necesidades demandadas.</a:t>
          </a:r>
          <a:endParaRPr lang="es-ES" sz="1800" dirty="0">
            <a:latin typeface="Times New Roman" panose="02020603050405020304" pitchFamily="18" charset="0"/>
            <a:cs typeface="Times New Roman" panose="02020603050405020304" pitchFamily="18" charset="0"/>
          </a:endParaRPr>
        </a:p>
      </dgm:t>
    </dgm:pt>
    <dgm:pt modelId="{CBA294C6-A801-4165-9F12-A8FBC923A971}" type="parTrans" cxnId="{B352027A-3FFB-4C6F-BAE2-A931826FA51C}">
      <dgm:prSet/>
      <dgm:spPr/>
      <dgm:t>
        <a:bodyPr/>
        <a:lstStyle/>
        <a:p>
          <a:endParaRPr lang="es-ES"/>
        </a:p>
      </dgm:t>
    </dgm:pt>
    <dgm:pt modelId="{C3E4F217-D616-45E6-98D6-F6EE33F4156F}" type="sibTrans" cxnId="{B352027A-3FFB-4C6F-BAE2-A931826FA51C}">
      <dgm:prSet/>
      <dgm:spPr/>
      <dgm:t>
        <a:bodyPr/>
        <a:lstStyle/>
        <a:p>
          <a:endParaRPr lang="es-ES"/>
        </a:p>
      </dgm:t>
    </dgm:pt>
    <dgm:pt modelId="{D5A91005-D83F-4F34-95AF-DF2AC8BB5D66}">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800" dirty="0" smtClean="0">
              <a:latin typeface="Times New Roman" panose="02020603050405020304" pitchFamily="18" charset="0"/>
              <a:cs typeface="Times New Roman" panose="02020603050405020304" pitchFamily="18" charset="0"/>
            </a:rPr>
            <a:t>La percepción manifestada por los usuarios es que el servicio prestado es de calidad. </a:t>
          </a:r>
          <a:endParaRPr lang="es-ES" sz="1800" dirty="0">
            <a:latin typeface="Times New Roman" panose="02020603050405020304" pitchFamily="18" charset="0"/>
            <a:cs typeface="Times New Roman" panose="02020603050405020304" pitchFamily="18" charset="0"/>
          </a:endParaRPr>
        </a:p>
      </dgm:t>
    </dgm:pt>
    <dgm:pt modelId="{31C64501-AB9C-42AF-8A37-17904539BFB9}" type="parTrans" cxnId="{8CA0F587-8A56-432D-9AFA-E81CBFDFD985}">
      <dgm:prSet/>
      <dgm:spPr/>
      <dgm:t>
        <a:bodyPr/>
        <a:lstStyle/>
        <a:p>
          <a:endParaRPr lang="es-ES"/>
        </a:p>
      </dgm:t>
    </dgm:pt>
    <dgm:pt modelId="{646411F4-85F5-4ECC-83C5-51B3D510A554}" type="sibTrans" cxnId="{8CA0F587-8A56-432D-9AFA-E81CBFDFD985}">
      <dgm:prSet/>
      <dgm:spPr/>
      <dgm:t>
        <a:bodyPr/>
        <a:lstStyle/>
        <a:p>
          <a:endParaRPr lang="es-ES"/>
        </a:p>
      </dgm:t>
    </dgm:pt>
    <dgm:pt modelId="{83C66F63-8D60-437F-BAD7-89C6962E3BD2}" type="pres">
      <dgm:prSet presAssocID="{EA4716D3-B241-4454-BC9F-6A72CA465BB8}" presName="linear" presStyleCnt="0">
        <dgm:presLayoutVars>
          <dgm:dir/>
          <dgm:animLvl val="lvl"/>
          <dgm:resizeHandles val="exact"/>
        </dgm:presLayoutVars>
      </dgm:prSet>
      <dgm:spPr/>
      <dgm:t>
        <a:bodyPr/>
        <a:lstStyle/>
        <a:p>
          <a:endParaRPr lang="es-ES"/>
        </a:p>
      </dgm:t>
    </dgm:pt>
    <dgm:pt modelId="{06925921-4739-4178-805F-1818A85144D9}" type="pres">
      <dgm:prSet presAssocID="{A3D6CF5C-B429-43F3-BFCC-EF4C16705F51}" presName="parentLin" presStyleCnt="0"/>
      <dgm:spPr>
        <a:scene3d>
          <a:camera prst="orthographicFront"/>
          <a:lightRig rig="threePt" dir="t"/>
        </a:scene3d>
        <a:sp3d>
          <a:bevelT w="254000" h="254000"/>
        </a:sp3d>
      </dgm:spPr>
      <dgm:t>
        <a:bodyPr/>
        <a:lstStyle/>
        <a:p>
          <a:endParaRPr lang="es-ES"/>
        </a:p>
      </dgm:t>
    </dgm:pt>
    <dgm:pt modelId="{B859CCE3-2E23-4CF3-9C6E-2E8694AF19CA}" type="pres">
      <dgm:prSet presAssocID="{A3D6CF5C-B429-43F3-BFCC-EF4C16705F51}" presName="parentLeftMargin" presStyleLbl="node1" presStyleIdx="0" presStyleCnt="5"/>
      <dgm:spPr/>
      <dgm:t>
        <a:bodyPr/>
        <a:lstStyle/>
        <a:p>
          <a:endParaRPr lang="es-ES"/>
        </a:p>
      </dgm:t>
    </dgm:pt>
    <dgm:pt modelId="{7355B4B6-5995-4A31-8753-D7807DFFFE5B}" type="pres">
      <dgm:prSet presAssocID="{A3D6CF5C-B429-43F3-BFCC-EF4C16705F51}" presName="parentText" presStyleLbl="node1" presStyleIdx="0" presStyleCnt="5" custScaleY="159122" custLinFactNeighborX="9507">
        <dgm:presLayoutVars>
          <dgm:chMax val="0"/>
          <dgm:bulletEnabled val="1"/>
        </dgm:presLayoutVars>
      </dgm:prSet>
      <dgm:spPr/>
      <dgm:t>
        <a:bodyPr/>
        <a:lstStyle/>
        <a:p>
          <a:endParaRPr lang="es-ES"/>
        </a:p>
      </dgm:t>
    </dgm:pt>
    <dgm:pt modelId="{9483A8BF-9F5B-47EF-86D9-B05E95A0DA45}" type="pres">
      <dgm:prSet presAssocID="{A3D6CF5C-B429-43F3-BFCC-EF4C16705F51}" presName="negativeSpace" presStyleCnt="0"/>
      <dgm:spPr>
        <a:scene3d>
          <a:camera prst="orthographicFront"/>
          <a:lightRig rig="threePt" dir="t"/>
        </a:scene3d>
        <a:sp3d>
          <a:bevelT w="254000" h="254000"/>
        </a:sp3d>
      </dgm:spPr>
      <dgm:t>
        <a:bodyPr/>
        <a:lstStyle/>
        <a:p>
          <a:endParaRPr lang="es-ES"/>
        </a:p>
      </dgm:t>
    </dgm:pt>
    <dgm:pt modelId="{FDAD3743-958B-4D89-92F4-8650C434F287}" type="pres">
      <dgm:prSet presAssocID="{A3D6CF5C-B429-43F3-BFCC-EF4C16705F51}" presName="childText" presStyleLbl="conFgAcc1" presStyleIdx="0" presStyleCnt="5">
        <dgm:presLayoutVars>
          <dgm:bulletEnabled val="1"/>
        </dgm:presLayoutVars>
      </dgm:prSet>
      <dgm:spPr>
        <a:scene3d>
          <a:camera prst="orthographicFront"/>
          <a:lightRig rig="threePt" dir="t"/>
        </a:scene3d>
        <a:sp3d>
          <a:bevelT w="254000" h="254000"/>
        </a:sp3d>
      </dgm:spPr>
      <dgm:t>
        <a:bodyPr/>
        <a:lstStyle/>
        <a:p>
          <a:endParaRPr lang="es-ES"/>
        </a:p>
      </dgm:t>
    </dgm:pt>
    <dgm:pt modelId="{C2C5BA29-23F8-4974-9F04-BA555DB6613D}" type="pres">
      <dgm:prSet presAssocID="{7112F4C9-A9C5-4CD0-B61F-EC4879CC5BB5}" presName="spaceBetweenRectangles" presStyleCnt="0"/>
      <dgm:spPr>
        <a:scene3d>
          <a:camera prst="orthographicFront"/>
          <a:lightRig rig="threePt" dir="t"/>
        </a:scene3d>
        <a:sp3d>
          <a:bevelT w="254000" h="254000"/>
        </a:sp3d>
      </dgm:spPr>
      <dgm:t>
        <a:bodyPr/>
        <a:lstStyle/>
        <a:p>
          <a:endParaRPr lang="es-ES"/>
        </a:p>
      </dgm:t>
    </dgm:pt>
    <dgm:pt modelId="{56A650AD-9BEA-4467-B794-6B4E2BD38A19}" type="pres">
      <dgm:prSet presAssocID="{506BD5DC-376B-4E07-BD47-D0445849D0D8}" presName="parentLin" presStyleCnt="0"/>
      <dgm:spPr>
        <a:scene3d>
          <a:camera prst="orthographicFront"/>
          <a:lightRig rig="threePt" dir="t"/>
        </a:scene3d>
        <a:sp3d>
          <a:bevelT w="254000" h="254000"/>
        </a:sp3d>
      </dgm:spPr>
      <dgm:t>
        <a:bodyPr/>
        <a:lstStyle/>
        <a:p>
          <a:endParaRPr lang="es-ES"/>
        </a:p>
      </dgm:t>
    </dgm:pt>
    <dgm:pt modelId="{CBA440C5-DD38-4040-8D32-A52DC9688D45}" type="pres">
      <dgm:prSet presAssocID="{506BD5DC-376B-4E07-BD47-D0445849D0D8}" presName="parentLeftMargin" presStyleLbl="node1" presStyleIdx="0" presStyleCnt="5"/>
      <dgm:spPr/>
      <dgm:t>
        <a:bodyPr/>
        <a:lstStyle/>
        <a:p>
          <a:endParaRPr lang="es-ES"/>
        </a:p>
      </dgm:t>
    </dgm:pt>
    <dgm:pt modelId="{8E941CED-8B7B-406D-83C2-6069D074C45B}" type="pres">
      <dgm:prSet presAssocID="{506BD5DC-376B-4E07-BD47-D0445849D0D8}" presName="parentText" presStyleLbl="node1" presStyleIdx="1" presStyleCnt="5" custScaleX="100090" custScaleY="207990">
        <dgm:presLayoutVars>
          <dgm:chMax val="0"/>
          <dgm:bulletEnabled val="1"/>
        </dgm:presLayoutVars>
      </dgm:prSet>
      <dgm:spPr/>
      <dgm:t>
        <a:bodyPr/>
        <a:lstStyle/>
        <a:p>
          <a:endParaRPr lang="es-ES"/>
        </a:p>
      </dgm:t>
    </dgm:pt>
    <dgm:pt modelId="{A73BD645-ECEE-4470-B961-B91B4EF4595A}" type="pres">
      <dgm:prSet presAssocID="{506BD5DC-376B-4E07-BD47-D0445849D0D8}" presName="negativeSpace" presStyleCnt="0"/>
      <dgm:spPr>
        <a:scene3d>
          <a:camera prst="orthographicFront"/>
          <a:lightRig rig="threePt" dir="t"/>
        </a:scene3d>
        <a:sp3d>
          <a:bevelT w="254000" h="254000"/>
        </a:sp3d>
      </dgm:spPr>
      <dgm:t>
        <a:bodyPr/>
        <a:lstStyle/>
        <a:p>
          <a:endParaRPr lang="es-ES"/>
        </a:p>
      </dgm:t>
    </dgm:pt>
    <dgm:pt modelId="{703756E9-E93F-444E-AFB0-DAF77247906F}" type="pres">
      <dgm:prSet presAssocID="{506BD5DC-376B-4E07-BD47-D0445849D0D8}" presName="childText" presStyleLbl="conFgAcc1" presStyleIdx="1" presStyleCnt="5">
        <dgm:presLayoutVars>
          <dgm:bulletEnabled val="1"/>
        </dgm:presLayoutVars>
      </dgm:prSet>
      <dgm:spPr>
        <a:scene3d>
          <a:camera prst="orthographicFront"/>
          <a:lightRig rig="threePt" dir="t"/>
        </a:scene3d>
        <a:sp3d>
          <a:bevelT w="254000" h="254000"/>
        </a:sp3d>
      </dgm:spPr>
      <dgm:t>
        <a:bodyPr/>
        <a:lstStyle/>
        <a:p>
          <a:endParaRPr lang="es-ES"/>
        </a:p>
      </dgm:t>
    </dgm:pt>
    <dgm:pt modelId="{B0BCBA4D-E7E1-4C00-B8D0-3D699E8B6EA1}" type="pres">
      <dgm:prSet presAssocID="{BE234A89-9C6E-4C9F-9CF8-D490296BC56C}" presName="spaceBetweenRectangles" presStyleCnt="0"/>
      <dgm:spPr>
        <a:scene3d>
          <a:camera prst="orthographicFront"/>
          <a:lightRig rig="threePt" dir="t"/>
        </a:scene3d>
        <a:sp3d>
          <a:bevelT w="254000" h="254000"/>
        </a:sp3d>
      </dgm:spPr>
      <dgm:t>
        <a:bodyPr/>
        <a:lstStyle/>
        <a:p>
          <a:endParaRPr lang="es-ES"/>
        </a:p>
      </dgm:t>
    </dgm:pt>
    <dgm:pt modelId="{A253A5A6-1335-4433-8C41-AEFAB9633634}" type="pres">
      <dgm:prSet presAssocID="{D5A91005-D83F-4F34-95AF-DF2AC8BB5D66}" presName="parentLin" presStyleCnt="0"/>
      <dgm:spPr/>
      <dgm:t>
        <a:bodyPr/>
        <a:lstStyle/>
        <a:p>
          <a:endParaRPr lang="es-ES"/>
        </a:p>
      </dgm:t>
    </dgm:pt>
    <dgm:pt modelId="{B3D24D3C-D75E-4962-8F21-3AF7CCA1C07B}" type="pres">
      <dgm:prSet presAssocID="{D5A91005-D83F-4F34-95AF-DF2AC8BB5D66}" presName="parentLeftMargin" presStyleLbl="node1" presStyleIdx="1" presStyleCnt="5"/>
      <dgm:spPr/>
      <dgm:t>
        <a:bodyPr/>
        <a:lstStyle/>
        <a:p>
          <a:endParaRPr lang="es-ES"/>
        </a:p>
      </dgm:t>
    </dgm:pt>
    <dgm:pt modelId="{DC73D882-0A61-42A3-A402-8294C620FEBE}" type="pres">
      <dgm:prSet presAssocID="{D5A91005-D83F-4F34-95AF-DF2AC8BB5D66}" presName="parentText" presStyleLbl="node1" presStyleIdx="2" presStyleCnt="5" custScaleY="154024">
        <dgm:presLayoutVars>
          <dgm:chMax val="0"/>
          <dgm:bulletEnabled val="1"/>
        </dgm:presLayoutVars>
      </dgm:prSet>
      <dgm:spPr/>
      <dgm:t>
        <a:bodyPr/>
        <a:lstStyle/>
        <a:p>
          <a:endParaRPr lang="es-ES"/>
        </a:p>
      </dgm:t>
    </dgm:pt>
    <dgm:pt modelId="{9800F2CC-E7F4-4737-9845-58BC21DFCF89}" type="pres">
      <dgm:prSet presAssocID="{D5A91005-D83F-4F34-95AF-DF2AC8BB5D66}" presName="negativeSpace" presStyleCnt="0"/>
      <dgm:spPr/>
      <dgm:t>
        <a:bodyPr/>
        <a:lstStyle/>
        <a:p>
          <a:endParaRPr lang="es-ES"/>
        </a:p>
      </dgm:t>
    </dgm:pt>
    <dgm:pt modelId="{CAB98D49-38D8-49D0-9E8F-B34DA605EE96}" type="pres">
      <dgm:prSet presAssocID="{D5A91005-D83F-4F34-95AF-DF2AC8BB5D66}" presName="childText" presStyleLbl="conFgAcc1" presStyleIdx="2" presStyleCnt="5">
        <dgm:presLayoutVars>
          <dgm:bulletEnabled val="1"/>
        </dgm:presLayoutVars>
      </dgm:prSet>
      <dgm:spPr/>
      <dgm:t>
        <a:bodyPr/>
        <a:lstStyle/>
        <a:p>
          <a:endParaRPr lang="es-ES"/>
        </a:p>
      </dgm:t>
    </dgm:pt>
    <dgm:pt modelId="{0D28A34B-B417-4B03-A554-7587187681FA}" type="pres">
      <dgm:prSet presAssocID="{646411F4-85F5-4ECC-83C5-51B3D510A554}" presName="spaceBetweenRectangles" presStyleCnt="0"/>
      <dgm:spPr/>
      <dgm:t>
        <a:bodyPr/>
        <a:lstStyle/>
        <a:p>
          <a:endParaRPr lang="es-ES"/>
        </a:p>
      </dgm:t>
    </dgm:pt>
    <dgm:pt modelId="{66664FC9-6D08-4C4D-BE32-BF8F615DF8C4}" type="pres">
      <dgm:prSet presAssocID="{811169B4-ACA6-42D4-8593-DC1F35A13DA8}" presName="parentLin" presStyleCnt="0"/>
      <dgm:spPr>
        <a:scene3d>
          <a:camera prst="orthographicFront"/>
          <a:lightRig rig="threePt" dir="t"/>
        </a:scene3d>
        <a:sp3d>
          <a:bevelT w="254000" h="254000"/>
        </a:sp3d>
      </dgm:spPr>
      <dgm:t>
        <a:bodyPr/>
        <a:lstStyle/>
        <a:p>
          <a:endParaRPr lang="es-ES"/>
        </a:p>
      </dgm:t>
    </dgm:pt>
    <dgm:pt modelId="{F3B4AB7D-95E6-453A-B089-7439A35A404E}" type="pres">
      <dgm:prSet presAssocID="{811169B4-ACA6-42D4-8593-DC1F35A13DA8}" presName="parentLeftMargin" presStyleLbl="node1" presStyleIdx="2" presStyleCnt="5"/>
      <dgm:spPr/>
      <dgm:t>
        <a:bodyPr/>
        <a:lstStyle/>
        <a:p>
          <a:endParaRPr lang="es-ES"/>
        </a:p>
      </dgm:t>
    </dgm:pt>
    <dgm:pt modelId="{25D55290-58BD-4D74-A1B3-4528637BC004}" type="pres">
      <dgm:prSet presAssocID="{811169B4-ACA6-42D4-8593-DC1F35A13DA8}" presName="parentText" presStyleLbl="node1" presStyleIdx="3" presStyleCnt="5" custScaleX="100403" custScaleY="181761">
        <dgm:presLayoutVars>
          <dgm:chMax val="0"/>
          <dgm:bulletEnabled val="1"/>
        </dgm:presLayoutVars>
      </dgm:prSet>
      <dgm:spPr/>
      <dgm:t>
        <a:bodyPr/>
        <a:lstStyle/>
        <a:p>
          <a:endParaRPr lang="es-ES"/>
        </a:p>
      </dgm:t>
    </dgm:pt>
    <dgm:pt modelId="{CEB36307-E80E-43FE-A9CE-CAB83CFE0DC1}" type="pres">
      <dgm:prSet presAssocID="{811169B4-ACA6-42D4-8593-DC1F35A13DA8}" presName="negativeSpace" presStyleCnt="0"/>
      <dgm:spPr>
        <a:scene3d>
          <a:camera prst="orthographicFront"/>
          <a:lightRig rig="threePt" dir="t"/>
        </a:scene3d>
        <a:sp3d>
          <a:bevelT w="254000" h="254000"/>
        </a:sp3d>
      </dgm:spPr>
      <dgm:t>
        <a:bodyPr/>
        <a:lstStyle/>
        <a:p>
          <a:endParaRPr lang="es-ES"/>
        </a:p>
      </dgm:t>
    </dgm:pt>
    <dgm:pt modelId="{725E676E-E9F0-46FD-AAD4-57C53D9A6D1D}" type="pres">
      <dgm:prSet presAssocID="{811169B4-ACA6-42D4-8593-DC1F35A13DA8}" presName="childText" presStyleLbl="conFgAcc1" presStyleIdx="3" presStyleCnt="5">
        <dgm:presLayoutVars>
          <dgm:bulletEnabled val="1"/>
        </dgm:presLayoutVars>
      </dgm:prSet>
      <dgm:spPr>
        <a:scene3d>
          <a:camera prst="orthographicFront"/>
          <a:lightRig rig="threePt" dir="t"/>
        </a:scene3d>
        <a:sp3d>
          <a:bevelT w="254000" h="254000"/>
        </a:sp3d>
      </dgm:spPr>
      <dgm:t>
        <a:bodyPr/>
        <a:lstStyle/>
        <a:p>
          <a:endParaRPr lang="es-ES"/>
        </a:p>
      </dgm:t>
    </dgm:pt>
    <dgm:pt modelId="{F8B158FE-749C-4612-A9EC-09AD80010642}" type="pres">
      <dgm:prSet presAssocID="{C3E4F217-D616-45E6-98D6-F6EE33F4156F}" presName="spaceBetweenRectangles" presStyleCnt="0"/>
      <dgm:spPr>
        <a:scene3d>
          <a:camera prst="orthographicFront"/>
          <a:lightRig rig="threePt" dir="t"/>
        </a:scene3d>
        <a:sp3d>
          <a:bevelT w="254000" h="254000"/>
        </a:sp3d>
      </dgm:spPr>
      <dgm:t>
        <a:bodyPr/>
        <a:lstStyle/>
        <a:p>
          <a:endParaRPr lang="es-ES"/>
        </a:p>
      </dgm:t>
    </dgm:pt>
    <dgm:pt modelId="{D1BEED39-8CAB-426F-97C8-35B275009CA7}" type="pres">
      <dgm:prSet presAssocID="{D97DBCEB-1C03-4463-B157-941E34DE3242}" presName="parentLin" presStyleCnt="0"/>
      <dgm:spPr>
        <a:scene3d>
          <a:camera prst="orthographicFront"/>
          <a:lightRig rig="threePt" dir="t"/>
        </a:scene3d>
        <a:sp3d>
          <a:bevelT w="254000" h="254000"/>
        </a:sp3d>
      </dgm:spPr>
      <dgm:t>
        <a:bodyPr/>
        <a:lstStyle/>
        <a:p>
          <a:endParaRPr lang="es-ES"/>
        </a:p>
      </dgm:t>
    </dgm:pt>
    <dgm:pt modelId="{F0AC2A9C-751A-4F52-8BB0-3F6470C48A25}" type="pres">
      <dgm:prSet presAssocID="{D97DBCEB-1C03-4463-B157-941E34DE3242}" presName="parentLeftMargin" presStyleLbl="node1" presStyleIdx="3" presStyleCnt="5"/>
      <dgm:spPr/>
      <dgm:t>
        <a:bodyPr/>
        <a:lstStyle/>
        <a:p>
          <a:endParaRPr lang="es-ES"/>
        </a:p>
      </dgm:t>
    </dgm:pt>
    <dgm:pt modelId="{5AE2B509-952E-4D02-A892-0B2549FB117A}" type="pres">
      <dgm:prSet presAssocID="{D97DBCEB-1C03-4463-B157-941E34DE3242}" presName="parentText" presStyleLbl="node1" presStyleIdx="4" presStyleCnt="5" custScaleY="133174">
        <dgm:presLayoutVars>
          <dgm:chMax val="0"/>
          <dgm:bulletEnabled val="1"/>
        </dgm:presLayoutVars>
      </dgm:prSet>
      <dgm:spPr/>
      <dgm:t>
        <a:bodyPr/>
        <a:lstStyle/>
        <a:p>
          <a:endParaRPr lang="es-ES"/>
        </a:p>
      </dgm:t>
    </dgm:pt>
    <dgm:pt modelId="{AD127B72-D318-4D4D-B98F-DED7291D498F}" type="pres">
      <dgm:prSet presAssocID="{D97DBCEB-1C03-4463-B157-941E34DE3242}" presName="negativeSpace" presStyleCnt="0"/>
      <dgm:spPr>
        <a:scene3d>
          <a:camera prst="orthographicFront"/>
          <a:lightRig rig="threePt" dir="t"/>
        </a:scene3d>
        <a:sp3d>
          <a:bevelT w="254000" h="254000"/>
        </a:sp3d>
      </dgm:spPr>
      <dgm:t>
        <a:bodyPr/>
        <a:lstStyle/>
        <a:p>
          <a:endParaRPr lang="es-ES"/>
        </a:p>
      </dgm:t>
    </dgm:pt>
    <dgm:pt modelId="{3001558A-B446-44C2-B46B-350EF25DFD3A}" type="pres">
      <dgm:prSet presAssocID="{D97DBCEB-1C03-4463-B157-941E34DE3242}" presName="childText" presStyleLbl="conFgAcc1" presStyleIdx="4" presStyleCnt="5">
        <dgm:presLayoutVars>
          <dgm:bulletEnabled val="1"/>
        </dgm:presLayoutVars>
      </dgm:prSet>
      <dgm:spPr>
        <a:scene3d>
          <a:camera prst="orthographicFront"/>
          <a:lightRig rig="threePt" dir="t"/>
        </a:scene3d>
        <a:sp3d>
          <a:bevelT w="254000" h="254000"/>
        </a:sp3d>
      </dgm:spPr>
      <dgm:t>
        <a:bodyPr/>
        <a:lstStyle/>
        <a:p>
          <a:endParaRPr lang="es-ES"/>
        </a:p>
      </dgm:t>
    </dgm:pt>
  </dgm:ptLst>
  <dgm:cxnLst>
    <dgm:cxn modelId="{79DD64E7-38D7-49D3-BF19-FE92D6EDB9CB}" type="presOf" srcId="{811169B4-ACA6-42D4-8593-DC1F35A13DA8}" destId="{25D55290-58BD-4D74-A1B3-4528637BC004}" srcOrd="1" destOrd="0" presId="urn:microsoft.com/office/officeart/2005/8/layout/list1"/>
    <dgm:cxn modelId="{8C990011-9916-402E-B568-6D4E0E892EBC}" srcId="{EA4716D3-B241-4454-BC9F-6A72CA465BB8}" destId="{A3D6CF5C-B429-43F3-BFCC-EF4C16705F51}" srcOrd="0" destOrd="0" parTransId="{83479AB2-4DC1-4BEA-BB88-180B2970C692}" sibTransId="{7112F4C9-A9C5-4CD0-B61F-EC4879CC5BB5}"/>
    <dgm:cxn modelId="{5315BEA9-765E-45FD-B0E0-4F35D340E008}" type="presOf" srcId="{A3D6CF5C-B429-43F3-BFCC-EF4C16705F51}" destId="{7355B4B6-5995-4A31-8753-D7807DFFFE5B}" srcOrd="1" destOrd="0" presId="urn:microsoft.com/office/officeart/2005/8/layout/list1"/>
    <dgm:cxn modelId="{173BF2A4-DA87-4A0D-94EE-A31C4A57214D}" type="presOf" srcId="{D5A91005-D83F-4F34-95AF-DF2AC8BB5D66}" destId="{DC73D882-0A61-42A3-A402-8294C620FEBE}" srcOrd="1" destOrd="0" presId="urn:microsoft.com/office/officeart/2005/8/layout/list1"/>
    <dgm:cxn modelId="{5E80716E-2721-4924-8B32-9D7B239B1F90}" type="presOf" srcId="{A3D6CF5C-B429-43F3-BFCC-EF4C16705F51}" destId="{B859CCE3-2E23-4CF3-9C6E-2E8694AF19CA}" srcOrd="0" destOrd="0" presId="urn:microsoft.com/office/officeart/2005/8/layout/list1"/>
    <dgm:cxn modelId="{2401AA46-EC55-48E0-8865-6054DE75C9AF}" srcId="{EA4716D3-B241-4454-BC9F-6A72CA465BB8}" destId="{D97DBCEB-1C03-4463-B157-941E34DE3242}" srcOrd="4" destOrd="0" parTransId="{E467C452-0F42-460A-819E-613F585C50C3}" sibTransId="{F99644E9-C724-4FE0-A067-734EDB9AC26C}"/>
    <dgm:cxn modelId="{8CA0F587-8A56-432D-9AFA-E81CBFDFD985}" srcId="{EA4716D3-B241-4454-BC9F-6A72CA465BB8}" destId="{D5A91005-D83F-4F34-95AF-DF2AC8BB5D66}" srcOrd="2" destOrd="0" parTransId="{31C64501-AB9C-42AF-8A37-17904539BFB9}" sibTransId="{646411F4-85F5-4ECC-83C5-51B3D510A554}"/>
    <dgm:cxn modelId="{F0BFAA63-9033-4BA8-95BA-A2F996AD0AA6}" type="presOf" srcId="{D97DBCEB-1C03-4463-B157-941E34DE3242}" destId="{5AE2B509-952E-4D02-A892-0B2549FB117A}" srcOrd="1" destOrd="0" presId="urn:microsoft.com/office/officeart/2005/8/layout/list1"/>
    <dgm:cxn modelId="{CC044850-2D5D-40AA-94FF-91817C681345}" type="presOf" srcId="{506BD5DC-376B-4E07-BD47-D0445849D0D8}" destId="{8E941CED-8B7B-406D-83C2-6069D074C45B}" srcOrd="1" destOrd="0" presId="urn:microsoft.com/office/officeart/2005/8/layout/list1"/>
    <dgm:cxn modelId="{90C91B97-9098-489C-B404-07FE4D636E86}" type="presOf" srcId="{D5A91005-D83F-4F34-95AF-DF2AC8BB5D66}" destId="{B3D24D3C-D75E-4962-8F21-3AF7CCA1C07B}" srcOrd="0" destOrd="0" presId="urn:microsoft.com/office/officeart/2005/8/layout/list1"/>
    <dgm:cxn modelId="{B352027A-3FFB-4C6F-BAE2-A931826FA51C}" srcId="{EA4716D3-B241-4454-BC9F-6A72CA465BB8}" destId="{811169B4-ACA6-42D4-8593-DC1F35A13DA8}" srcOrd="3" destOrd="0" parTransId="{CBA294C6-A801-4165-9F12-A8FBC923A971}" sibTransId="{C3E4F217-D616-45E6-98D6-F6EE33F4156F}"/>
    <dgm:cxn modelId="{58AB6024-20E2-414A-948B-B962FD0A0353}" type="presOf" srcId="{506BD5DC-376B-4E07-BD47-D0445849D0D8}" destId="{CBA440C5-DD38-4040-8D32-A52DC9688D45}" srcOrd="0" destOrd="0" presId="urn:microsoft.com/office/officeart/2005/8/layout/list1"/>
    <dgm:cxn modelId="{07ED4FED-8B95-4D4C-97EF-FA618016DED9}" type="presOf" srcId="{EA4716D3-B241-4454-BC9F-6A72CA465BB8}" destId="{83C66F63-8D60-437F-BAD7-89C6962E3BD2}" srcOrd="0" destOrd="0" presId="urn:microsoft.com/office/officeart/2005/8/layout/list1"/>
    <dgm:cxn modelId="{6ACB3CAD-0742-4329-A262-217C373E023A}" type="presOf" srcId="{D97DBCEB-1C03-4463-B157-941E34DE3242}" destId="{F0AC2A9C-751A-4F52-8BB0-3F6470C48A25}" srcOrd="0" destOrd="0" presId="urn:microsoft.com/office/officeart/2005/8/layout/list1"/>
    <dgm:cxn modelId="{0FCE7FDA-D02F-4F90-9A83-93334826B1A7}" srcId="{EA4716D3-B241-4454-BC9F-6A72CA465BB8}" destId="{506BD5DC-376B-4E07-BD47-D0445849D0D8}" srcOrd="1" destOrd="0" parTransId="{96CFB465-B818-4879-903D-8504FBADF7E0}" sibTransId="{BE234A89-9C6E-4C9F-9CF8-D490296BC56C}"/>
    <dgm:cxn modelId="{8479C2FA-049E-43E8-BEFF-C71EC960E3A0}" type="presOf" srcId="{811169B4-ACA6-42D4-8593-DC1F35A13DA8}" destId="{F3B4AB7D-95E6-453A-B089-7439A35A404E}" srcOrd="0" destOrd="0" presId="urn:microsoft.com/office/officeart/2005/8/layout/list1"/>
    <dgm:cxn modelId="{0EB6AD17-D2C8-4CA3-8060-0FBDEF64F1E4}" type="presParOf" srcId="{83C66F63-8D60-437F-BAD7-89C6962E3BD2}" destId="{06925921-4739-4178-805F-1818A85144D9}" srcOrd="0" destOrd="0" presId="urn:microsoft.com/office/officeart/2005/8/layout/list1"/>
    <dgm:cxn modelId="{608F6015-94B9-43BA-B946-BDBE104A2016}" type="presParOf" srcId="{06925921-4739-4178-805F-1818A85144D9}" destId="{B859CCE3-2E23-4CF3-9C6E-2E8694AF19CA}" srcOrd="0" destOrd="0" presId="urn:microsoft.com/office/officeart/2005/8/layout/list1"/>
    <dgm:cxn modelId="{D85E048E-FDDD-4123-9F26-30B1700D0059}" type="presParOf" srcId="{06925921-4739-4178-805F-1818A85144D9}" destId="{7355B4B6-5995-4A31-8753-D7807DFFFE5B}" srcOrd="1" destOrd="0" presId="urn:microsoft.com/office/officeart/2005/8/layout/list1"/>
    <dgm:cxn modelId="{20A51E9A-E0C1-4871-9FE0-2401C2203065}" type="presParOf" srcId="{83C66F63-8D60-437F-BAD7-89C6962E3BD2}" destId="{9483A8BF-9F5B-47EF-86D9-B05E95A0DA45}" srcOrd="1" destOrd="0" presId="urn:microsoft.com/office/officeart/2005/8/layout/list1"/>
    <dgm:cxn modelId="{BC61A09A-E55B-4541-98F8-E0FA1B271AD9}" type="presParOf" srcId="{83C66F63-8D60-437F-BAD7-89C6962E3BD2}" destId="{FDAD3743-958B-4D89-92F4-8650C434F287}" srcOrd="2" destOrd="0" presId="urn:microsoft.com/office/officeart/2005/8/layout/list1"/>
    <dgm:cxn modelId="{75737B98-5BE9-47DF-8B67-25BDD7869A70}" type="presParOf" srcId="{83C66F63-8D60-437F-BAD7-89C6962E3BD2}" destId="{C2C5BA29-23F8-4974-9F04-BA555DB6613D}" srcOrd="3" destOrd="0" presId="urn:microsoft.com/office/officeart/2005/8/layout/list1"/>
    <dgm:cxn modelId="{ECBA692B-0B6E-4CB4-A67A-3EA67B26BFA6}" type="presParOf" srcId="{83C66F63-8D60-437F-BAD7-89C6962E3BD2}" destId="{56A650AD-9BEA-4467-B794-6B4E2BD38A19}" srcOrd="4" destOrd="0" presId="urn:microsoft.com/office/officeart/2005/8/layout/list1"/>
    <dgm:cxn modelId="{800AF9BA-24F7-4519-8740-55402D48BEED}" type="presParOf" srcId="{56A650AD-9BEA-4467-B794-6B4E2BD38A19}" destId="{CBA440C5-DD38-4040-8D32-A52DC9688D45}" srcOrd="0" destOrd="0" presId="urn:microsoft.com/office/officeart/2005/8/layout/list1"/>
    <dgm:cxn modelId="{A464E004-F45A-4E0D-8B9D-21BC4460D199}" type="presParOf" srcId="{56A650AD-9BEA-4467-B794-6B4E2BD38A19}" destId="{8E941CED-8B7B-406D-83C2-6069D074C45B}" srcOrd="1" destOrd="0" presId="urn:microsoft.com/office/officeart/2005/8/layout/list1"/>
    <dgm:cxn modelId="{82D543AB-4184-4461-BE6D-C5A68333F239}" type="presParOf" srcId="{83C66F63-8D60-437F-BAD7-89C6962E3BD2}" destId="{A73BD645-ECEE-4470-B961-B91B4EF4595A}" srcOrd="5" destOrd="0" presId="urn:microsoft.com/office/officeart/2005/8/layout/list1"/>
    <dgm:cxn modelId="{94CF9FB5-7B1F-43AD-8404-02E2BF2F0EBB}" type="presParOf" srcId="{83C66F63-8D60-437F-BAD7-89C6962E3BD2}" destId="{703756E9-E93F-444E-AFB0-DAF77247906F}" srcOrd="6" destOrd="0" presId="urn:microsoft.com/office/officeart/2005/8/layout/list1"/>
    <dgm:cxn modelId="{B96D7331-594F-48EA-BCC4-52B3A16A11E9}" type="presParOf" srcId="{83C66F63-8D60-437F-BAD7-89C6962E3BD2}" destId="{B0BCBA4D-E7E1-4C00-B8D0-3D699E8B6EA1}" srcOrd="7" destOrd="0" presId="urn:microsoft.com/office/officeart/2005/8/layout/list1"/>
    <dgm:cxn modelId="{111CF01D-F45A-4C72-A54F-BA44E2A87B5C}" type="presParOf" srcId="{83C66F63-8D60-437F-BAD7-89C6962E3BD2}" destId="{A253A5A6-1335-4433-8C41-AEFAB9633634}" srcOrd="8" destOrd="0" presId="urn:microsoft.com/office/officeart/2005/8/layout/list1"/>
    <dgm:cxn modelId="{A30BF1C3-A099-4401-AFB5-C330941721BB}" type="presParOf" srcId="{A253A5A6-1335-4433-8C41-AEFAB9633634}" destId="{B3D24D3C-D75E-4962-8F21-3AF7CCA1C07B}" srcOrd="0" destOrd="0" presId="urn:microsoft.com/office/officeart/2005/8/layout/list1"/>
    <dgm:cxn modelId="{24EA41E4-FB6D-4A6B-8D12-A8211CA1EB02}" type="presParOf" srcId="{A253A5A6-1335-4433-8C41-AEFAB9633634}" destId="{DC73D882-0A61-42A3-A402-8294C620FEBE}" srcOrd="1" destOrd="0" presId="urn:microsoft.com/office/officeart/2005/8/layout/list1"/>
    <dgm:cxn modelId="{5441F61B-771C-468A-946D-541CB100205B}" type="presParOf" srcId="{83C66F63-8D60-437F-BAD7-89C6962E3BD2}" destId="{9800F2CC-E7F4-4737-9845-58BC21DFCF89}" srcOrd="9" destOrd="0" presId="urn:microsoft.com/office/officeart/2005/8/layout/list1"/>
    <dgm:cxn modelId="{52BFE5EF-F97C-4A14-B8DF-6AC6EDF47085}" type="presParOf" srcId="{83C66F63-8D60-437F-BAD7-89C6962E3BD2}" destId="{CAB98D49-38D8-49D0-9E8F-B34DA605EE96}" srcOrd="10" destOrd="0" presId="urn:microsoft.com/office/officeart/2005/8/layout/list1"/>
    <dgm:cxn modelId="{5D4F6519-E80B-48DF-AA80-CAEC7034B0D2}" type="presParOf" srcId="{83C66F63-8D60-437F-BAD7-89C6962E3BD2}" destId="{0D28A34B-B417-4B03-A554-7587187681FA}" srcOrd="11" destOrd="0" presId="urn:microsoft.com/office/officeart/2005/8/layout/list1"/>
    <dgm:cxn modelId="{CA191D8E-98A7-4F36-A856-E680538AA97F}" type="presParOf" srcId="{83C66F63-8D60-437F-BAD7-89C6962E3BD2}" destId="{66664FC9-6D08-4C4D-BE32-BF8F615DF8C4}" srcOrd="12" destOrd="0" presId="urn:microsoft.com/office/officeart/2005/8/layout/list1"/>
    <dgm:cxn modelId="{C2341079-445A-493E-9F66-8039A7365096}" type="presParOf" srcId="{66664FC9-6D08-4C4D-BE32-BF8F615DF8C4}" destId="{F3B4AB7D-95E6-453A-B089-7439A35A404E}" srcOrd="0" destOrd="0" presId="urn:microsoft.com/office/officeart/2005/8/layout/list1"/>
    <dgm:cxn modelId="{8703EC90-9DA8-4B03-9B8A-4A54D110C51D}" type="presParOf" srcId="{66664FC9-6D08-4C4D-BE32-BF8F615DF8C4}" destId="{25D55290-58BD-4D74-A1B3-4528637BC004}" srcOrd="1" destOrd="0" presId="urn:microsoft.com/office/officeart/2005/8/layout/list1"/>
    <dgm:cxn modelId="{E3DC2E20-6540-40DC-AFE3-F5AAE7798377}" type="presParOf" srcId="{83C66F63-8D60-437F-BAD7-89C6962E3BD2}" destId="{CEB36307-E80E-43FE-A9CE-CAB83CFE0DC1}" srcOrd="13" destOrd="0" presId="urn:microsoft.com/office/officeart/2005/8/layout/list1"/>
    <dgm:cxn modelId="{62075122-4504-48EA-80D2-9BD848244759}" type="presParOf" srcId="{83C66F63-8D60-437F-BAD7-89C6962E3BD2}" destId="{725E676E-E9F0-46FD-AAD4-57C53D9A6D1D}" srcOrd="14" destOrd="0" presId="urn:microsoft.com/office/officeart/2005/8/layout/list1"/>
    <dgm:cxn modelId="{098108AA-19F1-4738-8834-241FF61FC455}" type="presParOf" srcId="{83C66F63-8D60-437F-BAD7-89C6962E3BD2}" destId="{F8B158FE-749C-4612-A9EC-09AD80010642}" srcOrd="15" destOrd="0" presId="urn:microsoft.com/office/officeart/2005/8/layout/list1"/>
    <dgm:cxn modelId="{3F9C0101-8944-4EB6-BD50-DB67DF2B50E3}" type="presParOf" srcId="{83C66F63-8D60-437F-BAD7-89C6962E3BD2}" destId="{D1BEED39-8CAB-426F-97C8-35B275009CA7}" srcOrd="16" destOrd="0" presId="urn:microsoft.com/office/officeart/2005/8/layout/list1"/>
    <dgm:cxn modelId="{51B2EEC3-40B7-4360-9848-958A6BAE1AFB}" type="presParOf" srcId="{D1BEED39-8CAB-426F-97C8-35B275009CA7}" destId="{F0AC2A9C-751A-4F52-8BB0-3F6470C48A25}" srcOrd="0" destOrd="0" presId="urn:microsoft.com/office/officeart/2005/8/layout/list1"/>
    <dgm:cxn modelId="{F8843A8A-A7A0-41E4-9681-5CCC5043BB90}" type="presParOf" srcId="{D1BEED39-8CAB-426F-97C8-35B275009CA7}" destId="{5AE2B509-952E-4D02-A892-0B2549FB117A}" srcOrd="1" destOrd="0" presId="urn:microsoft.com/office/officeart/2005/8/layout/list1"/>
    <dgm:cxn modelId="{560A3E22-E570-4C0E-9C0B-F35892BC467A}" type="presParOf" srcId="{83C66F63-8D60-437F-BAD7-89C6962E3BD2}" destId="{AD127B72-D318-4D4D-B98F-DED7291D498F}" srcOrd="17" destOrd="0" presId="urn:microsoft.com/office/officeart/2005/8/layout/list1"/>
    <dgm:cxn modelId="{19A483BE-0285-4A6F-84BA-C85F8124E1D6}" type="presParOf" srcId="{83C66F63-8D60-437F-BAD7-89C6962E3BD2}" destId="{3001558A-B446-44C2-B46B-350EF25DFD3A}"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D9BF950-2AF9-4ADB-BA03-D5731517AF80}"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s-ES"/>
        </a:p>
      </dgm:t>
    </dgm:pt>
    <dgm:pt modelId="{389CB547-8CEE-4D7E-BA72-0DBEA8F51030}">
      <dgm:prSet phldrT="[Texto]" custT="1"/>
      <dgm:spPr>
        <a:scene3d>
          <a:camera prst="orthographicFront"/>
          <a:lightRig rig="flat" dir="t"/>
        </a:scene3d>
        <a:sp3d prstMaterial="dkEdge">
          <a:bevelT w="254000" h="254000"/>
        </a:sp3d>
      </dgm:spPr>
      <dgm:t>
        <a:bodyPr/>
        <a:lstStyle/>
        <a:p>
          <a:r>
            <a:rPr lang="es-ES" sz="1800" dirty="0" smtClean="0">
              <a:latin typeface="Times New Roman" panose="02020603050405020304" pitchFamily="18" charset="0"/>
              <a:cs typeface="Times New Roman" panose="02020603050405020304" pitchFamily="18" charset="0"/>
            </a:rPr>
            <a:t>Fomentar programas de unión y convivencia con todos los miembros de la institución.</a:t>
          </a:r>
          <a:endParaRPr lang="es-ES" sz="1800" dirty="0">
            <a:latin typeface="Times New Roman" panose="02020603050405020304" pitchFamily="18" charset="0"/>
            <a:cs typeface="Times New Roman" panose="02020603050405020304" pitchFamily="18" charset="0"/>
          </a:endParaRPr>
        </a:p>
      </dgm:t>
    </dgm:pt>
    <dgm:pt modelId="{6EB40F63-7193-446B-95DC-21738E3B3516}" type="parTrans" cxnId="{821EE4CC-1535-4BA2-96C4-1599D49FB387}">
      <dgm:prSet/>
      <dgm:spPr/>
      <dgm:t>
        <a:bodyPr/>
        <a:lstStyle/>
        <a:p>
          <a:endParaRPr lang="es-ES"/>
        </a:p>
      </dgm:t>
    </dgm:pt>
    <dgm:pt modelId="{47B77FE7-D74C-4143-B60B-40A9D0AC4611}" type="sibTrans" cxnId="{821EE4CC-1535-4BA2-96C4-1599D49FB387}">
      <dgm:prSet/>
      <dgm:spPr>
        <a:scene3d>
          <a:camera prst="orthographicFront"/>
          <a:lightRig rig="threePt" dir="t"/>
        </a:scene3d>
        <a:sp3d>
          <a:bevelT w="254000" h="254000"/>
        </a:sp3d>
      </dgm:spPr>
      <dgm:t>
        <a:bodyPr/>
        <a:lstStyle/>
        <a:p>
          <a:endParaRPr lang="es-ES"/>
        </a:p>
      </dgm:t>
    </dgm:pt>
    <dgm:pt modelId="{4E3E0583-4899-49C0-9E75-439AE893B077}">
      <dgm:prSet phldrT="[Texto]" custT="1"/>
      <dgm:spPr>
        <a:scene3d>
          <a:camera prst="orthographicFront"/>
          <a:lightRig rig="flat" dir="t"/>
        </a:scene3d>
        <a:sp3d prstMaterial="dkEdge">
          <a:bevelT w="254000" h="254000"/>
        </a:sp3d>
      </dgm:spPr>
      <dgm:t>
        <a:bodyPr/>
        <a:lstStyle/>
        <a:p>
          <a:r>
            <a:rPr lang="es-ES" sz="1800" dirty="0" smtClean="0">
              <a:latin typeface="Times New Roman" panose="02020603050405020304" pitchFamily="18" charset="0"/>
              <a:cs typeface="Times New Roman" panose="02020603050405020304" pitchFamily="18" charset="0"/>
            </a:rPr>
            <a:t>Realizar campañas publicitarias para difundir y dar a conocer los servicios que se brindan.</a:t>
          </a:r>
          <a:endParaRPr lang="es-ES" sz="1800" dirty="0">
            <a:latin typeface="Times New Roman" panose="02020603050405020304" pitchFamily="18" charset="0"/>
            <a:cs typeface="Times New Roman" panose="02020603050405020304" pitchFamily="18" charset="0"/>
          </a:endParaRPr>
        </a:p>
      </dgm:t>
    </dgm:pt>
    <dgm:pt modelId="{7020DA33-DD38-4035-8D73-F13910176C7C}" type="parTrans" cxnId="{C452FB1F-797E-48F8-9481-7F9721660586}">
      <dgm:prSet/>
      <dgm:spPr/>
      <dgm:t>
        <a:bodyPr/>
        <a:lstStyle/>
        <a:p>
          <a:endParaRPr lang="es-ES"/>
        </a:p>
      </dgm:t>
    </dgm:pt>
    <dgm:pt modelId="{50F63A6E-5A2C-4071-A7E6-CA67B3CC1284}" type="sibTrans" cxnId="{C452FB1F-797E-48F8-9481-7F9721660586}">
      <dgm:prSet/>
      <dgm:spPr/>
      <dgm:t>
        <a:bodyPr/>
        <a:lstStyle/>
        <a:p>
          <a:endParaRPr lang="es-ES"/>
        </a:p>
      </dgm:t>
    </dgm:pt>
    <dgm:pt modelId="{84518512-2F5B-4CC0-A693-59F84D052121}">
      <dgm:prSet custT="1"/>
      <dgm:spPr>
        <a:scene3d>
          <a:camera prst="orthographicFront"/>
          <a:lightRig rig="flat" dir="t"/>
        </a:scene3d>
        <a:sp3d prstMaterial="dkEdge">
          <a:bevelT w="254000" h="254000"/>
        </a:sp3d>
      </dgm:spPr>
      <dgm:t>
        <a:bodyPr/>
        <a:lstStyle/>
        <a:p>
          <a:r>
            <a:rPr lang="es-ES" sz="1800" dirty="0" smtClean="0">
              <a:latin typeface="Times New Roman" panose="02020603050405020304" pitchFamily="18" charset="0"/>
              <a:cs typeface="Times New Roman" panose="02020603050405020304" pitchFamily="18" charset="0"/>
            </a:rPr>
            <a:t>Realizar capacitaciones y planes de incentivos no monetarios a los colaboradores de la institución.</a:t>
          </a:r>
          <a:endParaRPr lang="es-ES" sz="1800" dirty="0">
            <a:latin typeface="Times New Roman" panose="02020603050405020304" pitchFamily="18" charset="0"/>
            <a:cs typeface="Times New Roman" panose="02020603050405020304" pitchFamily="18" charset="0"/>
          </a:endParaRPr>
        </a:p>
      </dgm:t>
    </dgm:pt>
    <dgm:pt modelId="{A0B7D299-40F0-4348-A5E6-419A45CCDACD}" type="parTrans" cxnId="{6F1DF74B-5A52-4848-A180-DD6012B3C725}">
      <dgm:prSet/>
      <dgm:spPr/>
      <dgm:t>
        <a:bodyPr/>
        <a:lstStyle/>
        <a:p>
          <a:endParaRPr lang="es-ES"/>
        </a:p>
      </dgm:t>
    </dgm:pt>
    <dgm:pt modelId="{2B49A412-861F-411E-989C-61E7E3E96593}" type="sibTrans" cxnId="{6F1DF74B-5A52-4848-A180-DD6012B3C725}">
      <dgm:prSet/>
      <dgm:spPr/>
      <dgm:t>
        <a:bodyPr/>
        <a:lstStyle/>
        <a:p>
          <a:endParaRPr lang="es-ES"/>
        </a:p>
      </dgm:t>
    </dgm:pt>
    <dgm:pt modelId="{F689AE46-25A5-4166-BD87-7E27686028FE}">
      <dgm:prSet custT="1"/>
      <dgm:spPr>
        <a:scene3d>
          <a:camera prst="orthographicFront"/>
          <a:lightRig rig="flat" dir="t"/>
        </a:scene3d>
        <a:sp3d prstMaterial="dkEdge">
          <a:bevelT w="254000" h="254000"/>
        </a:sp3d>
      </dgm:spPr>
      <dgm:t>
        <a:bodyPr/>
        <a:lstStyle/>
        <a:p>
          <a:r>
            <a:rPr lang="es-ES" sz="1800" dirty="0" smtClean="0">
              <a:latin typeface="Times New Roman" panose="02020603050405020304" pitchFamily="18" charset="0"/>
              <a:cs typeface="Times New Roman" panose="02020603050405020304" pitchFamily="18" charset="0"/>
            </a:rPr>
            <a:t>Crear programas de sociabilización sobre cultura organizacional</a:t>
          </a:r>
          <a:endParaRPr lang="es-ES" sz="1800" dirty="0">
            <a:latin typeface="Times New Roman" panose="02020603050405020304" pitchFamily="18" charset="0"/>
            <a:cs typeface="Times New Roman" panose="02020603050405020304" pitchFamily="18" charset="0"/>
          </a:endParaRPr>
        </a:p>
      </dgm:t>
    </dgm:pt>
    <dgm:pt modelId="{C1AF3199-4314-4205-A52F-379062B9DFD4}" type="parTrans" cxnId="{5956BD27-70EF-43D5-BC57-8BD81B7D5852}">
      <dgm:prSet/>
      <dgm:spPr/>
      <dgm:t>
        <a:bodyPr/>
        <a:lstStyle/>
        <a:p>
          <a:endParaRPr lang="es-ES"/>
        </a:p>
      </dgm:t>
    </dgm:pt>
    <dgm:pt modelId="{A3F78D2C-0182-4D34-8E05-65D3F48B4A15}" type="sibTrans" cxnId="{5956BD27-70EF-43D5-BC57-8BD81B7D5852}">
      <dgm:prSet/>
      <dgm:spPr/>
      <dgm:t>
        <a:bodyPr/>
        <a:lstStyle/>
        <a:p>
          <a:endParaRPr lang="es-ES"/>
        </a:p>
      </dgm:t>
    </dgm:pt>
    <dgm:pt modelId="{359687FA-8FFC-4EB3-A560-20A7B98FFE13}">
      <dgm:prSet custT="1"/>
      <dgm:spPr>
        <a:scene3d>
          <a:camera prst="orthographicFront"/>
          <a:lightRig rig="flat" dir="t"/>
        </a:scene3d>
        <a:sp3d prstMaterial="dkEdge">
          <a:bevelT w="254000" h="254000"/>
        </a:sp3d>
      </dgm:spPr>
      <dgm:t>
        <a:bodyPr/>
        <a:lstStyle/>
        <a:p>
          <a:r>
            <a:rPr lang="es-ES" sz="1800" dirty="0" smtClean="0">
              <a:latin typeface="Times New Roman" panose="02020603050405020304" pitchFamily="18" charset="0"/>
              <a:cs typeface="Times New Roman" panose="02020603050405020304" pitchFamily="18" charset="0"/>
            </a:rPr>
            <a:t>Estandarizar el servicio hacia otros lugares del país.</a:t>
          </a:r>
          <a:endParaRPr lang="es-ES" sz="1800" dirty="0">
            <a:latin typeface="Times New Roman" panose="02020603050405020304" pitchFamily="18" charset="0"/>
            <a:cs typeface="Times New Roman" panose="02020603050405020304" pitchFamily="18" charset="0"/>
          </a:endParaRPr>
        </a:p>
      </dgm:t>
    </dgm:pt>
    <dgm:pt modelId="{50B0EFB4-09C4-46BC-B134-4FDEE4E65B01}" type="parTrans" cxnId="{6EA9E652-C5F3-4795-A0E3-C877B37AB5A9}">
      <dgm:prSet/>
      <dgm:spPr/>
      <dgm:t>
        <a:bodyPr/>
        <a:lstStyle/>
        <a:p>
          <a:endParaRPr lang="es-ES"/>
        </a:p>
      </dgm:t>
    </dgm:pt>
    <dgm:pt modelId="{8BAF4D4F-B47E-47C7-AA00-7804D065A63D}" type="sibTrans" cxnId="{6EA9E652-C5F3-4795-A0E3-C877B37AB5A9}">
      <dgm:prSet/>
      <dgm:spPr/>
      <dgm:t>
        <a:bodyPr/>
        <a:lstStyle/>
        <a:p>
          <a:endParaRPr lang="es-ES"/>
        </a:p>
      </dgm:t>
    </dgm:pt>
    <dgm:pt modelId="{7ECD0B03-F55E-423E-A9F9-D46D144A60FF}">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800" dirty="0" smtClean="0">
              <a:latin typeface="Times New Roman" panose="02020603050405020304" pitchFamily="18" charset="0"/>
              <a:cs typeface="Times New Roman" panose="02020603050405020304" pitchFamily="18" charset="0"/>
            </a:rPr>
            <a:t>Implementar círculos de calidad </a:t>
          </a:r>
          <a:endParaRPr lang="es-ES" sz="1800" dirty="0">
            <a:latin typeface="Times New Roman" panose="02020603050405020304" pitchFamily="18" charset="0"/>
            <a:cs typeface="Times New Roman" panose="02020603050405020304" pitchFamily="18" charset="0"/>
          </a:endParaRPr>
        </a:p>
      </dgm:t>
    </dgm:pt>
    <dgm:pt modelId="{EA9B6596-3BC9-44A7-A1FE-B65A1C82DC05}" type="parTrans" cxnId="{E5E827E8-A910-41FE-A1E3-D99BAD754A52}">
      <dgm:prSet/>
      <dgm:spPr/>
      <dgm:t>
        <a:bodyPr/>
        <a:lstStyle/>
        <a:p>
          <a:endParaRPr lang="es-ES"/>
        </a:p>
      </dgm:t>
    </dgm:pt>
    <dgm:pt modelId="{742ABE99-1AA6-42EB-A14B-B9E93F84CDF0}" type="sibTrans" cxnId="{E5E827E8-A910-41FE-A1E3-D99BAD754A52}">
      <dgm:prSet/>
      <dgm:spPr/>
      <dgm:t>
        <a:bodyPr/>
        <a:lstStyle/>
        <a:p>
          <a:endParaRPr lang="es-ES"/>
        </a:p>
      </dgm:t>
    </dgm:pt>
    <dgm:pt modelId="{EB43DBB6-7020-4EFF-B70A-C845436F368C}" type="pres">
      <dgm:prSet presAssocID="{3D9BF950-2AF9-4ADB-BA03-D5731517AF80}" presName="Name0" presStyleCnt="0">
        <dgm:presLayoutVars>
          <dgm:chMax val="7"/>
          <dgm:chPref val="7"/>
          <dgm:dir/>
        </dgm:presLayoutVars>
      </dgm:prSet>
      <dgm:spPr/>
      <dgm:t>
        <a:bodyPr/>
        <a:lstStyle/>
        <a:p>
          <a:endParaRPr lang="es-ES"/>
        </a:p>
      </dgm:t>
    </dgm:pt>
    <dgm:pt modelId="{CC00F3B3-8C44-4FA9-945B-5865EA3191D8}" type="pres">
      <dgm:prSet presAssocID="{3D9BF950-2AF9-4ADB-BA03-D5731517AF80}" presName="Name1" presStyleCnt="0"/>
      <dgm:spPr>
        <a:scene3d>
          <a:camera prst="orthographicFront"/>
          <a:lightRig rig="threePt" dir="t"/>
        </a:scene3d>
        <a:sp3d>
          <a:bevelT w="254000" h="254000"/>
        </a:sp3d>
      </dgm:spPr>
      <dgm:t>
        <a:bodyPr/>
        <a:lstStyle/>
        <a:p>
          <a:endParaRPr lang="es-ES"/>
        </a:p>
      </dgm:t>
    </dgm:pt>
    <dgm:pt modelId="{12ACF2F6-C147-49DB-A98C-433C2892EEF1}" type="pres">
      <dgm:prSet presAssocID="{3D9BF950-2AF9-4ADB-BA03-D5731517AF80}" presName="cycle" presStyleCnt="0"/>
      <dgm:spPr>
        <a:scene3d>
          <a:camera prst="orthographicFront"/>
          <a:lightRig rig="threePt" dir="t"/>
        </a:scene3d>
        <a:sp3d>
          <a:bevelT w="254000" h="254000"/>
        </a:sp3d>
      </dgm:spPr>
      <dgm:t>
        <a:bodyPr/>
        <a:lstStyle/>
        <a:p>
          <a:endParaRPr lang="es-ES"/>
        </a:p>
      </dgm:t>
    </dgm:pt>
    <dgm:pt modelId="{588FA52D-CA8B-40CB-BF76-7DDADA930766}" type="pres">
      <dgm:prSet presAssocID="{3D9BF950-2AF9-4ADB-BA03-D5731517AF80}" presName="srcNode" presStyleLbl="node1" presStyleIdx="0" presStyleCnt="6"/>
      <dgm:spPr>
        <a:scene3d>
          <a:camera prst="orthographicFront"/>
          <a:lightRig rig="threePt" dir="t"/>
        </a:scene3d>
        <a:sp3d>
          <a:bevelT w="254000" h="254000"/>
        </a:sp3d>
      </dgm:spPr>
      <dgm:t>
        <a:bodyPr/>
        <a:lstStyle/>
        <a:p>
          <a:endParaRPr lang="es-ES"/>
        </a:p>
      </dgm:t>
    </dgm:pt>
    <dgm:pt modelId="{6FBC68AD-AD3A-4C0B-9595-29097026595E}" type="pres">
      <dgm:prSet presAssocID="{3D9BF950-2AF9-4ADB-BA03-D5731517AF80}" presName="conn" presStyleLbl="parChTrans1D2" presStyleIdx="0" presStyleCnt="1"/>
      <dgm:spPr/>
      <dgm:t>
        <a:bodyPr/>
        <a:lstStyle/>
        <a:p>
          <a:endParaRPr lang="es-ES"/>
        </a:p>
      </dgm:t>
    </dgm:pt>
    <dgm:pt modelId="{F3319E3F-FC38-4B11-8913-54B0C0FF03EE}" type="pres">
      <dgm:prSet presAssocID="{3D9BF950-2AF9-4ADB-BA03-D5731517AF80}" presName="extraNode" presStyleLbl="node1" presStyleIdx="0" presStyleCnt="6"/>
      <dgm:spPr>
        <a:scene3d>
          <a:camera prst="orthographicFront"/>
          <a:lightRig rig="threePt" dir="t"/>
        </a:scene3d>
        <a:sp3d>
          <a:bevelT w="254000" h="254000"/>
        </a:sp3d>
      </dgm:spPr>
      <dgm:t>
        <a:bodyPr/>
        <a:lstStyle/>
        <a:p>
          <a:endParaRPr lang="es-ES"/>
        </a:p>
      </dgm:t>
    </dgm:pt>
    <dgm:pt modelId="{191ABC74-F88A-479D-9C23-7B195EC4D09B}" type="pres">
      <dgm:prSet presAssocID="{3D9BF950-2AF9-4ADB-BA03-D5731517AF80}" presName="dstNode" presStyleLbl="node1" presStyleIdx="0" presStyleCnt="6"/>
      <dgm:spPr>
        <a:scene3d>
          <a:camera prst="orthographicFront"/>
          <a:lightRig rig="threePt" dir="t"/>
        </a:scene3d>
        <a:sp3d>
          <a:bevelT w="254000" h="254000"/>
        </a:sp3d>
      </dgm:spPr>
      <dgm:t>
        <a:bodyPr/>
        <a:lstStyle/>
        <a:p>
          <a:endParaRPr lang="es-ES"/>
        </a:p>
      </dgm:t>
    </dgm:pt>
    <dgm:pt modelId="{D1E6C627-D16A-4D6C-9A6F-A21AFCB69626}" type="pres">
      <dgm:prSet presAssocID="{389CB547-8CEE-4D7E-BA72-0DBEA8F51030}" presName="text_1" presStyleLbl="node1" presStyleIdx="0" presStyleCnt="6" custScaleY="105961">
        <dgm:presLayoutVars>
          <dgm:bulletEnabled val="1"/>
        </dgm:presLayoutVars>
      </dgm:prSet>
      <dgm:spPr/>
      <dgm:t>
        <a:bodyPr/>
        <a:lstStyle/>
        <a:p>
          <a:endParaRPr lang="es-ES"/>
        </a:p>
      </dgm:t>
    </dgm:pt>
    <dgm:pt modelId="{E113131C-13BA-44CD-A5E1-1BB4D4A7B6BD}" type="pres">
      <dgm:prSet presAssocID="{389CB547-8CEE-4D7E-BA72-0DBEA8F51030}" presName="accent_1" presStyleCnt="0"/>
      <dgm:spPr/>
      <dgm:t>
        <a:bodyPr/>
        <a:lstStyle/>
        <a:p>
          <a:endParaRPr lang="es-ES"/>
        </a:p>
      </dgm:t>
    </dgm:pt>
    <dgm:pt modelId="{EE7E698E-9687-4810-94C4-40D4F312B18A}" type="pres">
      <dgm:prSet presAssocID="{389CB547-8CEE-4D7E-BA72-0DBEA8F51030}" presName="accentRepeatNode" presStyleLbl="solidFgAcc1" presStyleIdx="0" presStyleCnt="6">
        <dgm:style>
          <a:lnRef idx="2">
            <a:schemeClr val="accent2"/>
          </a:lnRef>
          <a:fillRef idx="1">
            <a:schemeClr val="lt1"/>
          </a:fillRef>
          <a:effectRef idx="0">
            <a:schemeClr val="accent2"/>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A894CAA6-1ED1-4D7E-9B86-EEC7BA0A66FC}" type="pres">
      <dgm:prSet presAssocID="{F689AE46-25A5-4166-BD87-7E27686028FE}" presName="text_2" presStyleLbl="node1" presStyleIdx="1" presStyleCnt="6" custScaleY="136967">
        <dgm:presLayoutVars>
          <dgm:bulletEnabled val="1"/>
        </dgm:presLayoutVars>
      </dgm:prSet>
      <dgm:spPr/>
      <dgm:t>
        <a:bodyPr/>
        <a:lstStyle/>
        <a:p>
          <a:endParaRPr lang="es-ES"/>
        </a:p>
      </dgm:t>
    </dgm:pt>
    <dgm:pt modelId="{BB3ABFD4-F74D-4BB7-AEF1-3CF112532251}" type="pres">
      <dgm:prSet presAssocID="{F689AE46-25A5-4166-BD87-7E27686028FE}" presName="accent_2" presStyleCnt="0"/>
      <dgm:spPr/>
      <dgm:t>
        <a:bodyPr/>
        <a:lstStyle/>
        <a:p>
          <a:endParaRPr lang="es-ES"/>
        </a:p>
      </dgm:t>
    </dgm:pt>
    <dgm:pt modelId="{764E4460-CEF6-44DE-9488-93AD05CC17E0}" type="pres">
      <dgm:prSet presAssocID="{F689AE46-25A5-4166-BD87-7E27686028FE}" presName="accentRepeatNode" presStyleLbl="solidFgAcc1" presStyleIdx="1" presStyleCnt="6">
        <dgm:style>
          <a:lnRef idx="2">
            <a:schemeClr val="accent2"/>
          </a:lnRef>
          <a:fillRef idx="1">
            <a:schemeClr val="lt1"/>
          </a:fillRef>
          <a:effectRef idx="0">
            <a:schemeClr val="accent2"/>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E87F1BD8-D71C-4D66-AB67-3126E073A796}" type="pres">
      <dgm:prSet presAssocID="{84518512-2F5B-4CC0-A693-59F84D052121}" presName="text_3" presStyleLbl="node1" presStyleIdx="2" presStyleCnt="6" custScaleY="126102">
        <dgm:presLayoutVars>
          <dgm:bulletEnabled val="1"/>
        </dgm:presLayoutVars>
      </dgm:prSet>
      <dgm:spPr/>
      <dgm:t>
        <a:bodyPr/>
        <a:lstStyle/>
        <a:p>
          <a:endParaRPr lang="es-ES"/>
        </a:p>
      </dgm:t>
    </dgm:pt>
    <dgm:pt modelId="{8EB184A8-0E16-4D0A-B3B1-E657FFB3F5F6}" type="pres">
      <dgm:prSet presAssocID="{84518512-2F5B-4CC0-A693-59F84D052121}" presName="accent_3" presStyleCnt="0"/>
      <dgm:spPr/>
      <dgm:t>
        <a:bodyPr/>
        <a:lstStyle/>
        <a:p>
          <a:endParaRPr lang="es-ES"/>
        </a:p>
      </dgm:t>
    </dgm:pt>
    <dgm:pt modelId="{21E073C0-7B19-4033-9248-9C57B8EC8D3B}" type="pres">
      <dgm:prSet presAssocID="{84518512-2F5B-4CC0-A693-59F84D052121}" presName="accentRepeatNode" presStyleLbl="solidFgAcc1" presStyleIdx="2" presStyleCnt="6">
        <dgm:style>
          <a:lnRef idx="2">
            <a:schemeClr val="accent2"/>
          </a:lnRef>
          <a:fillRef idx="1">
            <a:schemeClr val="lt1"/>
          </a:fillRef>
          <a:effectRef idx="0">
            <a:schemeClr val="accent2"/>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480903F8-E3B9-4B56-B2BA-392A4D7BF6D7}" type="pres">
      <dgm:prSet presAssocID="{359687FA-8FFC-4EB3-A560-20A7B98FFE13}" presName="text_4" presStyleLbl="node1" presStyleIdx="3" presStyleCnt="6">
        <dgm:presLayoutVars>
          <dgm:bulletEnabled val="1"/>
        </dgm:presLayoutVars>
      </dgm:prSet>
      <dgm:spPr/>
      <dgm:t>
        <a:bodyPr/>
        <a:lstStyle/>
        <a:p>
          <a:endParaRPr lang="es-ES"/>
        </a:p>
      </dgm:t>
    </dgm:pt>
    <dgm:pt modelId="{5D09C676-19F8-4A00-B09F-7E9AF2D28535}" type="pres">
      <dgm:prSet presAssocID="{359687FA-8FFC-4EB3-A560-20A7B98FFE13}" presName="accent_4" presStyleCnt="0"/>
      <dgm:spPr/>
      <dgm:t>
        <a:bodyPr/>
        <a:lstStyle/>
        <a:p>
          <a:endParaRPr lang="es-ES"/>
        </a:p>
      </dgm:t>
    </dgm:pt>
    <dgm:pt modelId="{7AFBE16E-64B2-48C1-BC74-F8BF4326E1EB}" type="pres">
      <dgm:prSet presAssocID="{359687FA-8FFC-4EB3-A560-20A7B98FFE13}" presName="accentRepeatNode" presStyleLbl="solidFgAcc1" presStyleIdx="3" presStyleCnt="6">
        <dgm:style>
          <a:lnRef idx="2">
            <a:schemeClr val="accent2"/>
          </a:lnRef>
          <a:fillRef idx="1">
            <a:schemeClr val="lt1"/>
          </a:fillRef>
          <a:effectRef idx="0">
            <a:schemeClr val="accent2"/>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C052CD02-EA40-4476-BD1D-A74081DB8B3C}" type="pres">
      <dgm:prSet presAssocID="{7ECD0B03-F55E-423E-A9F9-D46D144A60FF}" presName="text_5" presStyleLbl="node1" presStyleIdx="4" presStyleCnt="6" custScaleY="106059">
        <dgm:presLayoutVars>
          <dgm:bulletEnabled val="1"/>
        </dgm:presLayoutVars>
      </dgm:prSet>
      <dgm:spPr/>
      <dgm:t>
        <a:bodyPr/>
        <a:lstStyle/>
        <a:p>
          <a:endParaRPr lang="es-ES"/>
        </a:p>
      </dgm:t>
    </dgm:pt>
    <dgm:pt modelId="{B69A0665-6C4B-4090-BA0C-5D620E5DC8BF}" type="pres">
      <dgm:prSet presAssocID="{7ECD0B03-F55E-423E-A9F9-D46D144A60FF}" presName="accent_5" presStyleCnt="0"/>
      <dgm:spPr/>
      <dgm:t>
        <a:bodyPr/>
        <a:lstStyle/>
        <a:p>
          <a:endParaRPr lang="es-ES"/>
        </a:p>
      </dgm:t>
    </dgm:pt>
    <dgm:pt modelId="{16224F73-BD40-420D-A2FC-932FEBFAD912}" type="pres">
      <dgm:prSet presAssocID="{7ECD0B03-F55E-423E-A9F9-D46D144A60FF}" presName="accentRepeatNode" presStyleLbl="solidFgAcc1" presStyleIdx="4" presStyleCnt="6">
        <dgm:style>
          <a:lnRef idx="2">
            <a:schemeClr val="accent2"/>
          </a:lnRef>
          <a:fillRef idx="1">
            <a:schemeClr val="lt1"/>
          </a:fillRef>
          <a:effectRef idx="0">
            <a:schemeClr val="accent2"/>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33F1A56D-642D-4F43-B73D-961F38EF9376}" type="pres">
      <dgm:prSet presAssocID="{4E3E0583-4899-49C0-9E75-439AE893B077}" presName="text_6" presStyleLbl="node1" presStyleIdx="5" presStyleCnt="6" custScaleY="113425">
        <dgm:presLayoutVars>
          <dgm:bulletEnabled val="1"/>
        </dgm:presLayoutVars>
      </dgm:prSet>
      <dgm:spPr/>
      <dgm:t>
        <a:bodyPr/>
        <a:lstStyle/>
        <a:p>
          <a:endParaRPr lang="es-ES"/>
        </a:p>
      </dgm:t>
    </dgm:pt>
    <dgm:pt modelId="{FC45CE4E-338D-41BA-A615-2C728B62F44D}" type="pres">
      <dgm:prSet presAssocID="{4E3E0583-4899-49C0-9E75-439AE893B077}" presName="accent_6" presStyleCnt="0"/>
      <dgm:spPr/>
      <dgm:t>
        <a:bodyPr/>
        <a:lstStyle/>
        <a:p>
          <a:endParaRPr lang="es-ES"/>
        </a:p>
      </dgm:t>
    </dgm:pt>
    <dgm:pt modelId="{BDE10A17-F72E-4D5C-B9F3-FDB043D7B3EA}" type="pres">
      <dgm:prSet presAssocID="{4E3E0583-4899-49C0-9E75-439AE893B077}" presName="accentRepeatNode" presStyleLbl="solidFgAcc1" presStyleIdx="5" presStyleCnt="6">
        <dgm:style>
          <a:lnRef idx="2">
            <a:schemeClr val="accent2"/>
          </a:lnRef>
          <a:fillRef idx="1">
            <a:schemeClr val="lt1"/>
          </a:fillRef>
          <a:effectRef idx="0">
            <a:schemeClr val="accent2"/>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Lst>
  <dgm:cxnLst>
    <dgm:cxn modelId="{A627D2B5-C463-4EEF-A73D-A1C9C3252DE7}" type="presOf" srcId="{359687FA-8FFC-4EB3-A560-20A7B98FFE13}" destId="{480903F8-E3B9-4B56-B2BA-392A4D7BF6D7}" srcOrd="0" destOrd="0" presId="urn:microsoft.com/office/officeart/2008/layout/VerticalCurvedList"/>
    <dgm:cxn modelId="{C452FB1F-797E-48F8-9481-7F9721660586}" srcId="{3D9BF950-2AF9-4ADB-BA03-D5731517AF80}" destId="{4E3E0583-4899-49C0-9E75-439AE893B077}" srcOrd="5" destOrd="0" parTransId="{7020DA33-DD38-4035-8D73-F13910176C7C}" sibTransId="{50F63A6E-5A2C-4071-A7E6-CA67B3CC1284}"/>
    <dgm:cxn modelId="{6F1DF74B-5A52-4848-A180-DD6012B3C725}" srcId="{3D9BF950-2AF9-4ADB-BA03-D5731517AF80}" destId="{84518512-2F5B-4CC0-A693-59F84D052121}" srcOrd="2" destOrd="0" parTransId="{A0B7D299-40F0-4348-A5E6-419A45CCDACD}" sibTransId="{2B49A412-861F-411E-989C-61E7E3E96593}"/>
    <dgm:cxn modelId="{6EA9E652-C5F3-4795-A0E3-C877B37AB5A9}" srcId="{3D9BF950-2AF9-4ADB-BA03-D5731517AF80}" destId="{359687FA-8FFC-4EB3-A560-20A7B98FFE13}" srcOrd="3" destOrd="0" parTransId="{50B0EFB4-09C4-46BC-B134-4FDEE4E65B01}" sibTransId="{8BAF4D4F-B47E-47C7-AA00-7804D065A63D}"/>
    <dgm:cxn modelId="{C817C8D1-EE8F-46DE-A5FD-9EB5FE7E99FD}" type="presOf" srcId="{7ECD0B03-F55E-423E-A9F9-D46D144A60FF}" destId="{C052CD02-EA40-4476-BD1D-A74081DB8B3C}" srcOrd="0" destOrd="0" presId="urn:microsoft.com/office/officeart/2008/layout/VerticalCurvedList"/>
    <dgm:cxn modelId="{E5E827E8-A910-41FE-A1E3-D99BAD754A52}" srcId="{3D9BF950-2AF9-4ADB-BA03-D5731517AF80}" destId="{7ECD0B03-F55E-423E-A9F9-D46D144A60FF}" srcOrd="4" destOrd="0" parTransId="{EA9B6596-3BC9-44A7-A1FE-B65A1C82DC05}" sibTransId="{742ABE99-1AA6-42EB-A14B-B9E93F84CDF0}"/>
    <dgm:cxn modelId="{5956BD27-70EF-43D5-BC57-8BD81B7D5852}" srcId="{3D9BF950-2AF9-4ADB-BA03-D5731517AF80}" destId="{F689AE46-25A5-4166-BD87-7E27686028FE}" srcOrd="1" destOrd="0" parTransId="{C1AF3199-4314-4205-A52F-379062B9DFD4}" sibTransId="{A3F78D2C-0182-4D34-8E05-65D3F48B4A15}"/>
    <dgm:cxn modelId="{8C08728A-062A-4A5C-9120-AA9E8AB80641}" type="presOf" srcId="{47B77FE7-D74C-4143-B60B-40A9D0AC4611}" destId="{6FBC68AD-AD3A-4C0B-9595-29097026595E}" srcOrd="0" destOrd="0" presId="urn:microsoft.com/office/officeart/2008/layout/VerticalCurvedList"/>
    <dgm:cxn modelId="{64261B00-B9F7-4C41-A160-37629F85CACA}" type="presOf" srcId="{3D9BF950-2AF9-4ADB-BA03-D5731517AF80}" destId="{EB43DBB6-7020-4EFF-B70A-C845436F368C}" srcOrd="0" destOrd="0" presId="urn:microsoft.com/office/officeart/2008/layout/VerticalCurvedList"/>
    <dgm:cxn modelId="{72DAD746-A007-4DA1-ACD7-56F87CA13BD5}" type="presOf" srcId="{4E3E0583-4899-49C0-9E75-439AE893B077}" destId="{33F1A56D-642D-4F43-B73D-961F38EF9376}" srcOrd="0" destOrd="0" presId="urn:microsoft.com/office/officeart/2008/layout/VerticalCurvedList"/>
    <dgm:cxn modelId="{9A86F2DE-2767-4DA4-9816-0AC1B6CBEDE3}" type="presOf" srcId="{F689AE46-25A5-4166-BD87-7E27686028FE}" destId="{A894CAA6-1ED1-4D7E-9B86-EEC7BA0A66FC}" srcOrd="0" destOrd="0" presId="urn:microsoft.com/office/officeart/2008/layout/VerticalCurvedList"/>
    <dgm:cxn modelId="{821EE4CC-1535-4BA2-96C4-1599D49FB387}" srcId="{3D9BF950-2AF9-4ADB-BA03-D5731517AF80}" destId="{389CB547-8CEE-4D7E-BA72-0DBEA8F51030}" srcOrd="0" destOrd="0" parTransId="{6EB40F63-7193-446B-95DC-21738E3B3516}" sibTransId="{47B77FE7-D74C-4143-B60B-40A9D0AC4611}"/>
    <dgm:cxn modelId="{758EDDC8-113D-4DA9-8E96-F009654F3D06}" type="presOf" srcId="{389CB547-8CEE-4D7E-BA72-0DBEA8F51030}" destId="{D1E6C627-D16A-4D6C-9A6F-A21AFCB69626}" srcOrd="0" destOrd="0" presId="urn:microsoft.com/office/officeart/2008/layout/VerticalCurvedList"/>
    <dgm:cxn modelId="{F1432CEE-A49E-4956-B2CF-6DC37620621A}" type="presOf" srcId="{84518512-2F5B-4CC0-A693-59F84D052121}" destId="{E87F1BD8-D71C-4D66-AB67-3126E073A796}" srcOrd="0" destOrd="0" presId="urn:microsoft.com/office/officeart/2008/layout/VerticalCurvedList"/>
    <dgm:cxn modelId="{5CCEDE33-633C-4A36-ADD9-16470865F527}" type="presParOf" srcId="{EB43DBB6-7020-4EFF-B70A-C845436F368C}" destId="{CC00F3B3-8C44-4FA9-945B-5865EA3191D8}" srcOrd="0" destOrd="0" presId="urn:microsoft.com/office/officeart/2008/layout/VerticalCurvedList"/>
    <dgm:cxn modelId="{85AA93F4-5DDE-47D0-B71B-31430C9EBE7F}" type="presParOf" srcId="{CC00F3B3-8C44-4FA9-945B-5865EA3191D8}" destId="{12ACF2F6-C147-49DB-A98C-433C2892EEF1}" srcOrd="0" destOrd="0" presId="urn:microsoft.com/office/officeart/2008/layout/VerticalCurvedList"/>
    <dgm:cxn modelId="{F4DAECEC-D528-4CF6-8575-DDC717F9A579}" type="presParOf" srcId="{12ACF2F6-C147-49DB-A98C-433C2892EEF1}" destId="{588FA52D-CA8B-40CB-BF76-7DDADA930766}" srcOrd="0" destOrd="0" presId="urn:microsoft.com/office/officeart/2008/layout/VerticalCurvedList"/>
    <dgm:cxn modelId="{8D80021E-89C8-489D-AF88-5C9CACD8A27B}" type="presParOf" srcId="{12ACF2F6-C147-49DB-A98C-433C2892EEF1}" destId="{6FBC68AD-AD3A-4C0B-9595-29097026595E}" srcOrd="1" destOrd="0" presId="urn:microsoft.com/office/officeart/2008/layout/VerticalCurvedList"/>
    <dgm:cxn modelId="{E8728CE0-A75C-4D55-96C8-DCD025E66A93}" type="presParOf" srcId="{12ACF2F6-C147-49DB-A98C-433C2892EEF1}" destId="{F3319E3F-FC38-4B11-8913-54B0C0FF03EE}" srcOrd="2" destOrd="0" presId="urn:microsoft.com/office/officeart/2008/layout/VerticalCurvedList"/>
    <dgm:cxn modelId="{44152678-EB9A-433D-AFFE-9ECD7E45F3B7}" type="presParOf" srcId="{12ACF2F6-C147-49DB-A98C-433C2892EEF1}" destId="{191ABC74-F88A-479D-9C23-7B195EC4D09B}" srcOrd="3" destOrd="0" presId="urn:microsoft.com/office/officeart/2008/layout/VerticalCurvedList"/>
    <dgm:cxn modelId="{43C0FCED-C41C-4221-A206-9BC7A6ADC1AD}" type="presParOf" srcId="{CC00F3B3-8C44-4FA9-945B-5865EA3191D8}" destId="{D1E6C627-D16A-4D6C-9A6F-A21AFCB69626}" srcOrd="1" destOrd="0" presId="urn:microsoft.com/office/officeart/2008/layout/VerticalCurvedList"/>
    <dgm:cxn modelId="{8784C1FC-3398-4E8C-B664-24A2FA9E1045}" type="presParOf" srcId="{CC00F3B3-8C44-4FA9-945B-5865EA3191D8}" destId="{E113131C-13BA-44CD-A5E1-1BB4D4A7B6BD}" srcOrd="2" destOrd="0" presId="urn:microsoft.com/office/officeart/2008/layout/VerticalCurvedList"/>
    <dgm:cxn modelId="{62065D3B-E094-4D67-8A26-34F4392357BA}" type="presParOf" srcId="{E113131C-13BA-44CD-A5E1-1BB4D4A7B6BD}" destId="{EE7E698E-9687-4810-94C4-40D4F312B18A}" srcOrd="0" destOrd="0" presId="urn:microsoft.com/office/officeart/2008/layout/VerticalCurvedList"/>
    <dgm:cxn modelId="{E005A44F-37CE-42E4-8014-65782F2595BF}" type="presParOf" srcId="{CC00F3B3-8C44-4FA9-945B-5865EA3191D8}" destId="{A894CAA6-1ED1-4D7E-9B86-EEC7BA0A66FC}" srcOrd="3" destOrd="0" presId="urn:microsoft.com/office/officeart/2008/layout/VerticalCurvedList"/>
    <dgm:cxn modelId="{6FAA28FC-96E6-4BB4-BFFA-1F678579D6CD}" type="presParOf" srcId="{CC00F3B3-8C44-4FA9-945B-5865EA3191D8}" destId="{BB3ABFD4-F74D-4BB7-AEF1-3CF112532251}" srcOrd="4" destOrd="0" presId="urn:microsoft.com/office/officeart/2008/layout/VerticalCurvedList"/>
    <dgm:cxn modelId="{60BA64D9-0DC4-4F9E-8856-BDB6F7ED41D4}" type="presParOf" srcId="{BB3ABFD4-F74D-4BB7-AEF1-3CF112532251}" destId="{764E4460-CEF6-44DE-9488-93AD05CC17E0}" srcOrd="0" destOrd="0" presId="urn:microsoft.com/office/officeart/2008/layout/VerticalCurvedList"/>
    <dgm:cxn modelId="{27F54754-B7E8-4E6D-A8A4-E3A39021C1D9}" type="presParOf" srcId="{CC00F3B3-8C44-4FA9-945B-5865EA3191D8}" destId="{E87F1BD8-D71C-4D66-AB67-3126E073A796}" srcOrd="5" destOrd="0" presId="urn:microsoft.com/office/officeart/2008/layout/VerticalCurvedList"/>
    <dgm:cxn modelId="{5921BFBE-4896-459C-921B-2FCBA440A2AF}" type="presParOf" srcId="{CC00F3B3-8C44-4FA9-945B-5865EA3191D8}" destId="{8EB184A8-0E16-4D0A-B3B1-E657FFB3F5F6}" srcOrd="6" destOrd="0" presId="urn:microsoft.com/office/officeart/2008/layout/VerticalCurvedList"/>
    <dgm:cxn modelId="{252259DA-4034-477A-93B4-727CBA164CE7}" type="presParOf" srcId="{8EB184A8-0E16-4D0A-B3B1-E657FFB3F5F6}" destId="{21E073C0-7B19-4033-9248-9C57B8EC8D3B}" srcOrd="0" destOrd="0" presId="urn:microsoft.com/office/officeart/2008/layout/VerticalCurvedList"/>
    <dgm:cxn modelId="{05827584-FD61-4683-8998-128CF7D134BC}" type="presParOf" srcId="{CC00F3B3-8C44-4FA9-945B-5865EA3191D8}" destId="{480903F8-E3B9-4B56-B2BA-392A4D7BF6D7}" srcOrd="7" destOrd="0" presId="urn:microsoft.com/office/officeart/2008/layout/VerticalCurvedList"/>
    <dgm:cxn modelId="{4DDBC215-0A91-426A-BFB0-02E8CFF5241D}" type="presParOf" srcId="{CC00F3B3-8C44-4FA9-945B-5865EA3191D8}" destId="{5D09C676-19F8-4A00-B09F-7E9AF2D28535}" srcOrd="8" destOrd="0" presId="urn:microsoft.com/office/officeart/2008/layout/VerticalCurvedList"/>
    <dgm:cxn modelId="{749D3E6E-8671-454F-8C02-C37DEBA2732D}" type="presParOf" srcId="{5D09C676-19F8-4A00-B09F-7E9AF2D28535}" destId="{7AFBE16E-64B2-48C1-BC74-F8BF4326E1EB}" srcOrd="0" destOrd="0" presId="urn:microsoft.com/office/officeart/2008/layout/VerticalCurvedList"/>
    <dgm:cxn modelId="{DD69ECF0-7372-48D6-AD03-0DB24BD4CA9D}" type="presParOf" srcId="{CC00F3B3-8C44-4FA9-945B-5865EA3191D8}" destId="{C052CD02-EA40-4476-BD1D-A74081DB8B3C}" srcOrd="9" destOrd="0" presId="urn:microsoft.com/office/officeart/2008/layout/VerticalCurvedList"/>
    <dgm:cxn modelId="{04632D10-4970-4E82-9F5B-DEB1FB5C7CC7}" type="presParOf" srcId="{CC00F3B3-8C44-4FA9-945B-5865EA3191D8}" destId="{B69A0665-6C4B-4090-BA0C-5D620E5DC8BF}" srcOrd="10" destOrd="0" presId="urn:microsoft.com/office/officeart/2008/layout/VerticalCurvedList"/>
    <dgm:cxn modelId="{8EC28DBD-9428-4829-8AA6-6C38EA565733}" type="presParOf" srcId="{B69A0665-6C4B-4090-BA0C-5D620E5DC8BF}" destId="{16224F73-BD40-420D-A2FC-932FEBFAD912}" srcOrd="0" destOrd="0" presId="urn:microsoft.com/office/officeart/2008/layout/VerticalCurvedList"/>
    <dgm:cxn modelId="{F14DC36E-688E-4DE8-B72C-00BCCAE95204}" type="presParOf" srcId="{CC00F3B3-8C44-4FA9-945B-5865EA3191D8}" destId="{33F1A56D-642D-4F43-B73D-961F38EF9376}" srcOrd="11" destOrd="0" presId="urn:microsoft.com/office/officeart/2008/layout/VerticalCurvedList"/>
    <dgm:cxn modelId="{0B818C19-1DEC-461D-A132-FF85773F5CE8}" type="presParOf" srcId="{CC00F3B3-8C44-4FA9-945B-5865EA3191D8}" destId="{FC45CE4E-338D-41BA-A615-2C728B62F44D}" srcOrd="12" destOrd="0" presId="urn:microsoft.com/office/officeart/2008/layout/VerticalCurvedList"/>
    <dgm:cxn modelId="{2CFD0D94-9B76-4FE5-8D10-71938C2EC19D}" type="presParOf" srcId="{FC45CE4E-338D-41BA-A615-2C728B62F44D}" destId="{BDE10A17-F72E-4D5C-B9F3-FDB043D7B3E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5D6BD5-F013-4BD0-9E14-81BAC67BAF80}"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s-ES"/>
        </a:p>
      </dgm:t>
    </dgm:pt>
    <dgm:pt modelId="{757C4354-39B5-4B1F-B086-227D9304A02B}">
      <dgm:prSet phldrT="[Texto]" custT="1"/>
      <dgm:spPr>
        <a:gradFill flip="none" rotWithShape="1">
          <a:gsLst>
            <a:gs pos="76990">
              <a:srgbClr val="2D89A0"/>
            </a:gs>
            <a:gs pos="69922">
              <a:srgbClr val="3193AB"/>
            </a:gs>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scene3d>
          <a:camera prst="orthographicFront"/>
          <a:lightRig rig="threePt" dir="t"/>
        </a:scene3d>
        <a:sp3d extrusionH="76200">
          <a:bevelT/>
          <a:extrusionClr>
            <a:srgbClr val="FFFFCC"/>
          </a:extrusionClr>
        </a:sp3d>
      </dgm:spPr>
      <dgm:t>
        <a:bodyPr/>
        <a:lstStyle/>
        <a:p>
          <a:r>
            <a:rPr lang="es-ES" sz="2000" dirty="0" smtClean="0">
              <a:latin typeface="Times New Roman" panose="02020603050405020304" pitchFamily="18" charset="0"/>
              <a:cs typeface="Times New Roman" panose="02020603050405020304" pitchFamily="18" charset="0"/>
            </a:rPr>
            <a:t>Centro de Mediación Defensoría Pública del Ecuador</a:t>
          </a:r>
          <a:endParaRPr lang="es-ES" sz="2000" dirty="0">
            <a:latin typeface="Times New Roman" panose="02020603050405020304" pitchFamily="18" charset="0"/>
            <a:cs typeface="Times New Roman" panose="02020603050405020304" pitchFamily="18" charset="0"/>
          </a:endParaRPr>
        </a:p>
      </dgm:t>
    </dgm:pt>
    <dgm:pt modelId="{3DC6E72B-0372-4709-839E-6D6B53018418}" type="parTrans" cxnId="{C9A499AA-1573-480F-BB49-785CE55FCA9E}">
      <dgm:prSet/>
      <dgm:spPr/>
      <dgm:t>
        <a:bodyPr/>
        <a:lstStyle/>
        <a:p>
          <a:endParaRPr lang="es-ES"/>
        </a:p>
      </dgm:t>
    </dgm:pt>
    <dgm:pt modelId="{71C76DB4-094A-4D59-9BB9-B8D51B3553BE}" type="sibTrans" cxnId="{C9A499AA-1573-480F-BB49-785CE55FCA9E}">
      <dgm:prSet/>
      <dgm:spPr/>
      <dgm:t>
        <a:bodyPr/>
        <a:lstStyle/>
        <a:p>
          <a:endParaRPr lang="es-ES"/>
        </a:p>
      </dgm:t>
    </dgm:pt>
    <dgm:pt modelId="{A6B686F2-2F6F-466E-BB1E-A9F60A05BC48}">
      <dgm:prSet phldrT="[Texto]" custT="1"/>
      <dgm:spPr>
        <a:gradFill flip="none" rotWithShape="1">
          <a:gsLst>
            <a:gs pos="46000">
              <a:schemeClr val="accent4">
                <a:lumMod val="95000"/>
                <a:lumOff val="5000"/>
              </a:schemeClr>
            </a:gs>
            <a:gs pos="100000">
              <a:schemeClr val="accent4">
                <a:lumMod val="60000"/>
              </a:schemeClr>
            </a:gs>
          </a:gsLst>
          <a:path path="circle">
            <a:fillToRect t="100000" r="100000"/>
          </a:path>
          <a:tileRect l="-100000" b="-100000"/>
        </a:gradFill>
        <a:scene3d>
          <a:camera prst="orthographicFront"/>
          <a:lightRig rig="threePt" dir="t"/>
        </a:scene3d>
        <a:sp3d>
          <a:bevelT/>
        </a:sp3d>
      </dgm:spPr>
      <dgm:t>
        <a:bodyPr/>
        <a:lstStyle/>
        <a:p>
          <a:r>
            <a:rPr lang="es-ES" sz="2000" dirty="0" smtClean="0">
              <a:solidFill>
                <a:schemeClr val="tx1"/>
              </a:solidFill>
              <a:latin typeface="Times New Roman" panose="02020603050405020304" pitchFamily="18" charset="0"/>
              <a:cs typeface="Times New Roman" panose="02020603050405020304" pitchFamily="18" charset="0"/>
            </a:rPr>
            <a:t>Laboral</a:t>
          </a:r>
          <a:endParaRPr lang="es-ES" sz="2000" dirty="0">
            <a:solidFill>
              <a:schemeClr val="tx1"/>
            </a:solidFill>
            <a:latin typeface="Times New Roman" panose="02020603050405020304" pitchFamily="18" charset="0"/>
            <a:cs typeface="Times New Roman" panose="02020603050405020304" pitchFamily="18" charset="0"/>
          </a:endParaRPr>
        </a:p>
      </dgm:t>
    </dgm:pt>
    <dgm:pt modelId="{34B4DFB6-22B5-4EA6-AF69-F3552F48E146}" type="parTrans" cxnId="{9B5F632F-224B-44E0-930C-B72557E7E763}">
      <dgm:prSet/>
      <dgm:sp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dgm:spPr>
      <dgm:t>
        <a:bodyPr/>
        <a:lstStyle/>
        <a:p>
          <a:endParaRPr lang="es-ES"/>
        </a:p>
      </dgm:t>
    </dgm:pt>
    <dgm:pt modelId="{506305B5-1631-49AB-9AA6-B04338C789EB}" type="sibTrans" cxnId="{9B5F632F-224B-44E0-930C-B72557E7E763}">
      <dgm:prSet/>
      <dgm:spPr/>
      <dgm:t>
        <a:bodyPr/>
        <a:lstStyle/>
        <a:p>
          <a:endParaRPr lang="es-ES"/>
        </a:p>
      </dgm:t>
    </dgm:pt>
    <dgm:pt modelId="{9B35004C-1E6A-4694-BD22-C86DBACEE44D}">
      <dgm:prSet phldrT="[Texto]" custT="1"/>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0800000" scaled="1"/>
          <a:tileRect/>
        </a:gradFill>
        <a:scene3d>
          <a:camera prst="orthographicFront"/>
          <a:lightRig rig="threePt" dir="t"/>
        </a:scene3d>
        <a:sp3d>
          <a:bevelT/>
        </a:sp3d>
      </dgm:spPr>
      <dgm:t>
        <a:bodyPr/>
        <a:lstStyle/>
        <a:p>
          <a:r>
            <a:rPr lang="es-ES" sz="2000" dirty="0" smtClean="0">
              <a:solidFill>
                <a:schemeClr val="tx1"/>
              </a:solidFill>
              <a:latin typeface="Times New Roman" panose="02020603050405020304" pitchFamily="18" charset="0"/>
              <a:cs typeface="Times New Roman" panose="02020603050405020304" pitchFamily="18" charset="0"/>
            </a:rPr>
            <a:t>Inquilinato</a:t>
          </a:r>
          <a:endParaRPr lang="es-ES" sz="2000" dirty="0">
            <a:solidFill>
              <a:schemeClr val="tx1"/>
            </a:solidFill>
          </a:endParaRPr>
        </a:p>
      </dgm:t>
    </dgm:pt>
    <dgm:pt modelId="{C16F37BF-1234-453A-9ED5-3DF5CB9D095B}" type="parTrans" cxnId="{2D541AA4-96B2-4660-B37B-0A9112D116E9}">
      <dgm:prSet/>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endParaRPr lang="es-ES"/>
        </a:p>
      </dgm:t>
    </dgm:pt>
    <dgm:pt modelId="{60AB153B-14D5-4CF2-B56D-A1D3D9AD3F85}" type="sibTrans" cxnId="{2D541AA4-96B2-4660-B37B-0A9112D116E9}">
      <dgm:prSet/>
      <dgm:spPr/>
      <dgm:t>
        <a:bodyPr/>
        <a:lstStyle/>
        <a:p>
          <a:endParaRPr lang="es-ES"/>
        </a:p>
      </dgm:t>
    </dgm:pt>
    <dgm:pt modelId="{3FC137CB-04DF-47D1-8FF8-C5F17EE0FE9F}">
      <dgm:prSet phldrT="[Texto]" custT="1"/>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5400000" scaled="1"/>
          <a:tileRect/>
        </a:gradFill>
        <a:ln>
          <a:gradFill flip="none" rotWithShape="1">
            <a:gsLst>
              <a:gs pos="81410">
                <a:schemeClr val="accent5">
                  <a:lumMod val="60000"/>
                  <a:lumOff val="40000"/>
                </a:schemeClr>
              </a:gs>
              <a:gs pos="0">
                <a:schemeClr val="accent5">
                  <a:lumMod val="0"/>
                  <a:lumOff val="100000"/>
                </a:schemeClr>
              </a:gs>
              <a:gs pos="35000">
                <a:schemeClr val="accent5">
                  <a:lumMod val="0"/>
                  <a:lumOff val="100000"/>
                </a:schemeClr>
              </a:gs>
              <a:gs pos="100000">
                <a:schemeClr val="accent5">
                  <a:lumMod val="100000"/>
                </a:schemeClr>
              </a:gs>
            </a:gsLst>
            <a:path path="circle">
              <a:fillToRect t="100000" r="100000"/>
            </a:path>
            <a:tileRect l="-100000" b="-100000"/>
          </a:gradFill>
        </a:ln>
        <a:scene3d>
          <a:camera prst="orthographicFront"/>
          <a:lightRig rig="threePt" dir="t"/>
        </a:scene3d>
        <a:sp3d>
          <a:bevelT/>
        </a:sp3d>
      </dgm:spPr>
      <dgm:t>
        <a:bodyPr/>
        <a:lstStyle/>
        <a:p>
          <a:r>
            <a:rPr lang="es-ES" sz="2000" dirty="0" smtClean="0">
              <a:solidFill>
                <a:schemeClr val="tx1"/>
              </a:solidFill>
              <a:latin typeface="Times New Roman" panose="02020603050405020304" pitchFamily="18" charset="0"/>
              <a:cs typeface="Times New Roman" panose="02020603050405020304" pitchFamily="18" charset="0"/>
            </a:rPr>
            <a:t>Tránsito</a:t>
          </a:r>
          <a:endParaRPr lang="es-ES" sz="2000" dirty="0">
            <a:solidFill>
              <a:schemeClr val="tx1"/>
            </a:solidFill>
            <a:latin typeface="Times New Roman" panose="02020603050405020304" pitchFamily="18" charset="0"/>
            <a:cs typeface="Times New Roman" panose="02020603050405020304" pitchFamily="18" charset="0"/>
          </a:endParaRPr>
        </a:p>
      </dgm:t>
    </dgm:pt>
    <dgm:pt modelId="{EA4F0E27-9833-425E-9E91-C965063AC8E2}" type="parTrans" cxnId="{D2ADD90C-BEB9-408B-B47E-0FA1BF00950F}">
      <dgm:prSet/>
      <dgm:sp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dgm:spPr>
      <dgm:t>
        <a:bodyPr/>
        <a:lstStyle/>
        <a:p>
          <a:endParaRPr lang="es-ES"/>
        </a:p>
      </dgm:t>
    </dgm:pt>
    <dgm:pt modelId="{6C88BF43-CBCE-4234-9781-31117D5E1CAF}" type="sibTrans" cxnId="{D2ADD90C-BEB9-408B-B47E-0FA1BF00950F}">
      <dgm:prSet/>
      <dgm:spPr/>
      <dgm:t>
        <a:bodyPr/>
        <a:lstStyle/>
        <a:p>
          <a:endParaRPr lang="es-ES"/>
        </a:p>
      </dgm:t>
    </dgm:pt>
    <dgm:pt modelId="{64A417E4-38DA-4503-ADEC-616640F6D03A}">
      <dgm:prSe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8100000" scaled="1"/>
          <a:tileRect/>
        </a:gradFill>
        <a:ln>
          <a:gradFill flip="none" rotWithShape="1">
            <a:gsLst>
              <a:gs pos="26544">
                <a:srgbClr val="78A73D"/>
              </a:gs>
              <a:gs pos="78784">
                <a:srgbClr val="A7D173"/>
              </a:gs>
              <a:gs pos="0">
                <a:schemeClr val="accent2">
                  <a:lumMod val="67000"/>
                </a:schemeClr>
              </a:gs>
              <a:gs pos="48000">
                <a:schemeClr val="accent2">
                  <a:lumMod val="97000"/>
                  <a:lumOff val="3000"/>
                </a:schemeClr>
              </a:gs>
              <a:gs pos="100000">
                <a:schemeClr val="accent2">
                  <a:lumMod val="60000"/>
                  <a:lumOff val="40000"/>
                </a:schemeClr>
              </a:gs>
            </a:gsLst>
            <a:lin ang="8100000" scaled="1"/>
            <a:tileRect/>
          </a:gradFill>
        </a:ln>
        <a:scene3d>
          <a:camera prst="orthographicFront"/>
          <a:lightRig rig="threePt" dir="t"/>
        </a:scene3d>
        <a:sp3d>
          <a:bevelT/>
        </a:sp3d>
      </dgm:spPr>
      <dgm:t>
        <a:bodyPr/>
        <a:lstStyle/>
        <a:p>
          <a:r>
            <a:rPr kumimoji="0" lang="es-ES" sz="2000" b="0" i="0" u="none" strike="noStrike" cap="none" spc="0" normalizeH="0" baseline="0" noProof="0" dirty="0" smtClean="0">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Familia, mujer, niñez y adolescencia </a:t>
          </a:r>
          <a:endParaRPr lang="es-ES" sz="2000" dirty="0">
            <a:solidFill>
              <a:schemeClr val="tx1"/>
            </a:solidFill>
            <a:latin typeface="Times New Roman" panose="02020603050405020304" pitchFamily="18" charset="0"/>
            <a:cs typeface="Times New Roman" panose="02020603050405020304" pitchFamily="18" charset="0"/>
          </a:endParaRPr>
        </a:p>
      </dgm:t>
    </dgm:pt>
    <dgm:pt modelId="{666EA5E1-8D01-4D39-893D-D4726CC95658}" type="parTrans" cxnId="{468C664D-3BB9-412C-917A-8F5FFCF34277}">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endParaRPr lang="es-ES"/>
        </a:p>
      </dgm:t>
    </dgm:pt>
    <dgm:pt modelId="{6DFB01BA-D36C-4B57-968F-FC220C85E467}" type="sibTrans" cxnId="{468C664D-3BB9-412C-917A-8F5FFCF34277}">
      <dgm:prSet/>
      <dgm:spPr/>
      <dgm:t>
        <a:bodyPr/>
        <a:lstStyle/>
        <a:p>
          <a:endParaRPr lang="es-ES"/>
        </a:p>
      </dgm:t>
    </dgm:pt>
    <dgm:pt modelId="{EF37A22E-4035-454E-ABFD-EE9B774DCB76}">
      <dgm:prSet custT="1"/>
      <dgm:spPr/>
      <dgm:t>
        <a:bodyPr/>
        <a:lstStyle/>
        <a:p>
          <a:r>
            <a:rPr lang="es-ES" sz="2000" b="0" dirty="0" smtClean="0">
              <a:solidFill>
                <a:schemeClr val="tx1"/>
              </a:solidFill>
              <a:latin typeface="Times New Roman" panose="02020603050405020304" pitchFamily="18" charset="0"/>
              <a:cs typeface="Times New Roman" panose="02020603050405020304" pitchFamily="18" charset="0"/>
            </a:rPr>
            <a:t>Tierras</a:t>
          </a:r>
          <a:endParaRPr lang="es-ES" sz="2000" b="0" dirty="0">
            <a:solidFill>
              <a:schemeClr val="tx1"/>
            </a:solidFill>
            <a:latin typeface="Times New Roman" panose="02020603050405020304" pitchFamily="18" charset="0"/>
            <a:cs typeface="Times New Roman" panose="02020603050405020304" pitchFamily="18" charset="0"/>
          </a:endParaRPr>
        </a:p>
      </dgm:t>
    </dgm:pt>
    <dgm:pt modelId="{13D7671E-446E-4F29-86AA-40A2BB9BF670}" type="parTrans" cxnId="{B90A44BC-9729-445A-9F41-19715680FA93}">
      <dgm:prSet/>
      <dgm:spPr/>
      <dgm:t>
        <a:bodyPr/>
        <a:lstStyle/>
        <a:p>
          <a:endParaRPr lang="es-ES"/>
        </a:p>
      </dgm:t>
    </dgm:pt>
    <dgm:pt modelId="{339851A6-5181-49E0-908F-099D91ADA33D}" type="sibTrans" cxnId="{B90A44BC-9729-445A-9F41-19715680FA93}">
      <dgm:prSet/>
      <dgm:spPr/>
      <dgm:t>
        <a:bodyPr/>
        <a:lstStyle/>
        <a:p>
          <a:endParaRPr lang="es-ES"/>
        </a:p>
      </dgm:t>
    </dgm:pt>
    <dgm:pt modelId="{8F2C9B70-F441-4BB4-AA53-D00FA5CEB13E}" type="pres">
      <dgm:prSet presAssocID="{6C5D6BD5-F013-4BD0-9E14-81BAC67BAF80}" presName="cycle" presStyleCnt="0">
        <dgm:presLayoutVars>
          <dgm:chMax val="1"/>
          <dgm:dir/>
          <dgm:animLvl val="ctr"/>
          <dgm:resizeHandles val="exact"/>
        </dgm:presLayoutVars>
      </dgm:prSet>
      <dgm:spPr/>
      <dgm:t>
        <a:bodyPr/>
        <a:lstStyle/>
        <a:p>
          <a:endParaRPr lang="es-ES"/>
        </a:p>
      </dgm:t>
    </dgm:pt>
    <dgm:pt modelId="{0104DB63-2428-400C-B3E1-505062EED5A7}" type="pres">
      <dgm:prSet presAssocID="{757C4354-39B5-4B1F-B086-227D9304A02B}" presName="centerShape" presStyleLbl="node0" presStyleIdx="0" presStyleCnt="1" custScaleY="77695"/>
      <dgm:spPr/>
      <dgm:t>
        <a:bodyPr/>
        <a:lstStyle/>
        <a:p>
          <a:endParaRPr lang="es-ES"/>
        </a:p>
      </dgm:t>
    </dgm:pt>
    <dgm:pt modelId="{6B73077F-8810-41B0-853B-26A6143BE65B}" type="pres">
      <dgm:prSet presAssocID="{34B4DFB6-22B5-4EA6-AF69-F3552F48E146}" presName="parTrans" presStyleLbl="bgSibTrans2D1" presStyleIdx="0" presStyleCnt="5" custAng="10630372" custScaleX="40316" custScaleY="88060" custLinFactNeighborX="30525" custLinFactNeighborY="12613"/>
      <dgm:spPr/>
      <dgm:t>
        <a:bodyPr/>
        <a:lstStyle/>
        <a:p>
          <a:endParaRPr lang="es-ES"/>
        </a:p>
      </dgm:t>
    </dgm:pt>
    <dgm:pt modelId="{98AC42AF-0149-4AFC-9ABB-17A95F136236}" type="pres">
      <dgm:prSet presAssocID="{A6B686F2-2F6F-466E-BB1E-A9F60A05BC48}" presName="node" presStyleLbl="node1" presStyleIdx="0" presStyleCnt="5" custRadScaleRad="96587" custRadScaleInc="-14168">
        <dgm:presLayoutVars>
          <dgm:bulletEnabled val="1"/>
        </dgm:presLayoutVars>
      </dgm:prSet>
      <dgm:spPr/>
      <dgm:t>
        <a:bodyPr/>
        <a:lstStyle/>
        <a:p>
          <a:endParaRPr lang="es-ES"/>
        </a:p>
      </dgm:t>
    </dgm:pt>
    <dgm:pt modelId="{F1130177-25B8-4417-8A74-FB016C06F5E5}" type="pres">
      <dgm:prSet presAssocID="{C16F37BF-1234-453A-9ED5-3DF5CB9D095B}" presName="parTrans" presStyleLbl="bgSibTrans2D1" presStyleIdx="1" presStyleCnt="5" custAng="16620636" custFlipHor="1" custScaleX="41243" custScaleY="100923" custLinFactNeighborX="37792" custLinFactNeighborY="15655"/>
      <dgm:spPr/>
      <dgm:t>
        <a:bodyPr/>
        <a:lstStyle/>
        <a:p>
          <a:endParaRPr lang="es-ES"/>
        </a:p>
      </dgm:t>
    </dgm:pt>
    <dgm:pt modelId="{345B2DE2-1218-41C9-A1A7-82F7B9DDF4CE}" type="pres">
      <dgm:prSet presAssocID="{9B35004C-1E6A-4694-BD22-C86DBACEE44D}" presName="node" presStyleLbl="node1" presStyleIdx="1" presStyleCnt="5" custScaleY="93842" custRadScaleRad="94353" custRadScaleInc="-29509">
        <dgm:presLayoutVars>
          <dgm:bulletEnabled val="1"/>
        </dgm:presLayoutVars>
      </dgm:prSet>
      <dgm:spPr/>
      <dgm:t>
        <a:bodyPr/>
        <a:lstStyle/>
        <a:p>
          <a:endParaRPr lang="es-ES"/>
        </a:p>
      </dgm:t>
    </dgm:pt>
    <dgm:pt modelId="{6C879790-8E69-4FD3-9D94-2BF0E082525E}" type="pres">
      <dgm:prSet presAssocID="{666EA5E1-8D01-4D39-893D-D4726CC95658}" presName="parTrans" presStyleLbl="bgSibTrans2D1" presStyleIdx="2" presStyleCnt="5" custAng="10800000" custFlipHor="1" custScaleX="38656" custScaleY="114978" custLinFactY="12177" custLinFactNeighborX="-1354" custLinFactNeighborY="100000"/>
      <dgm:spPr/>
      <dgm:t>
        <a:bodyPr/>
        <a:lstStyle/>
        <a:p>
          <a:endParaRPr lang="es-ES"/>
        </a:p>
      </dgm:t>
    </dgm:pt>
    <dgm:pt modelId="{82353076-8397-4FCB-8CFE-3E3ECEDDEB16}" type="pres">
      <dgm:prSet presAssocID="{64A417E4-38DA-4503-ADEC-616640F6D03A}" presName="node" presStyleLbl="node1" presStyleIdx="2" presStyleCnt="5" custRadScaleRad="101901" custRadScaleInc="3932">
        <dgm:presLayoutVars>
          <dgm:bulletEnabled val="1"/>
        </dgm:presLayoutVars>
      </dgm:prSet>
      <dgm:spPr/>
      <dgm:t>
        <a:bodyPr/>
        <a:lstStyle/>
        <a:p>
          <a:endParaRPr lang="es-ES"/>
        </a:p>
      </dgm:t>
    </dgm:pt>
    <dgm:pt modelId="{01719D52-B861-406D-B94F-C5A98CD99BD2}" type="pres">
      <dgm:prSet presAssocID="{13D7671E-446E-4F29-86AA-40A2BB9BF670}" presName="parTrans" presStyleLbl="bgSibTrans2D1" presStyleIdx="3" presStyleCnt="5" custAng="10472299" custFlipHor="0" custScaleX="38087" custLinFactNeighborX="-14589" custLinFactNeighborY="91747"/>
      <dgm:spPr/>
      <dgm:t>
        <a:bodyPr/>
        <a:lstStyle/>
        <a:p>
          <a:endParaRPr lang="es-ES"/>
        </a:p>
      </dgm:t>
    </dgm:pt>
    <dgm:pt modelId="{609A0492-507D-4266-B4C5-41BB323BD936}" type="pres">
      <dgm:prSet presAssocID="{EF37A22E-4035-454E-ABFD-EE9B774DCB76}" presName="node" presStyleLbl="node1" presStyleIdx="3" presStyleCnt="5" custRadScaleRad="99651" custRadScaleInc="2178">
        <dgm:presLayoutVars>
          <dgm:bulletEnabled val="1"/>
        </dgm:presLayoutVars>
      </dgm:prSet>
      <dgm:spPr/>
      <dgm:t>
        <a:bodyPr/>
        <a:lstStyle/>
        <a:p>
          <a:endParaRPr lang="es-ES"/>
        </a:p>
      </dgm:t>
    </dgm:pt>
    <dgm:pt modelId="{A3C237FE-A6B5-4D5B-8460-300CC87CFC18}" type="pres">
      <dgm:prSet presAssocID="{EA4F0E27-9833-425E-9E91-C965063AC8E2}" presName="parTrans" presStyleLbl="bgSibTrans2D1" presStyleIdx="4" presStyleCnt="5" custAng="1566127" custFlipHor="1" custScaleX="41248" custLinFactNeighborX="-26840" custLinFactNeighborY="3170"/>
      <dgm:spPr/>
      <dgm:t>
        <a:bodyPr/>
        <a:lstStyle/>
        <a:p>
          <a:endParaRPr lang="es-ES"/>
        </a:p>
      </dgm:t>
    </dgm:pt>
    <dgm:pt modelId="{CA020294-9DC7-437C-99FF-29B76A8139D7}" type="pres">
      <dgm:prSet presAssocID="{3FC137CB-04DF-47D1-8FF8-C5F17EE0FE9F}" presName="node" presStyleLbl="node1" presStyleIdx="4" presStyleCnt="5" custRadScaleRad="101481" custRadScaleInc="-11669">
        <dgm:presLayoutVars>
          <dgm:bulletEnabled val="1"/>
        </dgm:presLayoutVars>
      </dgm:prSet>
      <dgm:spPr/>
      <dgm:t>
        <a:bodyPr/>
        <a:lstStyle/>
        <a:p>
          <a:endParaRPr lang="es-ES"/>
        </a:p>
      </dgm:t>
    </dgm:pt>
  </dgm:ptLst>
  <dgm:cxnLst>
    <dgm:cxn modelId="{468C664D-3BB9-412C-917A-8F5FFCF34277}" srcId="{757C4354-39B5-4B1F-B086-227D9304A02B}" destId="{64A417E4-38DA-4503-ADEC-616640F6D03A}" srcOrd="2" destOrd="0" parTransId="{666EA5E1-8D01-4D39-893D-D4726CC95658}" sibTransId="{6DFB01BA-D36C-4B57-968F-FC220C85E467}"/>
    <dgm:cxn modelId="{2D541AA4-96B2-4660-B37B-0A9112D116E9}" srcId="{757C4354-39B5-4B1F-B086-227D9304A02B}" destId="{9B35004C-1E6A-4694-BD22-C86DBACEE44D}" srcOrd="1" destOrd="0" parTransId="{C16F37BF-1234-453A-9ED5-3DF5CB9D095B}" sibTransId="{60AB153B-14D5-4CF2-B56D-A1D3D9AD3F85}"/>
    <dgm:cxn modelId="{DDAF53A1-1AF6-4492-9141-429D727CF44D}" type="presOf" srcId="{EA4F0E27-9833-425E-9E91-C965063AC8E2}" destId="{A3C237FE-A6B5-4D5B-8460-300CC87CFC18}" srcOrd="0" destOrd="0" presId="urn:microsoft.com/office/officeart/2005/8/layout/radial4"/>
    <dgm:cxn modelId="{4D35A88E-9218-4BBA-9729-320494B92669}" type="presOf" srcId="{666EA5E1-8D01-4D39-893D-D4726CC95658}" destId="{6C879790-8E69-4FD3-9D94-2BF0E082525E}" srcOrd="0" destOrd="0" presId="urn:microsoft.com/office/officeart/2005/8/layout/radial4"/>
    <dgm:cxn modelId="{681157AD-E642-4946-A0C2-297747614334}" type="presOf" srcId="{6C5D6BD5-F013-4BD0-9E14-81BAC67BAF80}" destId="{8F2C9B70-F441-4BB4-AA53-D00FA5CEB13E}" srcOrd="0" destOrd="0" presId="urn:microsoft.com/office/officeart/2005/8/layout/radial4"/>
    <dgm:cxn modelId="{D2ADD90C-BEB9-408B-B47E-0FA1BF00950F}" srcId="{757C4354-39B5-4B1F-B086-227D9304A02B}" destId="{3FC137CB-04DF-47D1-8FF8-C5F17EE0FE9F}" srcOrd="4" destOrd="0" parTransId="{EA4F0E27-9833-425E-9E91-C965063AC8E2}" sibTransId="{6C88BF43-CBCE-4234-9781-31117D5E1CAF}"/>
    <dgm:cxn modelId="{240F4AD7-E857-4141-BAAB-9B2BADB65EBF}" type="presOf" srcId="{34B4DFB6-22B5-4EA6-AF69-F3552F48E146}" destId="{6B73077F-8810-41B0-853B-26A6143BE65B}" srcOrd="0" destOrd="0" presId="urn:microsoft.com/office/officeart/2005/8/layout/radial4"/>
    <dgm:cxn modelId="{0F7951C6-BAF5-4E86-AF39-DF8C64FD140A}" type="presOf" srcId="{757C4354-39B5-4B1F-B086-227D9304A02B}" destId="{0104DB63-2428-400C-B3E1-505062EED5A7}" srcOrd="0" destOrd="0" presId="urn:microsoft.com/office/officeart/2005/8/layout/radial4"/>
    <dgm:cxn modelId="{BFE1BD23-4234-48F7-A293-EFD026393937}" type="presOf" srcId="{64A417E4-38DA-4503-ADEC-616640F6D03A}" destId="{82353076-8397-4FCB-8CFE-3E3ECEDDEB16}" srcOrd="0" destOrd="0" presId="urn:microsoft.com/office/officeart/2005/8/layout/radial4"/>
    <dgm:cxn modelId="{5E4FE15A-265F-481E-B3B7-905425AE618C}" type="presOf" srcId="{A6B686F2-2F6F-466E-BB1E-A9F60A05BC48}" destId="{98AC42AF-0149-4AFC-9ABB-17A95F136236}" srcOrd="0" destOrd="0" presId="urn:microsoft.com/office/officeart/2005/8/layout/radial4"/>
    <dgm:cxn modelId="{9B5F632F-224B-44E0-930C-B72557E7E763}" srcId="{757C4354-39B5-4B1F-B086-227D9304A02B}" destId="{A6B686F2-2F6F-466E-BB1E-A9F60A05BC48}" srcOrd="0" destOrd="0" parTransId="{34B4DFB6-22B5-4EA6-AF69-F3552F48E146}" sibTransId="{506305B5-1631-49AB-9AA6-B04338C789EB}"/>
    <dgm:cxn modelId="{F3027601-95DC-49C4-BEF2-A387A3CAA14A}" type="presOf" srcId="{9B35004C-1E6A-4694-BD22-C86DBACEE44D}" destId="{345B2DE2-1218-41C9-A1A7-82F7B9DDF4CE}" srcOrd="0" destOrd="0" presId="urn:microsoft.com/office/officeart/2005/8/layout/radial4"/>
    <dgm:cxn modelId="{5D66A831-A89D-4314-BB93-1ED1F623C6B9}" type="presOf" srcId="{EF37A22E-4035-454E-ABFD-EE9B774DCB76}" destId="{609A0492-507D-4266-B4C5-41BB323BD936}" srcOrd="0" destOrd="0" presId="urn:microsoft.com/office/officeart/2005/8/layout/radial4"/>
    <dgm:cxn modelId="{F27EDFE3-CC66-4FAE-A8B3-7ACBAF1AC23C}" type="presOf" srcId="{3FC137CB-04DF-47D1-8FF8-C5F17EE0FE9F}" destId="{CA020294-9DC7-437C-99FF-29B76A8139D7}" srcOrd="0" destOrd="0" presId="urn:microsoft.com/office/officeart/2005/8/layout/radial4"/>
    <dgm:cxn modelId="{C9A499AA-1573-480F-BB49-785CE55FCA9E}" srcId="{6C5D6BD5-F013-4BD0-9E14-81BAC67BAF80}" destId="{757C4354-39B5-4B1F-B086-227D9304A02B}" srcOrd="0" destOrd="0" parTransId="{3DC6E72B-0372-4709-839E-6D6B53018418}" sibTransId="{71C76DB4-094A-4D59-9BB9-B8D51B3553BE}"/>
    <dgm:cxn modelId="{2B58C51E-CAFB-401F-9B37-F8B7EDA91638}" type="presOf" srcId="{13D7671E-446E-4F29-86AA-40A2BB9BF670}" destId="{01719D52-B861-406D-B94F-C5A98CD99BD2}" srcOrd="0" destOrd="0" presId="urn:microsoft.com/office/officeart/2005/8/layout/radial4"/>
    <dgm:cxn modelId="{B90A44BC-9729-445A-9F41-19715680FA93}" srcId="{757C4354-39B5-4B1F-B086-227D9304A02B}" destId="{EF37A22E-4035-454E-ABFD-EE9B774DCB76}" srcOrd="3" destOrd="0" parTransId="{13D7671E-446E-4F29-86AA-40A2BB9BF670}" sibTransId="{339851A6-5181-49E0-908F-099D91ADA33D}"/>
    <dgm:cxn modelId="{AD8A2A8C-BA65-49CC-9830-2A27658C126A}" type="presOf" srcId="{C16F37BF-1234-453A-9ED5-3DF5CB9D095B}" destId="{F1130177-25B8-4417-8A74-FB016C06F5E5}" srcOrd="0" destOrd="0" presId="urn:microsoft.com/office/officeart/2005/8/layout/radial4"/>
    <dgm:cxn modelId="{67E02FF3-C0FA-483A-AAF2-41877BC3380E}" type="presParOf" srcId="{8F2C9B70-F441-4BB4-AA53-D00FA5CEB13E}" destId="{0104DB63-2428-400C-B3E1-505062EED5A7}" srcOrd="0" destOrd="0" presId="urn:microsoft.com/office/officeart/2005/8/layout/radial4"/>
    <dgm:cxn modelId="{D0899485-9692-4733-A11E-79D8F4B39BFD}" type="presParOf" srcId="{8F2C9B70-F441-4BB4-AA53-D00FA5CEB13E}" destId="{6B73077F-8810-41B0-853B-26A6143BE65B}" srcOrd="1" destOrd="0" presId="urn:microsoft.com/office/officeart/2005/8/layout/radial4"/>
    <dgm:cxn modelId="{84230B4E-2F96-4F40-8EAE-EDF7B2878E6D}" type="presParOf" srcId="{8F2C9B70-F441-4BB4-AA53-D00FA5CEB13E}" destId="{98AC42AF-0149-4AFC-9ABB-17A95F136236}" srcOrd="2" destOrd="0" presId="urn:microsoft.com/office/officeart/2005/8/layout/radial4"/>
    <dgm:cxn modelId="{26841CE0-8831-4312-8418-BC44A6589324}" type="presParOf" srcId="{8F2C9B70-F441-4BB4-AA53-D00FA5CEB13E}" destId="{F1130177-25B8-4417-8A74-FB016C06F5E5}" srcOrd="3" destOrd="0" presId="urn:microsoft.com/office/officeart/2005/8/layout/radial4"/>
    <dgm:cxn modelId="{6A601A68-7392-45EF-8277-1A6275AA6AE2}" type="presParOf" srcId="{8F2C9B70-F441-4BB4-AA53-D00FA5CEB13E}" destId="{345B2DE2-1218-41C9-A1A7-82F7B9DDF4CE}" srcOrd="4" destOrd="0" presId="urn:microsoft.com/office/officeart/2005/8/layout/radial4"/>
    <dgm:cxn modelId="{457B90F8-150F-444F-8795-A11AB5E1E167}" type="presParOf" srcId="{8F2C9B70-F441-4BB4-AA53-D00FA5CEB13E}" destId="{6C879790-8E69-4FD3-9D94-2BF0E082525E}" srcOrd="5" destOrd="0" presId="urn:microsoft.com/office/officeart/2005/8/layout/radial4"/>
    <dgm:cxn modelId="{0C2BE933-4908-4996-998C-E82A54D22F6F}" type="presParOf" srcId="{8F2C9B70-F441-4BB4-AA53-D00FA5CEB13E}" destId="{82353076-8397-4FCB-8CFE-3E3ECEDDEB16}" srcOrd="6" destOrd="0" presId="urn:microsoft.com/office/officeart/2005/8/layout/radial4"/>
    <dgm:cxn modelId="{4C627A75-1879-40E0-A8AC-95EEB84F3AF7}" type="presParOf" srcId="{8F2C9B70-F441-4BB4-AA53-D00FA5CEB13E}" destId="{01719D52-B861-406D-B94F-C5A98CD99BD2}" srcOrd="7" destOrd="0" presId="urn:microsoft.com/office/officeart/2005/8/layout/radial4"/>
    <dgm:cxn modelId="{065FA255-9CFE-485C-89E5-486159A8EACE}" type="presParOf" srcId="{8F2C9B70-F441-4BB4-AA53-D00FA5CEB13E}" destId="{609A0492-507D-4266-B4C5-41BB323BD936}" srcOrd="8" destOrd="0" presId="urn:microsoft.com/office/officeart/2005/8/layout/radial4"/>
    <dgm:cxn modelId="{C8F745AF-B66B-434F-8176-09CADF0A027C}" type="presParOf" srcId="{8F2C9B70-F441-4BB4-AA53-D00FA5CEB13E}" destId="{A3C237FE-A6B5-4D5B-8460-300CC87CFC18}" srcOrd="9" destOrd="0" presId="urn:microsoft.com/office/officeart/2005/8/layout/radial4"/>
    <dgm:cxn modelId="{B2B52A80-B465-40CD-B217-058204666977}" type="presParOf" srcId="{8F2C9B70-F441-4BB4-AA53-D00FA5CEB13E}" destId="{CA020294-9DC7-437C-99FF-29B76A8139D7}" srcOrd="10"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5D8A2E-82D3-46B0-8272-5CEF5AD91418}" type="doc">
      <dgm:prSet loTypeId="urn:microsoft.com/office/officeart/2005/8/layout/hierarchy2" loCatId="hierarchy" qsTypeId="urn:microsoft.com/office/officeart/2005/8/quickstyle/simple3" qsCatId="simple" csTypeId="urn:microsoft.com/office/officeart/2005/8/colors/colorful4" csCatId="colorful" phldr="1"/>
      <dgm:spPr/>
      <dgm:t>
        <a:bodyPr/>
        <a:lstStyle/>
        <a:p>
          <a:endParaRPr lang="es-ES"/>
        </a:p>
      </dgm:t>
    </dgm:pt>
    <dgm:pt modelId="{75C1114A-F885-42DE-AACE-4F2985BCCA3D}">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smtClean="0">
              <a:latin typeface="Calibri" panose="020F0502020204030204"/>
              <a:ea typeface="+mn-ea"/>
              <a:cs typeface="+mn-cs"/>
            </a:rPr>
            <a:t>Problemática</a:t>
          </a:r>
          <a:endParaRPr lang="es-ES" sz="1600" dirty="0">
            <a:latin typeface="Times New Roman" panose="02020603050405020304" pitchFamily="18" charset="0"/>
            <a:ea typeface="+mn-ea"/>
            <a:cs typeface="Times New Roman" panose="02020603050405020304" pitchFamily="18" charset="0"/>
          </a:endParaRPr>
        </a:p>
      </dgm:t>
    </dgm:pt>
    <dgm:pt modelId="{C107764C-150E-4E7D-A4AE-BF3CA6FE0A48}" type="parTrans" cxnId="{17279C69-4249-4BF5-8766-A4E9F9665D62}">
      <dgm:prSet/>
      <dgm:spPr/>
      <dgm:t>
        <a:bodyPr/>
        <a:lstStyle/>
        <a:p>
          <a:endParaRPr lang="es-ES" sz="1200">
            <a:latin typeface="Times New Roman" panose="02020603050405020304" pitchFamily="18" charset="0"/>
            <a:cs typeface="Times New Roman" panose="02020603050405020304" pitchFamily="18" charset="0"/>
          </a:endParaRPr>
        </a:p>
      </dgm:t>
    </dgm:pt>
    <dgm:pt modelId="{3AAFDEEA-8AA8-4462-914A-7687A94895FF}" type="sibTrans" cxnId="{17279C69-4249-4BF5-8766-A4E9F9665D62}">
      <dgm:prSet/>
      <dgm:spPr/>
      <dgm:t>
        <a:bodyPr/>
        <a:lstStyle/>
        <a:p>
          <a:endParaRPr lang="es-ES" sz="1200">
            <a:latin typeface="Times New Roman" panose="02020603050405020304" pitchFamily="18" charset="0"/>
            <a:cs typeface="Times New Roman" panose="02020603050405020304" pitchFamily="18" charset="0"/>
          </a:endParaRPr>
        </a:p>
      </dgm:t>
    </dgm:pt>
    <dgm:pt modelId="{543974B0-7D64-4050-B6D4-62EE8D27C6E9}">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dirty="0" smtClean="0">
              <a:latin typeface="Times New Roman" panose="02020603050405020304" pitchFamily="18" charset="0"/>
              <a:ea typeface="+mn-ea"/>
              <a:cs typeface="Times New Roman" panose="02020603050405020304" pitchFamily="18" charset="0"/>
            </a:rPr>
            <a:t>Cultura organizacional</a:t>
          </a:r>
          <a:endParaRPr lang="es-ES" sz="1600" dirty="0">
            <a:latin typeface="Times New Roman" panose="02020603050405020304" pitchFamily="18" charset="0"/>
            <a:ea typeface="+mn-ea"/>
            <a:cs typeface="Times New Roman" panose="02020603050405020304" pitchFamily="18" charset="0"/>
          </a:endParaRPr>
        </a:p>
      </dgm:t>
    </dgm:pt>
    <dgm:pt modelId="{2BDC4E0D-F237-443D-94F4-0067CE70EFD5}" type="parTrans" cxnId="{B96D6464-E94A-4013-AA38-247FA0566BD4}">
      <dgm:prSet custT="1"/>
      <dgm:spPr>
        <a:xfrm rot="17126388">
          <a:off x="922551" y="1286371"/>
          <a:ext cx="685104" cy="13478"/>
        </a:xfrm>
        <a:custGeom>
          <a:avLst/>
          <a:gdLst/>
          <a:ahLst/>
          <a:cxnLst/>
          <a:rect l="0" t="0" r="0" b="0"/>
          <a:pathLst>
            <a:path>
              <a:moveTo>
                <a:pt x="0" y="6739"/>
              </a:moveTo>
              <a:lnTo>
                <a:pt x="685104" y="6739"/>
              </a:lnTo>
            </a:path>
          </a:pathLst>
        </a:custGeom>
      </dgm:spPr>
      <dgm:t>
        <a:bodyPr/>
        <a:lstStyle/>
        <a:p>
          <a:endParaRPr lang="es-ES" sz="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9A3DF855-36BA-4D6C-AC9E-2BB5B37BA83E}" type="sibTrans" cxnId="{B96D6464-E94A-4013-AA38-247FA0566BD4}">
      <dgm:prSet/>
      <dgm:spPr/>
      <dgm:t>
        <a:bodyPr/>
        <a:lstStyle/>
        <a:p>
          <a:endParaRPr lang="es-ES" sz="1200">
            <a:latin typeface="Times New Roman" panose="02020603050405020304" pitchFamily="18" charset="0"/>
            <a:cs typeface="Times New Roman" panose="02020603050405020304" pitchFamily="18" charset="0"/>
          </a:endParaRPr>
        </a:p>
      </dgm:t>
    </dgm:pt>
    <dgm:pt modelId="{EBFD3A84-3DBE-4B25-8A65-D9B2B74B7F0D}">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es-ES" sz="1600" dirty="0" smtClean="0">
              <a:latin typeface="Times New Roman" panose="02020603050405020304" pitchFamily="18" charset="0"/>
              <a:ea typeface="+mn-ea"/>
              <a:cs typeface="Times New Roman" panose="02020603050405020304" pitchFamily="18" charset="0"/>
            </a:rPr>
            <a:t>*Inestabilidad laboral, incertidumbre.</a:t>
          </a:r>
        </a:p>
        <a:p>
          <a:pPr algn="l"/>
          <a:r>
            <a:rPr lang="es-ES" sz="1600" dirty="0" smtClean="0">
              <a:latin typeface="Times New Roman" panose="02020603050405020304" pitchFamily="18" charset="0"/>
              <a:ea typeface="+mn-ea"/>
              <a:cs typeface="Times New Roman" panose="02020603050405020304" pitchFamily="18" charset="0"/>
            </a:rPr>
            <a:t>*Falencias de inducción al personal nuevo.</a:t>
          </a:r>
        </a:p>
        <a:p>
          <a:pPr algn="l"/>
          <a:r>
            <a:rPr lang="es-ES" sz="1600" dirty="0" smtClean="0">
              <a:latin typeface="Times New Roman" panose="02020603050405020304" pitchFamily="18" charset="0"/>
              <a:ea typeface="+mn-ea"/>
              <a:cs typeface="Times New Roman" panose="02020603050405020304" pitchFamily="18" charset="0"/>
            </a:rPr>
            <a:t>*Procesos incompletos.</a:t>
          </a:r>
        </a:p>
        <a:p>
          <a:pPr algn="l"/>
          <a:r>
            <a:rPr lang="es-ES" sz="1600" dirty="0" smtClean="0">
              <a:latin typeface="Times New Roman" panose="02020603050405020304" pitchFamily="18" charset="0"/>
              <a:ea typeface="+mn-ea"/>
              <a:cs typeface="Times New Roman" panose="02020603050405020304" pitchFamily="18" charset="0"/>
            </a:rPr>
            <a:t>*Centralización de la administración de recursos.</a:t>
          </a:r>
        </a:p>
        <a:p>
          <a:pPr algn="l"/>
          <a:r>
            <a:rPr lang="es-ES" sz="1600" dirty="0" smtClean="0">
              <a:latin typeface="Times New Roman" panose="02020603050405020304" pitchFamily="18" charset="0"/>
              <a:ea typeface="+mn-ea"/>
              <a:cs typeface="Times New Roman" panose="02020603050405020304" pitchFamily="18" charset="0"/>
            </a:rPr>
            <a:t>*Seguimiento de control  y  evaluación de desempeño.</a:t>
          </a:r>
          <a:endParaRPr lang="es-ES" sz="1600" dirty="0">
            <a:latin typeface="Times New Roman" panose="02020603050405020304" pitchFamily="18" charset="0"/>
            <a:ea typeface="+mn-ea"/>
            <a:cs typeface="Times New Roman" panose="02020603050405020304" pitchFamily="18" charset="0"/>
          </a:endParaRPr>
        </a:p>
      </dgm:t>
    </dgm:pt>
    <dgm:pt modelId="{4BCC1B6C-C3A8-42DD-8A82-5958E2C951B6}" type="parTrans" cxnId="{92864B0A-5E34-406F-B9AA-1DA663E170CB}">
      <dgm:prSet custT="1"/>
      <dgm:spPr>
        <a:xfrm rot="19030920">
          <a:off x="2194868" y="853168"/>
          <a:ext cx="303127" cy="13478"/>
        </a:xfrm>
        <a:custGeom>
          <a:avLst/>
          <a:gdLst/>
          <a:ahLst/>
          <a:cxnLst/>
          <a:rect l="0" t="0" r="0" b="0"/>
          <a:pathLst>
            <a:path>
              <a:moveTo>
                <a:pt x="0" y="6739"/>
              </a:moveTo>
              <a:lnTo>
                <a:pt x="303127" y="6739"/>
              </a:lnTo>
            </a:path>
          </a:pathLst>
        </a:custGeom>
      </dgm:spPr>
      <dgm:t>
        <a:bodyPr/>
        <a:lstStyle/>
        <a:p>
          <a:endParaRPr lang="es-ES" sz="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F3D9AC3E-B15A-4499-B5CC-6BF0CBC4A80A}" type="sibTrans" cxnId="{92864B0A-5E34-406F-B9AA-1DA663E170CB}">
      <dgm:prSet/>
      <dgm:spPr/>
      <dgm:t>
        <a:bodyPr/>
        <a:lstStyle/>
        <a:p>
          <a:endParaRPr lang="es-ES" sz="1200">
            <a:latin typeface="Times New Roman" panose="02020603050405020304" pitchFamily="18" charset="0"/>
            <a:cs typeface="Times New Roman" panose="02020603050405020304" pitchFamily="18" charset="0"/>
          </a:endParaRPr>
        </a:p>
      </dgm:t>
    </dgm:pt>
    <dgm:pt modelId="{324EEA42-E747-4833-AFA7-995A424AF854}">
      <dgm:prSet phldrT="[Texto]" custT="1"/>
      <dgm:spPr>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smtClean="0">
              <a:latin typeface="Times New Roman" panose="02020603050405020304" pitchFamily="18" charset="0"/>
              <a:ea typeface="+mn-ea"/>
              <a:cs typeface="Times New Roman" panose="02020603050405020304" pitchFamily="18" charset="0"/>
            </a:rPr>
            <a:t>Calidad de servicio</a:t>
          </a:r>
          <a:endParaRPr lang="es-ES" sz="1600" dirty="0">
            <a:latin typeface="Times New Roman" panose="02020603050405020304" pitchFamily="18" charset="0"/>
            <a:ea typeface="+mn-ea"/>
            <a:cs typeface="Times New Roman" panose="02020603050405020304" pitchFamily="18" charset="0"/>
          </a:endParaRPr>
        </a:p>
      </dgm:t>
    </dgm:pt>
    <dgm:pt modelId="{6DED5F1B-0EB2-489E-9181-BE209D111C52}" type="parTrans" cxnId="{099DB86E-0F4B-43FA-9C03-5ECD5D2B0326}">
      <dgm:prSet custT="1"/>
      <dgm:spPr>
        <a:xfrm rot="4490314">
          <a:off x="916414" y="1953113"/>
          <a:ext cx="697379" cy="13478"/>
        </a:xfrm>
        <a:custGeom>
          <a:avLst/>
          <a:gdLst/>
          <a:ahLst/>
          <a:cxnLst/>
          <a:rect l="0" t="0" r="0" b="0"/>
          <a:pathLst>
            <a:path>
              <a:moveTo>
                <a:pt x="0" y="6739"/>
              </a:moveTo>
              <a:lnTo>
                <a:pt x="697379" y="6739"/>
              </a:lnTo>
            </a:path>
          </a:pathLst>
        </a:custGeom>
      </dgm:spPr>
      <dgm:t>
        <a:bodyPr/>
        <a:lstStyle/>
        <a:p>
          <a:endParaRPr lang="es-ES" sz="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EB98E287-EE7F-48EE-9BCE-F86D665D9DAF}" type="sibTrans" cxnId="{099DB86E-0F4B-43FA-9C03-5ECD5D2B0326}">
      <dgm:prSet/>
      <dgm:spPr/>
      <dgm:t>
        <a:bodyPr/>
        <a:lstStyle/>
        <a:p>
          <a:endParaRPr lang="es-ES" sz="1200">
            <a:latin typeface="Times New Roman" panose="02020603050405020304" pitchFamily="18" charset="0"/>
            <a:cs typeface="Times New Roman" panose="02020603050405020304" pitchFamily="18" charset="0"/>
          </a:endParaRPr>
        </a:p>
      </dgm:t>
    </dgm:pt>
    <dgm:pt modelId="{ED6B1618-C73E-4273-AC8D-BB9329A52EE4}">
      <dgm:prSet phldrT="[Texto]" custT="1"/>
      <dgm:spPr>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l"/>
          <a:r>
            <a:rPr lang="es-ES" sz="1600" dirty="0" smtClean="0">
              <a:latin typeface="Times New Roman" panose="02020603050405020304" pitchFamily="18" charset="0"/>
              <a:ea typeface="+mn-ea"/>
              <a:cs typeface="Times New Roman" panose="02020603050405020304" pitchFamily="18" charset="0"/>
            </a:rPr>
            <a:t>*Concepción Ciudadana respecto a la gestión de la Defensa Publica.</a:t>
          </a:r>
        </a:p>
        <a:p>
          <a:pPr algn="l"/>
          <a:endParaRPr lang="es-ES" sz="1600" dirty="0" smtClean="0">
            <a:latin typeface="Times New Roman" panose="02020603050405020304" pitchFamily="18" charset="0"/>
            <a:ea typeface="+mn-ea"/>
            <a:cs typeface="Times New Roman" panose="02020603050405020304" pitchFamily="18" charset="0"/>
          </a:endParaRPr>
        </a:p>
        <a:p>
          <a:pPr algn="l"/>
          <a:r>
            <a:rPr lang="es-ES" sz="1600" dirty="0" smtClean="0">
              <a:latin typeface="Times New Roman" panose="02020603050405020304" pitchFamily="18" charset="0"/>
              <a:ea typeface="+mn-ea"/>
              <a:cs typeface="Times New Roman" panose="02020603050405020304" pitchFamily="18" charset="0"/>
            </a:rPr>
            <a:t>*Falta de infraestructura y señalética adecuada</a:t>
          </a:r>
          <a:endParaRPr lang="es-ES" sz="1200" dirty="0">
            <a:latin typeface="Times New Roman" panose="02020603050405020304" pitchFamily="18" charset="0"/>
            <a:ea typeface="+mn-ea"/>
            <a:cs typeface="Times New Roman" panose="02020603050405020304" pitchFamily="18" charset="0"/>
          </a:endParaRPr>
        </a:p>
      </dgm:t>
    </dgm:pt>
    <dgm:pt modelId="{77A3B9E0-83C2-4251-A7E0-041D8FB28B27}" type="parTrans" cxnId="{C7109FB3-37B3-42A7-A0D4-4D50F98AA2A2}">
      <dgm:prSet custT="1"/>
      <dgm:spPr>
        <a:xfrm rot="2872553">
          <a:off x="2198796" y="2392680"/>
          <a:ext cx="277779" cy="13478"/>
        </a:xfrm>
        <a:custGeom>
          <a:avLst/>
          <a:gdLst/>
          <a:ahLst/>
          <a:cxnLst/>
          <a:rect l="0" t="0" r="0" b="0"/>
          <a:pathLst>
            <a:path>
              <a:moveTo>
                <a:pt x="0" y="6739"/>
              </a:moveTo>
              <a:lnTo>
                <a:pt x="277779" y="6739"/>
              </a:lnTo>
            </a:path>
          </a:pathLst>
        </a:custGeom>
      </dgm:spPr>
      <dgm:t>
        <a:bodyPr/>
        <a:lstStyle/>
        <a:p>
          <a:endParaRPr lang="es-ES" sz="120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381C8974-2899-4125-9A2E-41270AC0184C}" type="sibTrans" cxnId="{C7109FB3-37B3-42A7-A0D4-4D50F98AA2A2}">
      <dgm:prSet/>
      <dgm:spPr/>
      <dgm:t>
        <a:bodyPr/>
        <a:lstStyle/>
        <a:p>
          <a:endParaRPr lang="es-ES" sz="1200">
            <a:latin typeface="Times New Roman" panose="02020603050405020304" pitchFamily="18" charset="0"/>
            <a:cs typeface="Times New Roman" panose="02020603050405020304" pitchFamily="18" charset="0"/>
          </a:endParaRPr>
        </a:p>
      </dgm:t>
    </dgm:pt>
    <dgm:pt modelId="{0E4804B0-C287-49D0-8EA8-0FEA0916C70F}" type="pres">
      <dgm:prSet presAssocID="{BB5D8A2E-82D3-46B0-8272-5CEF5AD91418}" presName="diagram" presStyleCnt="0">
        <dgm:presLayoutVars>
          <dgm:chPref val="1"/>
          <dgm:dir/>
          <dgm:animOne val="branch"/>
          <dgm:animLvl val="lvl"/>
          <dgm:resizeHandles val="exact"/>
        </dgm:presLayoutVars>
      </dgm:prSet>
      <dgm:spPr/>
      <dgm:t>
        <a:bodyPr/>
        <a:lstStyle/>
        <a:p>
          <a:endParaRPr lang="es-ES"/>
        </a:p>
      </dgm:t>
    </dgm:pt>
    <dgm:pt modelId="{9BAC9C54-8685-4168-9A82-EFA0C1D40C1B}" type="pres">
      <dgm:prSet presAssocID="{75C1114A-F885-42DE-AACE-4F2985BCCA3D}" presName="root1" presStyleCnt="0"/>
      <dgm:spPr/>
      <dgm:t>
        <a:bodyPr/>
        <a:lstStyle/>
        <a:p>
          <a:endParaRPr lang="es-ES"/>
        </a:p>
      </dgm:t>
    </dgm:pt>
    <dgm:pt modelId="{E8952926-D544-4600-911C-320280843CB1}" type="pres">
      <dgm:prSet presAssocID="{75C1114A-F885-42DE-AACE-4F2985BCCA3D}" presName="LevelOneTextNode" presStyleLbl="node0" presStyleIdx="0" presStyleCnt="1" custScaleX="256586" custScaleY="218809">
        <dgm:presLayoutVars>
          <dgm:chPref val="3"/>
        </dgm:presLayoutVars>
      </dgm:prSet>
      <dgm:spPr>
        <a:xfrm>
          <a:off x="3925" y="1373868"/>
          <a:ext cx="1169982" cy="498863"/>
        </a:xfrm>
        <a:prstGeom prst="roundRect">
          <a:avLst>
            <a:gd name="adj" fmla="val 10000"/>
          </a:avLst>
        </a:prstGeom>
      </dgm:spPr>
      <dgm:t>
        <a:bodyPr/>
        <a:lstStyle/>
        <a:p>
          <a:endParaRPr lang="es-ES"/>
        </a:p>
      </dgm:t>
    </dgm:pt>
    <dgm:pt modelId="{A0D6F4D6-833E-432E-B57B-7B82CA1D7893}" type="pres">
      <dgm:prSet presAssocID="{75C1114A-F885-42DE-AACE-4F2985BCCA3D}" presName="level2hierChild" presStyleCnt="0"/>
      <dgm:spPr/>
      <dgm:t>
        <a:bodyPr/>
        <a:lstStyle/>
        <a:p>
          <a:endParaRPr lang="es-ES"/>
        </a:p>
      </dgm:t>
    </dgm:pt>
    <dgm:pt modelId="{BEACA438-4E59-4CC1-8A91-EFDD3FB95E62}" type="pres">
      <dgm:prSet presAssocID="{2BDC4E0D-F237-443D-94F4-0067CE70EFD5}" presName="conn2-1" presStyleLbl="parChTrans1D2" presStyleIdx="0" presStyleCnt="2"/>
      <dgm:spPr/>
      <dgm:t>
        <a:bodyPr/>
        <a:lstStyle/>
        <a:p>
          <a:endParaRPr lang="es-ES"/>
        </a:p>
      </dgm:t>
    </dgm:pt>
    <dgm:pt modelId="{A69DC068-FCFA-4757-B35A-FCC619677DE6}" type="pres">
      <dgm:prSet presAssocID="{2BDC4E0D-F237-443D-94F4-0067CE70EFD5}" presName="connTx" presStyleLbl="parChTrans1D2" presStyleIdx="0" presStyleCnt="2"/>
      <dgm:spPr/>
      <dgm:t>
        <a:bodyPr/>
        <a:lstStyle/>
        <a:p>
          <a:endParaRPr lang="es-ES"/>
        </a:p>
      </dgm:t>
    </dgm:pt>
    <dgm:pt modelId="{3374F8AE-C9ED-4E1E-94B5-60A4F8284D47}" type="pres">
      <dgm:prSet presAssocID="{543974B0-7D64-4050-B6D4-62EE8D27C6E9}" presName="root2" presStyleCnt="0"/>
      <dgm:spPr/>
      <dgm:t>
        <a:bodyPr/>
        <a:lstStyle/>
        <a:p>
          <a:endParaRPr lang="es-ES"/>
        </a:p>
      </dgm:t>
    </dgm:pt>
    <dgm:pt modelId="{FD472996-687D-4532-B4C5-41676141237D}" type="pres">
      <dgm:prSet presAssocID="{543974B0-7D64-4050-B6D4-62EE8D27C6E9}" presName="LevelTwoTextNode" presStyleLbl="node2" presStyleIdx="0" presStyleCnt="2" custScaleX="230825" custScaleY="203737">
        <dgm:presLayoutVars>
          <dgm:chPref val="3"/>
        </dgm:presLayoutVars>
      </dgm:prSet>
      <dgm:spPr>
        <a:xfrm>
          <a:off x="1356299" y="730670"/>
          <a:ext cx="878957" cy="464500"/>
        </a:xfrm>
        <a:prstGeom prst="roundRect">
          <a:avLst>
            <a:gd name="adj" fmla="val 10000"/>
          </a:avLst>
        </a:prstGeom>
      </dgm:spPr>
      <dgm:t>
        <a:bodyPr/>
        <a:lstStyle/>
        <a:p>
          <a:endParaRPr lang="es-ES"/>
        </a:p>
      </dgm:t>
    </dgm:pt>
    <dgm:pt modelId="{7D1B1A85-E058-4588-BC02-FBE22DE92CC0}" type="pres">
      <dgm:prSet presAssocID="{543974B0-7D64-4050-B6D4-62EE8D27C6E9}" presName="level3hierChild" presStyleCnt="0"/>
      <dgm:spPr/>
      <dgm:t>
        <a:bodyPr/>
        <a:lstStyle/>
        <a:p>
          <a:endParaRPr lang="es-ES"/>
        </a:p>
      </dgm:t>
    </dgm:pt>
    <dgm:pt modelId="{942F94F2-7775-4C2F-B590-051E5AEB8FA9}" type="pres">
      <dgm:prSet presAssocID="{4BCC1B6C-C3A8-42DD-8A82-5958E2C951B6}" presName="conn2-1" presStyleLbl="parChTrans1D3" presStyleIdx="0" presStyleCnt="2"/>
      <dgm:spPr/>
      <dgm:t>
        <a:bodyPr/>
        <a:lstStyle/>
        <a:p>
          <a:endParaRPr lang="es-ES"/>
        </a:p>
      </dgm:t>
    </dgm:pt>
    <dgm:pt modelId="{DE8FB4A4-EEE8-4391-93DB-7C08333C12E3}" type="pres">
      <dgm:prSet presAssocID="{4BCC1B6C-C3A8-42DD-8A82-5958E2C951B6}" presName="connTx" presStyleLbl="parChTrans1D3" presStyleIdx="0" presStyleCnt="2"/>
      <dgm:spPr/>
      <dgm:t>
        <a:bodyPr/>
        <a:lstStyle/>
        <a:p>
          <a:endParaRPr lang="es-ES"/>
        </a:p>
      </dgm:t>
    </dgm:pt>
    <dgm:pt modelId="{CEDFF89C-5BF0-4BFB-AF69-D44E61A6624B}" type="pres">
      <dgm:prSet presAssocID="{EBFD3A84-3DBE-4B25-8A65-D9B2B74B7F0D}" presName="root2" presStyleCnt="0"/>
      <dgm:spPr/>
      <dgm:t>
        <a:bodyPr/>
        <a:lstStyle/>
        <a:p>
          <a:endParaRPr lang="es-ES"/>
        </a:p>
      </dgm:t>
    </dgm:pt>
    <dgm:pt modelId="{65226005-339A-4835-9F07-5EA381F0B891}" type="pres">
      <dgm:prSet presAssocID="{EBFD3A84-3DBE-4B25-8A65-D9B2B74B7F0D}" presName="LevelTwoTextNode" presStyleLbl="node3" presStyleIdx="0" presStyleCnt="2" custScaleX="641922" custScaleY="499288" custLinFactY="-33336" custLinFactNeighborX="2900" custLinFactNeighborY="-100000">
        <dgm:presLayoutVars>
          <dgm:chPref val="3"/>
        </dgm:presLayoutVars>
      </dgm:prSet>
      <dgm:spPr>
        <a:xfrm>
          <a:off x="2457606" y="0"/>
          <a:ext cx="2762093" cy="1513787"/>
        </a:xfrm>
        <a:prstGeom prst="roundRect">
          <a:avLst>
            <a:gd name="adj" fmla="val 10000"/>
          </a:avLst>
        </a:prstGeom>
      </dgm:spPr>
      <dgm:t>
        <a:bodyPr/>
        <a:lstStyle/>
        <a:p>
          <a:endParaRPr lang="es-ES"/>
        </a:p>
      </dgm:t>
    </dgm:pt>
    <dgm:pt modelId="{717736B2-BE96-47F8-A2CC-37262E3D5CEB}" type="pres">
      <dgm:prSet presAssocID="{EBFD3A84-3DBE-4B25-8A65-D9B2B74B7F0D}" presName="level3hierChild" presStyleCnt="0"/>
      <dgm:spPr/>
      <dgm:t>
        <a:bodyPr/>
        <a:lstStyle/>
        <a:p>
          <a:endParaRPr lang="es-ES"/>
        </a:p>
      </dgm:t>
    </dgm:pt>
    <dgm:pt modelId="{7BB7CDAD-452F-4C20-A231-427EB1ABC141}" type="pres">
      <dgm:prSet presAssocID="{6DED5F1B-0EB2-489E-9181-BE209D111C52}" presName="conn2-1" presStyleLbl="parChTrans1D2" presStyleIdx="1" presStyleCnt="2"/>
      <dgm:spPr/>
      <dgm:t>
        <a:bodyPr/>
        <a:lstStyle/>
        <a:p>
          <a:endParaRPr lang="es-ES"/>
        </a:p>
      </dgm:t>
    </dgm:pt>
    <dgm:pt modelId="{B1E5D7C2-F49A-4F26-9D13-C92934181CF3}" type="pres">
      <dgm:prSet presAssocID="{6DED5F1B-0EB2-489E-9181-BE209D111C52}" presName="connTx" presStyleLbl="parChTrans1D2" presStyleIdx="1" presStyleCnt="2"/>
      <dgm:spPr/>
      <dgm:t>
        <a:bodyPr/>
        <a:lstStyle/>
        <a:p>
          <a:endParaRPr lang="es-ES"/>
        </a:p>
      </dgm:t>
    </dgm:pt>
    <dgm:pt modelId="{16C2568E-7E10-4386-96A4-B8D1C4437E30}" type="pres">
      <dgm:prSet presAssocID="{324EEA42-E747-4833-AFA7-995A424AF854}" presName="root2" presStyleCnt="0"/>
      <dgm:spPr/>
      <dgm:t>
        <a:bodyPr/>
        <a:lstStyle/>
        <a:p>
          <a:endParaRPr lang="es-ES"/>
        </a:p>
      </dgm:t>
    </dgm:pt>
    <dgm:pt modelId="{ADB68950-16E3-4862-8153-39E68F929E29}" type="pres">
      <dgm:prSet presAssocID="{324EEA42-E747-4833-AFA7-995A424AF854}" presName="LevelTwoTextNode" presStyleLbl="node2" presStyleIdx="1" presStyleCnt="2" custScaleX="210913" custScaleY="192573">
        <dgm:presLayoutVars>
          <dgm:chPref val="3"/>
        </dgm:presLayoutVars>
      </dgm:prSet>
      <dgm:spPr>
        <a:xfrm>
          <a:off x="1356299" y="2076881"/>
          <a:ext cx="888227" cy="439047"/>
        </a:xfrm>
        <a:prstGeom prst="roundRect">
          <a:avLst>
            <a:gd name="adj" fmla="val 10000"/>
          </a:avLst>
        </a:prstGeom>
      </dgm:spPr>
      <dgm:t>
        <a:bodyPr/>
        <a:lstStyle/>
        <a:p>
          <a:endParaRPr lang="es-ES"/>
        </a:p>
      </dgm:t>
    </dgm:pt>
    <dgm:pt modelId="{086660A4-50FF-4475-93F1-4AE65845EB72}" type="pres">
      <dgm:prSet presAssocID="{324EEA42-E747-4833-AFA7-995A424AF854}" presName="level3hierChild" presStyleCnt="0"/>
      <dgm:spPr/>
      <dgm:t>
        <a:bodyPr/>
        <a:lstStyle/>
        <a:p>
          <a:endParaRPr lang="es-ES"/>
        </a:p>
      </dgm:t>
    </dgm:pt>
    <dgm:pt modelId="{4B35962D-622C-4A71-A292-C2EEA3B4D01A}" type="pres">
      <dgm:prSet presAssocID="{77A3B9E0-83C2-4251-A7E0-041D8FB28B27}" presName="conn2-1" presStyleLbl="parChTrans1D3" presStyleIdx="1" presStyleCnt="2"/>
      <dgm:spPr/>
      <dgm:t>
        <a:bodyPr/>
        <a:lstStyle/>
        <a:p>
          <a:endParaRPr lang="es-ES"/>
        </a:p>
      </dgm:t>
    </dgm:pt>
    <dgm:pt modelId="{8B54585E-B860-490F-ADDA-D32D5346187D}" type="pres">
      <dgm:prSet presAssocID="{77A3B9E0-83C2-4251-A7E0-041D8FB28B27}" presName="connTx" presStyleLbl="parChTrans1D3" presStyleIdx="1" presStyleCnt="2"/>
      <dgm:spPr/>
      <dgm:t>
        <a:bodyPr/>
        <a:lstStyle/>
        <a:p>
          <a:endParaRPr lang="es-ES"/>
        </a:p>
      </dgm:t>
    </dgm:pt>
    <dgm:pt modelId="{FE3057A4-286B-47B8-8EAA-8204E226D8B6}" type="pres">
      <dgm:prSet presAssocID="{ED6B1618-C73E-4273-AC8D-BB9329A52EE4}" presName="root2" presStyleCnt="0"/>
      <dgm:spPr/>
      <dgm:t>
        <a:bodyPr/>
        <a:lstStyle/>
        <a:p>
          <a:endParaRPr lang="es-ES"/>
        </a:p>
      </dgm:t>
    </dgm:pt>
    <dgm:pt modelId="{6D8BB0FB-4E8A-4462-A0D4-ED0A724FBCE1}" type="pres">
      <dgm:prSet presAssocID="{ED6B1618-C73E-4273-AC8D-BB9329A52EE4}" presName="LevelTwoTextNode" presStyleLbl="node3" presStyleIdx="1" presStyleCnt="2" custScaleX="636844" custScaleY="482721" custLinFactY="5293" custLinFactNeighborX="29378" custLinFactNeighborY="100000">
        <dgm:presLayoutVars>
          <dgm:chPref val="3"/>
        </dgm:presLayoutVars>
      </dgm:prSet>
      <dgm:spPr>
        <a:xfrm>
          <a:off x="2430844" y="1960040"/>
          <a:ext cx="2788855" cy="1084784"/>
        </a:xfrm>
        <a:prstGeom prst="roundRect">
          <a:avLst>
            <a:gd name="adj" fmla="val 10000"/>
          </a:avLst>
        </a:prstGeom>
      </dgm:spPr>
      <dgm:t>
        <a:bodyPr/>
        <a:lstStyle/>
        <a:p>
          <a:endParaRPr lang="es-ES"/>
        </a:p>
      </dgm:t>
    </dgm:pt>
    <dgm:pt modelId="{44BF9F6D-D151-4113-B304-F18BD1A58A18}" type="pres">
      <dgm:prSet presAssocID="{ED6B1618-C73E-4273-AC8D-BB9329A52EE4}" presName="level3hierChild" presStyleCnt="0"/>
      <dgm:spPr/>
      <dgm:t>
        <a:bodyPr/>
        <a:lstStyle/>
        <a:p>
          <a:endParaRPr lang="es-ES"/>
        </a:p>
      </dgm:t>
    </dgm:pt>
  </dgm:ptLst>
  <dgm:cxnLst>
    <dgm:cxn modelId="{BD59D375-0D48-4FB7-933F-7F634BD5CF79}" type="presOf" srcId="{77A3B9E0-83C2-4251-A7E0-041D8FB28B27}" destId="{4B35962D-622C-4A71-A292-C2EEA3B4D01A}" srcOrd="0" destOrd="0" presId="urn:microsoft.com/office/officeart/2005/8/layout/hierarchy2"/>
    <dgm:cxn modelId="{92864B0A-5E34-406F-B9AA-1DA663E170CB}" srcId="{543974B0-7D64-4050-B6D4-62EE8D27C6E9}" destId="{EBFD3A84-3DBE-4B25-8A65-D9B2B74B7F0D}" srcOrd="0" destOrd="0" parTransId="{4BCC1B6C-C3A8-42DD-8A82-5958E2C951B6}" sibTransId="{F3D9AC3E-B15A-4499-B5CC-6BF0CBC4A80A}"/>
    <dgm:cxn modelId="{AE0AC64A-D51D-4B82-8E33-7CA98D6685E0}" type="presOf" srcId="{BB5D8A2E-82D3-46B0-8272-5CEF5AD91418}" destId="{0E4804B0-C287-49D0-8EA8-0FEA0916C70F}" srcOrd="0" destOrd="0" presId="urn:microsoft.com/office/officeart/2005/8/layout/hierarchy2"/>
    <dgm:cxn modelId="{0A03EFA2-8FE1-404D-B368-C50F84ADA6C4}" type="presOf" srcId="{77A3B9E0-83C2-4251-A7E0-041D8FB28B27}" destId="{8B54585E-B860-490F-ADDA-D32D5346187D}" srcOrd="1" destOrd="0" presId="urn:microsoft.com/office/officeart/2005/8/layout/hierarchy2"/>
    <dgm:cxn modelId="{DA9EA26F-B60B-44E2-8DE9-F63C841F72C6}" type="presOf" srcId="{4BCC1B6C-C3A8-42DD-8A82-5958E2C951B6}" destId="{DE8FB4A4-EEE8-4391-93DB-7C08333C12E3}" srcOrd="1" destOrd="0" presId="urn:microsoft.com/office/officeart/2005/8/layout/hierarchy2"/>
    <dgm:cxn modelId="{C7109FB3-37B3-42A7-A0D4-4D50F98AA2A2}" srcId="{324EEA42-E747-4833-AFA7-995A424AF854}" destId="{ED6B1618-C73E-4273-AC8D-BB9329A52EE4}" srcOrd="0" destOrd="0" parTransId="{77A3B9E0-83C2-4251-A7E0-041D8FB28B27}" sibTransId="{381C8974-2899-4125-9A2E-41270AC0184C}"/>
    <dgm:cxn modelId="{EB78CA38-2C4D-4416-B1A8-D6BCE7CFE012}" type="presOf" srcId="{6DED5F1B-0EB2-489E-9181-BE209D111C52}" destId="{B1E5D7C2-F49A-4F26-9D13-C92934181CF3}" srcOrd="1" destOrd="0" presId="urn:microsoft.com/office/officeart/2005/8/layout/hierarchy2"/>
    <dgm:cxn modelId="{58574F0E-55FD-43F5-9A0B-6CF68F4FD6E5}" type="presOf" srcId="{6DED5F1B-0EB2-489E-9181-BE209D111C52}" destId="{7BB7CDAD-452F-4C20-A231-427EB1ABC141}" srcOrd="0" destOrd="0" presId="urn:microsoft.com/office/officeart/2005/8/layout/hierarchy2"/>
    <dgm:cxn modelId="{8E60750D-A044-429B-9538-BFE33A09415E}" type="presOf" srcId="{ED6B1618-C73E-4273-AC8D-BB9329A52EE4}" destId="{6D8BB0FB-4E8A-4462-A0D4-ED0A724FBCE1}" srcOrd="0" destOrd="0" presId="urn:microsoft.com/office/officeart/2005/8/layout/hierarchy2"/>
    <dgm:cxn modelId="{B96D6464-E94A-4013-AA38-247FA0566BD4}" srcId="{75C1114A-F885-42DE-AACE-4F2985BCCA3D}" destId="{543974B0-7D64-4050-B6D4-62EE8D27C6E9}" srcOrd="0" destOrd="0" parTransId="{2BDC4E0D-F237-443D-94F4-0067CE70EFD5}" sibTransId="{9A3DF855-36BA-4D6C-AC9E-2BB5B37BA83E}"/>
    <dgm:cxn modelId="{17279C69-4249-4BF5-8766-A4E9F9665D62}" srcId="{BB5D8A2E-82D3-46B0-8272-5CEF5AD91418}" destId="{75C1114A-F885-42DE-AACE-4F2985BCCA3D}" srcOrd="0" destOrd="0" parTransId="{C107764C-150E-4E7D-A4AE-BF3CA6FE0A48}" sibTransId="{3AAFDEEA-8AA8-4462-914A-7687A94895FF}"/>
    <dgm:cxn modelId="{7E300DDD-0710-40A4-9DA8-23334693AF42}" type="presOf" srcId="{2BDC4E0D-F237-443D-94F4-0067CE70EFD5}" destId="{BEACA438-4E59-4CC1-8A91-EFDD3FB95E62}" srcOrd="0" destOrd="0" presId="urn:microsoft.com/office/officeart/2005/8/layout/hierarchy2"/>
    <dgm:cxn modelId="{37951C8D-93DD-4A1F-94A0-8BAA7A082C18}" type="presOf" srcId="{75C1114A-F885-42DE-AACE-4F2985BCCA3D}" destId="{E8952926-D544-4600-911C-320280843CB1}" srcOrd="0" destOrd="0" presId="urn:microsoft.com/office/officeart/2005/8/layout/hierarchy2"/>
    <dgm:cxn modelId="{8F1AACA4-34B0-42BD-BB22-F05C56EC8433}" type="presOf" srcId="{4BCC1B6C-C3A8-42DD-8A82-5958E2C951B6}" destId="{942F94F2-7775-4C2F-B590-051E5AEB8FA9}" srcOrd="0" destOrd="0" presId="urn:microsoft.com/office/officeart/2005/8/layout/hierarchy2"/>
    <dgm:cxn modelId="{E0BFCEDD-27DC-42BC-82AE-EF11BE15A662}" type="presOf" srcId="{EBFD3A84-3DBE-4B25-8A65-D9B2B74B7F0D}" destId="{65226005-339A-4835-9F07-5EA381F0B891}" srcOrd="0" destOrd="0" presId="urn:microsoft.com/office/officeart/2005/8/layout/hierarchy2"/>
    <dgm:cxn modelId="{F36FA58B-1695-474E-A589-CEC8FC10685E}" type="presOf" srcId="{324EEA42-E747-4833-AFA7-995A424AF854}" destId="{ADB68950-16E3-4862-8153-39E68F929E29}" srcOrd="0" destOrd="0" presId="urn:microsoft.com/office/officeart/2005/8/layout/hierarchy2"/>
    <dgm:cxn modelId="{118959B8-3734-4C27-B966-E7160F980763}" type="presOf" srcId="{543974B0-7D64-4050-B6D4-62EE8D27C6E9}" destId="{FD472996-687D-4532-B4C5-41676141237D}" srcOrd="0" destOrd="0" presId="urn:microsoft.com/office/officeart/2005/8/layout/hierarchy2"/>
    <dgm:cxn modelId="{4B907A56-6667-44B2-BB50-2E3DFB26BAC6}" type="presOf" srcId="{2BDC4E0D-F237-443D-94F4-0067CE70EFD5}" destId="{A69DC068-FCFA-4757-B35A-FCC619677DE6}" srcOrd="1" destOrd="0" presId="urn:microsoft.com/office/officeart/2005/8/layout/hierarchy2"/>
    <dgm:cxn modelId="{099DB86E-0F4B-43FA-9C03-5ECD5D2B0326}" srcId="{75C1114A-F885-42DE-AACE-4F2985BCCA3D}" destId="{324EEA42-E747-4833-AFA7-995A424AF854}" srcOrd="1" destOrd="0" parTransId="{6DED5F1B-0EB2-489E-9181-BE209D111C52}" sibTransId="{EB98E287-EE7F-48EE-9BCE-F86D665D9DAF}"/>
    <dgm:cxn modelId="{0DD57210-AF37-426D-A77C-ABC1716E3C7B}" type="presParOf" srcId="{0E4804B0-C287-49D0-8EA8-0FEA0916C70F}" destId="{9BAC9C54-8685-4168-9A82-EFA0C1D40C1B}" srcOrd="0" destOrd="0" presId="urn:microsoft.com/office/officeart/2005/8/layout/hierarchy2"/>
    <dgm:cxn modelId="{F42A835C-3CB1-4990-B44D-9F3F807DC71F}" type="presParOf" srcId="{9BAC9C54-8685-4168-9A82-EFA0C1D40C1B}" destId="{E8952926-D544-4600-911C-320280843CB1}" srcOrd="0" destOrd="0" presId="urn:microsoft.com/office/officeart/2005/8/layout/hierarchy2"/>
    <dgm:cxn modelId="{D8E99C85-5F06-496F-98C1-702F1FABC38B}" type="presParOf" srcId="{9BAC9C54-8685-4168-9A82-EFA0C1D40C1B}" destId="{A0D6F4D6-833E-432E-B57B-7B82CA1D7893}" srcOrd="1" destOrd="0" presId="urn:microsoft.com/office/officeart/2005/8/layout/hierarchy2"/>
    <dgm:cxn modelId="{9D62B2C2-2AD9-4D17-ADA0-6B0E136A504F}" type="presParOf" srcId="{A0D6F4D6-833E-432E-B57B-7B82CA1D7893}" destId="{BEACA438-4E59-4CC1-8A91-EFDD3FB95E62}" srcOrd="0" destOrd="0" presId="urn:microsoft.com/office/officeart/2005/8/layout/hierarchy2"/>
    <dgm:cxn modelId="{FAFF44BF-9C23-4610-A4A2-BE562758CCFF}" type="presParOf" srcId="{BEACA438-4E59-4CC1-8A91-EFDD3FB95E62}" destId="{A69DC068-FCFA-4757-B35A-FCC619677DE6}" srcOrd="0" destOrd="0" presId="urn:microsoft.com/office/officeart/2005/8/layout/hierarchy2"/>
    <dgm:cxn modelId="{DAF9E658-4FAD-4F36-AECC-9211200AF0F7}" type="presParOf" srcId="{A0D6F4D6-833E-432E-B57B-7B82CA1D7893}" destId="{3374F8AE-C9ED-4E1E-94B5-60A4F8284D47}" srcOrd="1" destOrd="0" presId="urn:microsoft.com/office/officeart/2005/8/layout/hierarchy2"/>
    <dgm:cxn modelId="{05B11313-1175-49FE-88C9-178B570C3D79}" type="presParOf" srcId="{3374F8AE-C9ED-4E1E-94B5-60A4F8284D47}" destId="{FD472996-687D-4532-B4C5-41676141237D}" srcOrd="0" destOrd="0" presId="urn:microsoft.com/office/officeart/2005/8/layout/hierarchy2"/>
    <dgm:cxn modelId="{9D04E0C1-9CC3-4E89-AC07-F4A541CAE502}" type="presParOf" srcId="{3374F8AE-C9ED-4E1E-94B5-60A4F8284D47}" destId="{7D1B1A85-E058-4588-BC02-FBE22DE92CC0}" srcOrd="1" destOrd="0" presId="urn:microsoft.com/office/officeart/2005/8/layout/hierarchy2"/>
    <dgm:cxn modelId="{1DB7E86F-46E8-4ACC-A1F1-F4258D9867A2}" type="presParOf" srcId="{7D1B1A85-E058-4588-BC02-FBE22DE92CC0}" destId="{942F94F2-7775-4C2F-B590-051E5AEB8FA9}" srcOrd="0" destOrd="0" presId="urn:microsoft.com/office/officeart/2005/8/layout/hierarchy2"/>
    <dgm:cxn modelId="{6FF62D55-13C6-4062-904B-46B6F69E3F3C}" type="presParOf" srcId="{942F94F2-7775-4C2F-B590-051E5AEB8FA9}" destId="{DE8FB4A4-EEE8-4391-93DB-7C08333C12E3}" srcOrd="0" destOrd="0" presId="urn:microsoft.com/office/officeart/2005/8/layout/hierarchy2"/>
    <dgm:cxn modelId="{06BC3ABF-F09E-470B-A4CF-BD67AA07D126}" type="presParOf" srcId="{7D1B1A85-E058-4588-BC02-FBE22DE92CC0}" destId="{CEDFF89C-5BF0-4BFB-AF69-D44E61A6624B}" srcOrd="1" destOrd="0" presId="urn:microsoft.com/office/officeart/2005/8/layout/hierarchy2"/>
    <dgm:cxn modelId="{829D4828-6B57-4F7E-9AD9-D16AD4167BDA}" type="presParOf" srcId="{CEDFF89C-5BF0-4BFB-AF69-D44E61A6624B}" destId="{65226005-339A-4835-9F07-5EA381F0B891}" srcOrd="0" destOrd="0" presId="urn:microsoft.com/office/officeart/2005/8/layout/hierarchy2"/>
    <dgm:cxn modelId="{E6DB0266-1BC9-41BD-9CEC-693D0A8FCB41}" type="presParOf" srcId="{CEDFF89C-5BF0-4BFB-AF69-D44E61A6624B}" destId="{717736B2-BE96-47F8-A2CC-37262E3D5CEB}" srcOrd="1" destOrd="0" presId="urn:microsoft.com/office/officeart/2005/8/layout/hierarchy2"/>
    <dgm:cxn modelId="{1AA2E08D-EA00-4BE7-B67E-5CBE1B53E3F5}" type="presParOf" srcId="{A0D6F4D6-833E-432E-B57B-7B82CA1D7893}" destId="{7BB7CDAD-452F-4C20-A231-427EB1ABC141}" srcOrd="2" destOrd="0" presId="urn:microsoft.com/office/officeart/2005/8/layout/hierarchy2"/>
    <dgm:cxn modelId="{34B782C4-ED7C-407D-9240-D375DCABE865}" type="presParOf" srcId="{7BB7CDAD-452F-4C20-A231-427EB1ABC141}" destId="{B1E5D7C2-F49A-4F26-9D13-C92934181CF3}" srcOrd="0" destOrd="0" presId="urn:microsoft.com/office/officeart/2005/8/layout/hierarchy2"/>
    <dgm:cxn modelId="{C99A21C6-663F-431C-A440-E3FD557FCC82}" type="presParOf" srcId="{A0D6F4D6-833E-432E-B57B-7B82CA1D7893}" destId="{16C2568E-7E10-4386-96A4-B8D1C4437E30}" srcOrd="3" destOrd="0" presId="urn:microsoft.com/office/officeart/2005/8/layout/hierarchy2"/>
    <dgm:cxn modelId="{E51C3A49-D01E-4958-8D1F-5D16223C07AA}" type="presParOf" srcId="{16C2568E-7E10-4386-96A4-B8D1C4437E30}" destId="{ADB68950-16E3-4862-8153-39E68F929E29}" srcOrd="0" destOrd="0" presId="urn:microsoft.com/office/officeart/2005/8/layout/hierarchy2"/>
    <dgm:cxn modelId="{D02B12EF-932E-4683-B369-1A7126787EDB}" type="presParOf" srcId="{16C2568E-7E10-4386-96A4-B8D1C4437E30}" destId="{086660A4-50FF-4475-93F1-4AE65845EB72}" srcOrd="1" destOrd="0" presId="urn:microsoft.com/office/officeart/2005/8/layout/hierarchy2"/>
    <dgm:cxn modelId="{F7E850F0-2BD5-4060-905D-C95286344963}" type="presParOf" srcId="{086660A4-50FF-4475-93F1-4AE65845EB72}" destId="{4B35962D-622C-4A71-A292-C2EEA3B4D01A}" srcOrd="0" destOrd="0" presId="urn:microsoft.com/office/officeart/2005/8/layout/hierarchy2"/>
    <dgm:cxn modelId="{550F1F17-4790-425B-A218-9AFDA12D0593}" type="presParOf" srcId="{4B35962D-622C-4A71-A292-C2EEA3B4D01A}" destId="{8B54585E-B860-490F-ADDA-D32D5346187D}" srcOrd="0" destOrd="0" presId="urn:microsoft.com/office/officeart/2005/8/layout/hierarchy2"/>
    <dgm:cxn modelId="{DAEB052E-E812-405C-BA22-49525FB76A9E}" type="presParOf" srcId="{086660A4-50FF-4475-93F1-4AE65845EB72}" destId="{FE3057A4-286B-47B8-8EAA-8204E226D8B6}" srcOrd="1" destOrd="0" presId="urn:microsoft.com/office/officeart/2005/8/layout/hierarchy2"/>
    <dgm:cxn modelId="{A1D3BCEC-4C62-4663-A551-E508180FC573}" type="presParOf" srcId="{FE3057A4-286B-47B8-8EAA-8204E226D8B6}" destId="{6D8BB0FB-4E8A-4462-A0D4-ED0A724FBCE1}" srcOrd="0" destOrd="0" presId="urn:microsoft.com/office/officeart/2005/8/layout/hierarchy2"/>
    <dgm:cxn modelId="{3EA75EC5-BDAE-4164-8F0C-5FAE435F7C4F}" type="presParOf" srcId="{FE3057A4-286B-47B8-8EAA-8204E226D8B6}" destId="{44BF9F6D-D151-4113-B304-F18BD1A58A1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E35B99-5A19-4303-BA3B-55B5D86F4607}"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s-ES"/>
        </a:p>
      </dgm:t>
    </dgm:pt>
    <dgm:pt modelId="{ADDF2BDE-69ED-45A4-8869-90913982BD96}">
      <dgm:prSet phldrT="[Texto]" custT="1"/>
      <dgm:spPr>
        <a:solidFill>
          <a:schemeClr val="bg2">
            <a:lumMod val="90000"/>
          </a:schemeClr>
        </a:solidFill>
        <a:scene3d>
          <a:camera prst="orthographicFront"/>
          <a:lightRig rig="threePt" dir="t"/>
        </a:scene3d>
        <a:sp3d>
          <a:bevelT/>
        </a:sp3d>
      </dgm:spPr>
      <dgm:t>
        <a:bodyPr/>
        <a:lstStyle/>
        <a:p>
          <a:pPr algn="l"/>
          <a:r>
            <a:rPr lang="es-ES" sz="2000" b="1" dirty="0" smtClean="0">
              <a:solidFill>
                <a:schemeClr val="tx1"/>
              </a:solidFill>
              <a:latin typeface="Times New Roman" panose="02020603050405020304" pitchFamily="18" charset="0"/>
              <a:cs typeface="Times New Roman" panose="02020603050405020304" pitchFamily="18" charset="0"/>
            </a:rPr>
            <a:t>OBJETIVOS ESPECÍFICOS </a:t>
          </a:r>
          <a:endParaRPr lang="es-ES" sz="2000" b="1" dirty="0">
            <a:solidFill>
              <a:schemeClr val="tx1"/>
            </a:solidFill>
          </a:endParaRPr>
        </a:p>
      </dgm:t>
    </dgm:pt>
    <dgm:pt modelId="{059C4032-C76B-414B-9894-17B5FD3CCC4E}" type="parTrans" cxnId="{AE83B9A2-1CE9-478E-8824-495D9736710C}">
      <dgm:prSet/>
      <dgm:spPr/>
      <dgm:t>
        <a:bodyPr/>
        <a:lstStyle/>
        <a:p>
          <a:endParaRPr lang="es-ES"/>
        </a:p>
      </dgm:t>
    </dgm:pt>
    <dgm:pt modelId="{EA876830-9EC5-41AF-9E70-7641EA5AEBD1}" type="sibTrans" cxnId="{AE83B9A2-1CE9-478E-8824-495D9736710C}">
      <dgm:prSet/>
      <dgm:spPr/>
      <dgm:t>
        <a:bodyPr/>
        <a:lstStyle/>
        <a:p>
          <a:endParaRPr lang="es-ES"/>
        </a:p>
      </dgm:t>
    </dgm:pt>
    <dgm:pt modelId="{C667A8B5-7AA3-4BDF-8150-6144EC27EA5C}">
      <dgm:prSet phldrT="[Texto]" custT="1"/>
      <dgm:spPr>
        <a:solidFill>
          <a:schemeClr val="accent2">
            <a:lumMod val="60000"/>
            <a:lumOff val="40000"/>
          </a:schemeClr>
        </a:solidFill>
        <a:scene3d>
          <a:camera prst="orthographicFront"/>
          <a:lightRig rig="threePt" dir="t"/>
        </a:scene3d>
        <a:sp3d>
          <a:bevelT/>
        </a:sp3d>
      </dgm:spPr>
      <dgm:t>
        <a:bodyPr/>
        <a:lstStyle/>
        <a:p>
          <a:pPr algn="just"/>
          <a:r>
            <a:rPr lang="es-EC" sz="2000" dirty="0" smtClean="0">
              <a:solidFill>
                <a:schemeClr val="tx1"/>
              </a:solidFill>
              <a:latin typeface="Times New Roman" panose="02020603050405020304" pitchFamily="18" charset="0"/>
              <a:cs typeface="Times New Roman" panose="02020603050405020304" pitchFamily="18" charset="0"/>
            </a:rPr>
            <a:t>1. Determinar el tipo de cultura organizacional que existe en la Defensoría Pública del Ecuador.</a:t>
          </a:r>
          <a:endParaRPr lang="es-ES" sz="2000" dirty="0">
            <a:solidFill>
              <a:schemeClr val="tx1"/>
            </a:solidFill>
          </a:endParaRPr>
        </a:p>
      </dgm:t>
    </dgm:pt>
    <dgm:pt modelId="{21DD07F7-45A0-4923-9211-EC4F9539C276}" type="parTrans" cxnId="{BE92DD0A-C8BB-4ECE-8816-EC4BB4DE8204}">
      <dgm:prSet/>
      <dgm:spPr/>
      <dgm:t>
        <a:bodyPr/>
        <a:lstStyle/>
        <a:p>
          <a:endParaRPr lang="es-ES"/>
        </a:p>
      </dgm:t>
    </dgm:pt>
    <dgm:pt modelId="{A25343B8-F758-40D9-AA37-47C6081C137E}" type="sibTrans" cxnId="{BE92DD0A-C8BB-4ECE-8816-EC4BB4DE8204}">
      <dgm:prSet/>
      <dgm:spPr/>
      <dgm:t>
        <a:bodyPr/>
        <a:lstStyle/>
        <a:p>
          <a:endParaRPr lang="es-ES"/>
        </a:p>
      </dgm:t>
    </dgm:pt>
    <dgm:pt modelId="{EA463284-DF59-473C-AE70-562D006D1C42}">
      <dgm:prSet phldrT="[Texto]" custT="1"/>
      <dgm:spPr>
        <a:solidFill>
          <a:schemeClr val="accent1">
            <a:lumMod val="40000"/>
            <a:lumOff val="60000"/>
          </a:schemeClr>
        </a:solidFill>
        <a:scene3d>
          <a:camera prst="orthographicFront"/>
          <a:lightRig rig="threePt" dir="t"/>
        </a:scene3d>
        <a:sp3d>
          <a:bevelT/>
        </a:sp3d>
      </dgm:spPr>
      <dgm:t>
        <a:bodyPr/>
        <a:lstStyle/>
        <a:p>
          <a:pPr algn="just"/>
          <a:r>
            <a:rPr lang="es-EC" sz="2000" dirty="0" smtClean="0">
              <a:solidFill>
                <a:schemeClr val="tx1"/>
              </a:solidFill>
              <a:latin typeface="Times New Roman" panose="02020603050405020304" pitchFamily="18" charset="0"/>
              <a:cs typeface="Times New Roman" panose="02020603050405020304" pitchFamily="18" charset="0"/>
            </a:rPr>
            <a:t>2. Evaluar la calidad del servicio del Centro de Mediación de la Defensoría Pública del Ecuador.</a:t>
          </a:r>
          <a:endParaRPr lang="es-ES" sz="2000" dirty="0">
            <a:solidFill>
              <a:schemeClr val="tx1"/>
            </a:solidFill>
          </a:endParaRPr>
        </a:p>
      </dgm:t>
    </dgm:pt>
    <dgm:pt modelId="{F3F1291A-1F7D-4B81-976A-920A8F2B60D2}" type="parTrans" cxnId="{B754DC49-3985-4714-961C-D2C27BA2BBF9}">
      <dgm:prSet/>
      <dgm:spPr/>
      <dgm:t>
        <a:bodyPr/>
        <a:lstStyle/>
        <a:p>
          <a:endParaRPr lang="es-ES"/>
        </a:p>
      </dgm:t>
    </dgm:pt>
    <dgm:pt modelId="{3304EEB8-8B93-442E-B27B-A007B9841FF2}" type="sibTrans" cxnId="{B754DC49-3985-4714-961C-D2C27BA2BBF9}">
      <dgm:prSet/>
      <dgm:spPr/>
      <dgm:t>
        <a:bodyPr/>
        <a:lstStyle/>
        <a:p>
          <a:endParaRPr lang="es-ES"/>
        </a:p>
      </dgm:t>
    </dgm:pt>
    <dgm:pt modelId="{D4DEFE9E-61F8-4237-A8A7-E3FCAAD3F55E}">
      <dgm:prSet custT="1"/>
      <dgm:spPr>
        <a:solidFill>
          <a:schemeClr val="accent4">
            <a:lumMod val="40000"/>
            <a:lumOff val="60000"/>
          </a:schemeClr>
        </a:solidFill>
        <a:scene3d>
          <a:camera prst="orthographicFront"/>
          <a:lightRig rig="threePt" dir="t"/>
        </a:scene3d>
        <a:sp3d>
          <a:bevelT/>
        </a:sp3d>
      </dgm:spPr>
      <dgm:t>
        <a:bodyPr/>
        <a:lstStyle/>
        <a:p>
          <a:pPr algn="just"/>
          <a:r>
            <a:rPr lang="es-EC" sz="2000" b="0" dirty="0" smtClean="0">
              <a:solidFill>
                <a:schemeClr val="tx1"/>
              </a:solidFill>
              <a:latin typeface="Times New Roman" panose="02020603050405020304" pitchFamily="18" charset="0"/>
              <a:cs typeface="Times New Roman" panose="02020603050405020304" pitchFamily="18" charset="0"/>
            </a:rPr>
            <a:t>3. Diagnosticar el nivel de satisfacción de los usuarios del Centro de Mediación de la Defensoría Pública del Ecuador</a:t>
          </a:r>
          <a:r>
            <a:rPr lang="es-EC" sz="2000" dirty="0" smtClean="0">
              <a:solidFill>
                <a:schemeClr val="tx1"/>
              </a:solidFill>
              <a:latin typeface="Times New Roman" panose="02020603050405020304" pitchFamily="18" charset="0"/>
              <a:cs typeface="Times New Roman" panose="02020603050405020304" pitchFamily="18" charset="0"/>
            </a:rPr>
            <a:t>.</a:t>
          </a:r>
          <a:endParaRPr lang="es-ES" sz="2000" dirty="0">
            <a:solidFill>
              <a:schemeClr val="tx1"/>
            </a:solidFill>
            <a:latin typeface="Times New Roman" panose="02020603050405020304" pitchFamily="18" charset="0"/>
            <a:cs typeface="Times New Roman" panose="02020603050405020304" pitchFamily="18" charset="0"/>
          </a:endParaRPr>
        </a:p>
      </dgm:t>
    </dgm:pt>
    <dgm:pt modelId="{38DFB3C3-1608-494C-8717-12DD80A19572}" type="parTrans" cxnId="{31CF1C16-5AAA-4368-BF03-309B3BF71540}">
      <dgm:prSet/>
      <dgm:spPr/>
      <dgm:t>
        <a:bodyPr/>
        <a:lstStyle/>
        <a:p>
          <a:endParaRPr lang="es-ES"/>
        </a:p>
      </dgm:t>
    </dgm:pt>
    <dgm:pt modelId="{3D275053-0F86-48C4-8DE1-6C3E8CDA4BE3}" type="sibTrans" cxnId="{31CF1C16-5AAA-4368-BF03-309B3BF71540}">
      <dgm:prSet/>
      <dgm:spPr/>
      <dgm:t>
        <a:bodyPr/>
        <a:lstStyle/>
        <a:p>
          <a:endParaRPr lang="es-ES"/>
        </a:p>
      </dgm:t>
    </dgm:pt>
    <dgm:pt modelId="{F70A156C-4038-489D-9C04-96E8224F4E2B}" type="pres">
      <dgm:prSet presAssocID="{7EE35B99-5A19-4303-BA3B-55B5D86F4607}" presName="Name0" presStyleCnt="0">
        <dgm:presLayoutVars>
          <dgm:dir/>
          <dgm:resizeHandles val="exact"/>
        </dgm:presLayoutVars>
      </dgm:prSet>
      <dgm:spPr/>
      <dgm:t>
        <a:bodyPr/>
        <a:lstStyle/>
        <a:p>
          <a:endParaRPr lang="es-ES"/>
        </a:p>
      </dgm:t>
    </dgm:pt>
    <dgm:pt modelId="{ED913DC2-E85C-47F3-950B-CC7A76966F70}" type="pres">
      <dgm:prSet presAssocID="{ADDF2BDE-69ED-45A4-8869-90913982BD96}" presName="node" presStyleLbl="node1" presStyleIdx="0" presStyleCnt="4" custScaleY="61991">
        <dgm:presLayoutVars>
          <dgm:bulletEnabled val="1"/>
        </dgm:presLayoutVars>
      </dgm:prSet>
      <dgm:spPr/>
      <dgm:t>
        <a:bodyPr/>
        <a:lstStyle/>
        <a:p>
          <a:endParaRPr lang="es-ES"/>
        </a:p>
      </dgm:t>
    </dgm:pt>
    <dgm:pt modelId="{619C1EB9-4B57-43F2-B229-0B6A1A8C6CD0}" type="pres">
      <dgm:prSet presAssocID="{EA876830-9EC5-41AF-9E70-7641EA5AEBD1}" presName="sibTrans" presStyleCnt="0"/>
      <dgm:spPr/>
      <dgm:t>
        <a:bodyPr/>
        <a:lstStyle/>
        <a:p>
          <a:endParaRPr lang="es-ES"/>
        </a:p>
      </dgm:t>
    </dgm:pt>
    <dgm:pt modelId="{804289F9-6CC3-4237-B533-2506E40936D6}" type="pres">
      <dgm:prSet presAssocID="{C667A8B5-7AA3-4BDF-8150-6144EC27EA5C}" presName="node" presStyleLbl="node1" presStyleIdx="1" presStyleCnt="4">
        <dgm:presLayoutVars>
          <dgm:bulletEnabled val="1"/>
        </dgm:presLayoutVars>
      </dgm:prSet>
      <dgm:spPr/>
      <dgm:t>
        <a:bodyPr/>
        <a:lstStyle/>
        <a:p>
          <a:endParaRPr lang="es-ES"/>
        </a:p>
      </dgm:t>
    </dgm:pt>
    <dgm:pt modelId="{CB7C3D3B-F750-4020-92ED-7488AE01956A}" type="pres">
      <dgm:prSet presAssocID="{A25343B8-F758-40D9-AA37-47C6081C137E}" presName="sibTrans" presStyleCnt="0"/>
      <dgm:spPr/>
      <dgm:t>
        <a:bodyPr/>
        <a:lstStyle/>
        <a:p>
          <a:endParaRPr lang="es-ES"/>
        </a:p>
      </dgm:t>
    </dgm:pt>
    <dgm:pt modelId="{FD06D512-CEAB-4CFA-B336-996BE4956F13}" type="pres">
      <dgm:prSet presAssocID="{EA463284-DF59-473C-AE70-562D006D1C42}" presName="node" presStyleLbl="node1" presStyleIdx="2" presStyleCnt="4">
        <dgm:presLayoutVars>
          <dgm:bulletEnabled val="1"/>
        </dgm:presLayoutVars>
      </dgm:prSet>
      <dgm:spPr/>
      <dgm:t>
        <a:bodyPr/>
        <a:lstStyle/>
        <a:p>
          <a:endParaRPr lang="es-ES"/>
        </a:p>
      </dgm:t>
    </dgm:pt>
    <dgm:pt modelId="{09A0623C-3237-4D66-91D9-46E12A57176E}" type="pres">
      <dgm:prSet presAssocID="{3304EEB8-8B93-442E-B27B-A007B9841FF2}" presName="sibTrans" presStyleCnt="0"/>
      <dgm:spPr/>
      <dgm:t>
        <a:bodyPr/>
        <a:lstStyle/>
        <a:p>
          <a:endParaRPr lang="es-ES"/>
        </a:p>
      </dgm:t>
    </dgm:pt>
    <dgm:pt modelId="{783093E9-D0E4-4E0E-A248-C4FFF16D2E5C}" type="pres">
      <dgm:prSet presAssocID="{D4DEFE9E-61F8-4237-A8A7-E3FCAAD3F55E}" presName="node" presStyleLbl="node1" presStyleIdx="3" presStyleCnt="4">
        <dgm:presLayoutVars>
          <dgm:bulletEnabled val="1"/>
        </dgm:presLayoutVars>
      </dgm:prSet>
      <dgm:spPr/>
      <dgm:t>
        <a:bodyPr/>
        <a:lstStyle/>
        <a:p>
          <a:endParaRPr lang="es-ES"/>
        </a:p>
      </dgm:t>
    </dgm:pt>
  </dgm:ptLst>
  <dgm:cxnLst>
    <dgm:cxn modelId="{19E19CC6-ADE3-48DE-A68C-898AC386BEDA}" type="presOf" srcId="{D4DEFE9E-61F8-4237-A8A7-E3FCAAD3F55E}" destId="{783093E9-D0E4-4E0E-A248-C4FFF16D2E5C}" srcOrd="0" destOrd="0" presId="urn:microsoft.com/office/officeart/2005/8/layout/hList6"/>
    <dgm:cxn modelId="{BE92DD0A-C8BB-4ECE-8816-EC4BB4DE8204}" srcId="{7EE35B99-5A19-4303-BA3B-55B5D86F4607}" destId="{C667A8B5-7AA3-4BDF-8150-6144EC27EA5C}" srcOrd="1" destOrd="0" parTransId="{21DD07F7-45A0-4923-9211-EC4F9539C276}" sibTransId="{A25343B8-F758-40D9-AA37-47C6081C137E}"/>
    <dgm:cxn modelId="{31CF1C16-5AAA-4368-BF03-309B3BF71540}" srcId="{7EE35B99-5A19-4303-BA3B-55B5D86F4607}" destId="{D4DEFE9E-61F8-4237-A8A7-E3FCAAD3F55E}" srcOrd="3" destOrd="0" parTransId="{38DFB3C3-1608-494C-8717-12DD80A19572}" sibTransId="{3D275053-0F86-48C4-8DE1-6C3E8CDA4BE3}"/>
    <dgm:cxn modelId="{B754DC49-3985-4714-961C-D2C27BA2BBF9}" srcId="{7EE35B99-5A19-4303-BA3B-55B5D86F4607}" destId="{EA463284-DF59-473C-AE70-562D006D1C42}" srcOrd="2" destOrd="0" parTransId="{F3F1291A-1F7D-4B81-976A-920A8F2B60D2}" sibTransId="{3304EEB8-8B93-442E-B27B-A007B9841FF2}"/>
    <dgm:cxn modelId="{2F0D17C4-67EE-4109-88F4-D23AC7537967}" type="presOf" srcId="{C667A8B5-7AA3-4BDF-8150-6144EC27EA5C}" destId="{804289F9-6CC3-4237-B533-2506E40936D6}" srcOrd="0" destOrd="0" presId="urn:microsoft.com/office/officeart/2005/8/layout/hList6"/>
    <dgm:cxn modelId="{AE83B9A2-1CE9-478E-8824-495D9736710C}" srcId="{7EE35B99-5A19-4303-BA3B-55B5D86F4607}" destId="{ADDF2BDE-69ED-45A4-8869-90913982BD96}" srcOrd="0" destOrd="0" parTransId="{059C4032-C76B-414B-9894-17B5FD3CCC4E}" sibTransId="{EA876830-9EC5-41AF-9E70-7641EA5AEBD1}"/>
    <dgm:cxn modelId="{39A2F417-A6B9-4747-B1E0-B7C959ED2A3B}" type="presOf" srcId="{7EE35B99-5A19-4303-BA3B-55B5D86F4607}" destId="{F70A156C-4038-489D-9C04-96E8224F4E2B}" srcOrd="0" destOrd="0" presId="urn:microsoft.com/office/officeart/2005/8/layout/hList6"/>
    <dgm:cxn modelId="{88308ECD-627A-45E9-88D3-202251C3840F}" type="presOf" srcId="{EA463284-DF59-473C-AE70-562D006D1C42}" destId="{FD06D512-CEAB-4CFA-B336-996BE4956F13}" srcOrd="0" destOrd="0" presId="urn:microsoft.com/office/officeart/2005/8/layout/hList6"/>
    <dgm:cxn modelId="{1AE0B098-F077-43C2-A9CC-2787B361BABC}" type="presOf" srcId="{ADDF2BDE-69ED-45A4-8869-90913982BD96}" destId="{ED913DC2-E85C-47F3-950B-CC7A76966F70}" srcOrd="0" destOrd="0" presId="urn:microsoft.com/office/officeart/2005/8/layout/hList6"/>
    <dgm:cxn modelId="{9CF75211-6DA5-459F-8A50-14E39BE0E00D}" type="presParOf" srcId="{F70A156C-4038-489D-9C04-96E8224F4E2B}" destId="{ED913DC2-E85C-47F3-950B-CC7A76966F70}" srcOrd="0" destOrd="0" presId="urn:microsoft.com/office/officeart/2005/8/layout/hList6"/>
    <dgm:cxn modelId="{A22F4B9B-F30E-4D47-AB22-8CCCF86A1900}" type="presParOf" srcId="{F70A156C-4038-489D-9C04-96E8224F4E2B}" destId="{619C1EB9-4B57-43F2-B229-0B6A1A8C6CD0}" srcOrd="1" destOrd="0" presId="urn:microsoft.com/office/officeart/2005/8/layout/hList6"/>
    <dgm:cxn modelId="{15862910-3829-43A6-BCBD-863C6EFA7EB2}" type="presParOf" srcId="{F70A156C-4038-489D-9C04-96E8224F4E2B}" destId="{804289F9-6CC3-4237-B533-2506E40936D6}" srcOrd="2" destOrd="0" presId="urn:microsoft.com/office/officeart/2005/8/layout/hList6"/>
    <dgm:cxn modelId="{80656491-489D-4324-BAC6-FE09F9AEEA17}" type="presParOf" srcId="{F70A156C-4038-489D-9C04-96E8224F4E2B}" destId="{CB7C3D3B-F750-4020-92ED-7488AE01956A}" srcOrd="3" destOrd="0" presId="urn:microsoft.com/office/officeart/2005/8/layout/hList6"/>
    <dgm:cxn modelId="{94E467F3-5125-4792-85A7-0728293FE42B}" type="presParOf" srcId="{F70A156C-4038-489D-9C04-96E8224F4E2B}" destId="{FD06D512-CEAB-4CFA-B336-996BE4956F13}" srcOrd="4" destOrd="0" presId="urn:microsoft.com/office/officeart/2005/8/layout/hList6"/>
    <dgm:cxn modelId="{8D037B83-8677-4A05-9F93-AEA15D5CEF7B}" type="presParOf" srcId="{F70A156C-4038-489D-9C04-96E8224F4E2B}" destId="{09A0623C-3237-4D66-91D9-46E12A57176E}" srcOrd="5" destOrd="0" presId="urn:microsoft.com/office/officeart/2005/8/layout/hList6"/>
    <dgm:cxn modelId="{DFDAE2F1-04CD-4FF3-ABFE-24987C096DC0}" type="presParOf" srcId="{F70A156C-4038-489D-9C04-96E8224F4E2B}" destId="{783093E9-D0E4-4E0E-A248-C4FFF16D2E5C}" srcOrd="6" destOrd="0" presId="urn:microsoft.com/office/officeart/2005/8/layout/hList6"/>
  </dgm:cxnLst>
  <dgm:b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671951-71D2-4E3C-85E5-C90B5289EE7D}" type="doc">
      <dgm:prSet loTypeId="urn:microsoft.com/office/officeart/2005/8/layout/radial2" loCatId="relationship" qsTypeId="urn:microsoft.com/office/officeart/2005/8/quickstyle/3d2" qsCatId="3D" csTypeId="urn:microsoft.com/office/officeart/2005/8/colors/colorful5" csCatId="colorful" phldr="1"/>
      <dgm:spPr/>
      <dgm:t>
        <a:bodyPr/>
        <a:lstStyle/>
        <a:p>
          <a:endParaRPr lang="es-ES"/>
        </a:p>
      </dgm:t>
    </dgm:pt>
    <dgm:pt modelId="{51AEA3D2-F86F-4054-ADFA-2008E50AF454}">
      <dgm:prSet phldrT="[Texto]" custT="1"/>
      <dgm:spPr/>
      <dgm:t>
        <a:bodyPr/>
        <a:lstStyle/>
        <a:p>
          <a:r>
            <a:rPr lang="es-ES" sz="1800" dirty="0" smtClean="0">
              <a:solidFill>
                <a:schemeClr val="tx1"/>
              </a:solidFill>
            </a:rPr>
            <a:t>Cultura organizacional</a:t>
          </a:r>
        </a:p>
        <a:p>
          <a:r>
            <a:rPr lang="es-ES" sz="1800" dirty="0" smtClean="0">
              <a:solidFill>
                <a:schemeClr val="tx1"/>
              </a:solidFill>
            </a:rPr>
            <a:t>Cameron &amp; Quinn</a:t>
          </a:r>
          <a:endParaRPr lang="es-ES" sz="1800" dirty="0">
            <a:solidFill>
              <a:schemeClr val="tx1"/>
            </a:solidFill>
          </a:endParaRPr>
        </a:p>
      </dgm:t>
    </dgm:pt>
    <dgm:pt modelId="{A35B20A1-34A6-4B3B-B5EE-0FB1E59F15F0}" type="parTrans" cxnId="{DCA19B01-2B9D-407B-ACEE-D56B889B93C1}">
      <dgm:prSet/>
      <dgm:spPr/>
      <dgm:t>
        <a:bodyPr/>
        <a:lstStyle/>
        <a:p>
          <a:endParaRPr lang="es-ES"/>
        </a:p>
      </dgm:t>
    </dgm:pt>
    <dgm:pt modelId="{354990C2-91C6-464C-99DF-B259C8549124}" type="sibTrans" cxnId="{DCA19B01-2B9D-407B-ACEE-D56B889B93C1}">
      <dgm:prSet/>
      <dgm:spPr/>
      <dgm:t>
        <a:bodyPr/>
        <a:lstStyle/>
        <a:p>
          <a:endParaRPr lang="es-ES"/>
        </a:p>
      </dgm:t>
    </dgm:pt>
    <dgm:pt modelId="{1B13B9B4-36D9-4820-BB7B-BE6E58130A25}">
      <dgm:prSet phldrT="[Texto]" custT="1"/>
      <dgm:spPr/>
      <dgm:t>
        <a:bodyPr/>
        <a:lstStyle/>
        <a:p>
          <a:r>
            <a:rPr lang="es-ES" sz="1800" dirty="0" smtClean="0">
              <a:latin typeface="Times New Roman" panose="02020603050405020304" pitchFamily="18" charset="0"/>
              <a:cs typeface="Times New Roman" panose="02020603050405020304" pitchFamily="18" charset="0"/>
            </a:rPr>
            <a:t>Cultura de clan </a:t>
          </a:r>
          <a:endParaRPr lang="es-ES" sz="1800" dirty="0">
            <a:latin typeface="Times New Roman" panose="02020603050405020304" pitchFamily="18" charset="0"/>
            <a:cs typeface="Times New Roman" panose="02020603050405020304" pitchFamily="18" charset="0"/>
          </a:endParaRPr>
        </a:p>
      </dgm:t>
    </dgm:pt>
    <dgm:pt modelId="{5E62432B-0746-4CEB-8C14-FD8821FFEB56}" type="parTrans" cxnId="{436D3B43-35C5-44AA-A11E-6737D0DBF7BE}">
      <dgm:prSet/>
      <dgm:spPr/>
      <dgm:t>
        <a:bodyPr/>
        <a:lstStyle/>
        <a:p>
          <a:endParaRPr lang="es-ES"/>
        </a:p>
      </dgm:t>
    </dgm:pt>
    <dgm:pt modelId="{8A268F13-694D-4A9D-8362-B469A7E29A75}" type="sibTrans" cxnId="{436D3B43-35C5-44AA-A11E-6737D0DBF7BE}">
      <dgm:prSet/>
      <dgm:spPr/>
      <dgm:t>
        <a:bodyPr/>
        <a:lstStyle/>
        <a:p>
          <a:endParaRPr lang="es-ES"/>
        </a:p>
      </dgm:t>
    </dgm:pt>
    <dgm:pt modelId="{827A5C0A-7344-454E-94A2-5DC3436A012E}">
      <dgm:prSet phldrT="[Texto]" custT="1"/>
      <dgm:spPr/>
      <dgm:t>
        <a:bodyPr/>
        <a:lstStyle/>
        <a:p>
          <a:r>
            <a:rPr lang="es-ES" sz="1800" dirty="0" smtClean="0">
              <a:latin typeface="Times New Roman" panose="02020603050405020304" pitchFamily="18" charset="0"/>
              <a:cs typeface="Times New Roman" panose="02020603050405020304" pitchFamily="18" charset="0"/>
            </a:rPr>
            <a:t>Cultura adhocratica</a:t>
          </a:r>
          <a:endParaRPr lang="es-ES" sz="1800" dirty="0">
            <a:latin typeface="Times New Roman" panose="02020603050405020304" pitchFamily="18" charset="0"/>
            <a:cs typeface="Times New Roman" panose="02020603050405020304" pitchFamily="18" charset="0"/>
          </a:endParaRPr>
        </a:p>
      </dgm:t>
    </dgm:pt>
    <dgm:pt modelId="{7D7A83FA-FDE8-498E-A0F8-CF5222C3855A}" type="parTrans" cxnId="{CD4FABB0-D8CA-495C-AAD4-E369E1A77E7F}">
      <dgm:prSet/>
      <dgm:spPr/>
      <dgm:t>
        <a:bodyPr/>
        <a:lstStyle/>
        <a:p>
          <a:endParaRPr lang="es-ES"/>
        </a:p>
      </dgm:t>
    </dgm:pt>
    <dgm:pt modelId="{B5D7E3FC-9910-4D20-A2CE-16DE912BA16F}" type="sibTrans" cxnId="{CD4FABB0-D8CA-495C-AAD4-E369E1A77E7F}">
      <dgm:prSet/>
      <dgm:spPr/>
      <dgm:t>
        <a:bodyPr/>
        <a:lstStyle/>
        <a:p>
          <a:endParaRPr lang="es-ES"/>
        </a:p>
      </dgm:t>
    </dgm:pt>
    <dgm:pt modelId="{8BC54A2A-2A3D-43CE-B631-D81497DA1FC2}">
      <dgm:prSet phldrT="[Texto]"/>
      <dgm:spPr/>
      <dgm:t>
        <a:bodyPr/>
        <a:lstStyle/>
        <a:p>
          <a:r>
            <a:rPr lang="es-ES" dirty="0" smtClean="0">
              <a:solidFill>
                <a:schemeClr val="tx1"/>
              </a:solidFill>
            </a:rPr>
            <a:t>Calidad de servicio </a:t>
          </a:r>
        </a:p>
        <a:p>
          <a:r>
            <a:rPr lang="es-EC"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Cronin &amp; Taylor</a:t>
          </a:r>
          <a:r>
            <a:rPr lang="es-ES" dirty="0" smtClean="0">
              <a:solidFill>
                <a:schemeClr val="tx1"/>
              </a:solidFill>
            </a:rPr>
            <a:t> </a:t>
          </a:r>
          <a:endParaRPr lang="es-ES" dirty="0">
            <a:solidFill>
              <a:schemeClr val="tx1"/>
            </a:solidFill>
          </a:endParaRPr>
        </a:p>
      </dgm:t>
    </dgm:pt>
    <dgm:pt modelId="{F8F8D785-5FA3-406F-A3BD-0DF05AA5E691}" type="parTrans" cxnId="{30BEB26E-8857-4392-9C3E-B3F41A707F08}">
      <dgm:prSet/>
      <dgm:spPr/>
      <dgm:t>
        <a:bodyPr/>
        <a:lstStyle/>
        <a:p>
          <a:endParaRPr lang="es-ES"/>
        </a:p>
      </dgm:t>
    </dgm:pt>
    <dgm:pt modelId="{E93A07B1-6554-4F42-A85F-2F68E7AD4CC4}" type="sibTrans" cxnId="{30BEB26E-8857-4392-9C3E-B3F41A707F08}">
      <dgm:prSet/>
      <dgm:spPr/>
      <dgm:t>
        <a:bodyPr/>
        <a:lstStyle/>
        <a:p>
          <a:endParaRPr lang="es-ES"/>
        </a:p>
      </dgm:t>
    </dgm:pt>
    <dgm:pt modelId="{21A8A932-4BC9-4F1A-A8BC-A17755C98FAE}">
      <dgm:prSet phldrT="[Texto]" custT="1"/>
      <dgm:spPr/>
      <dgm:t>
        <a:bodyPr/>
        <a:lstStyle/>
        <a:p>
          <a:r>
            <a:rPr lang="es-ES" sz="1800" dirty="0" smtClean="0"/>
            <a:t>Percepciones</a:t>
          </a:r>
          <a:r>
            <a:rPr lang="es-ES" sz="3300" dirty="0" smtClean="0"/>
            <a:t> </a:t>
          </a:r>
          <a:endParaRPr lang="es-ES" sz="3300" dirty="0"/>
        </a:p>
      </dgm:t>
    </dgm:pt>
    <dgm:pt modelId="{D1D783B1-15DE-496E-831F-CDD06FBC9663}" type="parTrans" cxnId="{B2E6DD7B-1E08-431D-A571-A330BD1FF2D1}">
      <dgm:prSet/>
      <dgm:spPr/>
      <dgm:t>
        <a:bodyPr/>
        <a:lstStyle/>
        <a:p>
          <a:endParaRPr lang="es-ES"/>
        </a:p>
      </dgm:t>
    </dgm:pt>
    <dgm:pt modelId="{92649A03-F2E8-45E4-B6C1-0A2BBCD1BAF3}" type="sibTrans" cxnId="{B2E6DD7B-1E08-431D-A571-A330BD1FF2D1}">
      <dgm:prSet/>
      <dgm:spPr/>
      <dgm:t>
        <a:bodyPr/>
        <a:lstStyle/>
        <a:p>
          <a:endParaRPr lang="es-ES"/>
        </a:p>
      </dgm:t>
    </dgm:pt>
    <dgm:pt modelId="{6D50DECB-E6D8-4946-8277-9933A262AFE1}">
      <dgm:prSet phldrT="[Texto]" custT="1"/>
      <dgm:spPr/>
      <dgm:t>
        <a:bodyPr/>
        <a:lstStyle/>
        <a:p>
          <a:r>
            <a:rPr lang="es-ES" sz="1800" dirty="0" smtClean="0">
              <a:latin typeface="Times New Roman" panose="02020603050405020304" pitchFamily="18" charset="0"/>
              <a:cs typeface="Times New Roman" panose="02020603050405020304" pitchFamily="18" charset="0"/>
            </a:rPr>
            <a:t>Cultura de mercado</a:t>
          </a:r>
          <a:endParaRPr lang="es-ES" sz="1800" dirty="0">
            <a:latin typeface="Times New Roman" panose="02020603050405020304" pitchFamily="18" charset="0"/>
            <a:cs typeface="Times New Roman" panose="02020603050405020304" pitchFamily="18" charset="0"/>
          </a:endParaRPr>
        </a:p>
      </dgm:t>
    </dgm:pt>
    <dgm:pt modelId="{E81F2FEA-9EA5-4174-B000-E1D023CAFCD3}" type="parTrans" cxnId="{CA2429E7-0B80-4DDB-B7BF-B517EA51A0F7}">
      <dgm:prSet/>
      <dgm:spPr/>
      <dgm:t>
        <a:bodyPr/>
        <a:lstStyle/>
        <a:p>
          <a:endParaRPr lang="es-ES"/>
        </a:p>
      </dgm:t>
    </dgm:pt>
    <dgm:pt modelId="{031C884A-A75F-4A57-A456-B842D5E64FCE}" type="sibTrans" cxnId="{CA2429E7-0B80-4DDB-B7BF-B517EA51A0F7}">
      <dgm:prSet/>
      <dgm:spPr/>
      <dgm:t>
        <a:bodyPr/>
        <a:lstStyle/>
        <a:p>
          <a:endParaRPr lang="es-ES"/>
        </a:p>
      </dgm:t>
    </dgm:pt>
    <dgm:pt modelId="{7A06D468-0698-47E3-BFB1-F8845E63EBBC}">
      <dgm:prSet phldrT="[Texto]" custT="1"/>
      <dgm:spPr/>
      <dgm:t>
        <a:bodyPr/>
        <a:lstStyle/>
        <a:p>
          <a:r>
            <a:rPr lang="es-ES" sz="1800" dirty="0" smtClean="0">
              <a:latin typeface="Times New Roman" panose="02020603050405020304" pitchFamily="18" charset="0"/>
              <a:cs typeface="Times New Roman" panose="02020603050405020304" pitchFamily="18" charset="0"/>
            </a:rPr>
            <a:t>Cultura jerárquica </a:t>
          </a:r>
          <a:endParaRPr lang="es-ES" sz="1800" dirty="0">
            <a:latin typeface="Times New Roman" panose="02020603050405020304" pitchFamily="18" charset="0"/>
            <a:cs typeface="Times New Roman" panose="02020603050405020304" pitchFamily="18" charset="0"/>
          </a:endParaRPr>
        </a:p>
      </dgm:t>
    </dgm:pt>
    <dgm:pt modelId="{73CD948B-6D7B-4F4D-8FD4-DAEBB7F34EBD}" type="parTrans" cxnId="{2E4FC77F-0659-44E2-AAA1-A023BD079EB7}">
      <dgm:prSet/>
      <dgm:spPr/>
      <dgm:t>
        <a:bodyPr/>
        <a:lstStyle/>
        <a:p>
          <a:endParaRPr lang="es-ES"/>
        </a:p>
      </dgm:t>
    </dgm:pt>
    <dgm:pt modelId="{BB5023F3-B8C0-460B-BB79-2C07E48B543F}" type="sibTrans" cxnId="{2E4FC77F-0659-44E2-AAA1-A023BD079EB7}">
      <dgm:prSet/>
      <dgm:spPr/>
      <dgm:t>
        <a:bodyPr/>
        <a:lstStyle/>
        <a:p>
          <a:endParaRPr lang="es-ES"/>
        </a:p>
      </dgm:t>
    </dgm:pt>
    <dgm:pt modelId="{FCC2D17E-4DD3-4746-B92D-CEE068D81736}" type="pres">
      <dgm:prSet presAssocID="{CC671951-71D2-4E3C-85E5-C90B5289EE7D}" presName="composite" presStyleCnt="0">
        <dgm:presLayoutVars>
          <dgm:chMax val="5"/>
          <dgm:dir/>
          <dgm:animLvl val="ctr"/>
          <dgm:resizeHandles val="exact"/>
        </dgm:presLayoutVars>
      </dgm:prSet>
      <dgm:spPr/>
      <dgm:t>
        <a:bodyPr/>
        <a:lstStyle/>
        <a:p>
          <a:endParaRPr lang="es-ES"/>
        </a:p>
      </dgm:t>
    </dgm:pt>
    <dgm:pt modelId="{A958C5B3-77BF-4906-B92E-CEC802F95701}" type="pres">
      <dgm:prSet presAssocID="{CC671951-71D2-4E3C-85E5-C90B5289EE7D}" presName="cycle" presStyleCnt="0"/>
      <dgm:spPr/>
      <dgm:t>
        <a:bodyPr/>
        <a:lstStyle/>
        <a:p>
          <a:endParaRPr lang="es-ES"/>
        </a:p>
      </dgm:t>
    </dgm:pt>
    <dgm:pt modelId="{CD648730-9A0A-45B8-B1EF-052C971FDFA2}" type="pres">
      <dgm:prSet presAssocID="{CC671951-71D2-4E3C-85E5-C90B5289EE7D}" presName="centerShape" presStyleCnt="0"/>
      <dgm:spPr/>
      <dgm:t>
        <a:bodyPr/>
        <a:lstStyle/>
        <a:p>
          <a:endParaRPr lang="es-ES"/>
        </a:p>
      </dgm:t>
    </dgm:pt>
    <dgm:pt modelId="{F1F62E21-CCFB-49E3-91A2-A7E8CB365690}" type="pres">
      <dgm:prSet presAssocID="{CC671951-71D2-4E3C-85E5-C90B5289EE7D}" presName="connSite" presStyleLbl="node1" presStyleIdx="0" presStyleCnt="3"/>
      <dgm:spPr/>
      <dgm:t>
        <a:bodyPr/>
        <a:lstStyle/>
        <a:p>
          <a:endParaRPr lang="es-ES"/>
        </a:p>
      </dgm:t>
    </dgm:pt>
    <dgm:pt modelId="{7EB08E28-FEE2-491F-AE9D-2249733F206C}" type="pres">
      <dgm:prSet presAssocID="{CC671951-71D2-4E3C-85E5-C90B5289EE7D}" presName="visible" presStyleLbl="node1" presStyleIdx="0" presStyleCnt="3" custLinFactNeighborX="-43443" custLinFactNeighborY="2295"/>
      <dgm:spPr>
        <a:noFill/>
      </dgm:spPr>
      <dgm:t>
        <a:bodyPr/>
        <a:lstStyle/>
        <a:p>
          <a:endParaRPr lang="es-ES"/>
        </a:p>
      </dgm:t>
    </dgm:pt>
    <dgm:pt modelId="{F020F8EF-5A03-4BFA-A838-4A3706D66C98}" type="pres">
      <dgm:prSet presAssocID="{A35B20A1-34A6-4B3B-B5EE-0FB1E59F15F0}" presName="Name25" presStyleLbl="parChTrans1D1" presStyleIdx="0" presStyleCnt="2"/>
      <dgm:spPr/>
      <dgm:t>
        <a:bodyPr/>
        <a:lstStyle/>
        <a:p>
          <a:endParaRPr lang="es-ES"/>
        </a:p>
      </dgm:t>
    </dgm:pt>
    <dgm:pt modelId="{DFC6EFC0-8E1D-41BE-B990-F41F1C3992A1}" type="pres">
      <dgm:prSet presAssocID="{51AEA3D2-F86F-4054-ADFA-2008E50AF454}" presName="node" presStyleCnt="0"/>
      <dgm:spPr/>
      <dgm:t>
        <a:bodyPr/>
        <a:lstStyle/>
        <a:p>
          <a:endParaRPr lang="es-ES"/>
        </a:p>
      </dgm:t>
    </dgm:pt>
    <dgm:pt modelId="{3CDBA568-6477-424A-80A0-B83CC8129B76}" type="pres">
      <dgm:prSet presAssocID="{51AEA3D2-F86F-4054-ADFA-2008E50AF454}" presName="parentNode" presStyleLbl="node1" presStyleIdx="1" presStyleCnt="3" custScaleX="118520" custLinFactNeighborX="41148" custLinFactNeighborY="-7239">
        <dgm:presLayoutVars>
          <dgm:chMax val="1"/>
          <dgm:bulletEnabled val="1"/>
        </dgm:presLayoutVars>
      </dgm:prSet>
      <dgm:spPr/>
      <dgm:t>
        <a:bodyPr/>
        <a:lstStyle/>
        <a:p>
          <a:endParaRPr lang="es-ES"/>
        </a:p>
      </dgm:t>
    </dgm:pt>
    <dgm:pt modelId="{0BACAD1B-B821-49A5-92B1-C92B25E3A857}" type="pres">
      <dgm:prSet presAssocID="{51AEA3D2-F86F-4054-ADFA-2008E50AF454}" presName="childNode" presStyleLbl="revTx" presStyleIdx="0" presStyleCnt="2">
        <dgm:presLayoutVars>
          <dgm:bulletEnabled val="1"/>
        </dgm:presLayoutVars>
      </dgm:prSet>
      <dgm:spPr/>
      <dgm:t>
        <a:bodyPr/>
        <a:lstStyle/>
        <a:p>
          <a:endParaRPr lang="es-ES"/>
        </a:p>
      </dgm:t>
    </dgm:pt>
    <dgm:pt modelId="{94EDB152-23BF-411E-B565-6E14F2AB7373}" type="pres">
      <dgm:prSet presAssocID="{F8F8D785-5FA3-406F-A3BD-0DF05AA5E691}" presName="Name25" presStyleLbl="parChTrans1D1" presStyleIdx="1" presStyleCnt="2"/>
      <dgm:spPr/>
      <dgm:t>
        <a:bodyPr/>
        <a:lstStyle/>
        <a:p>
          <a:endParaRPr lang="es-ES"/>
        </a:p>
      </dgm:t>
    </dgm:pt>
    <dgm:pt modelId="{5E276658-26FD-4C46-ACDE-17F9AD605D32}" type="pres">
      <dgm:prSet presAssocID="{8BC54A2A-2A3D-43CE-B631-D81497DA1FC2}" presName="node" presStyleCnt="0"/>
      <dgm:spPr/>
      <dgm:t>
        <a:bodyPr/>
        <a:lstStyle/>
        <a:p>
          <a:endParaRPr lang="es-ES"/>
        </a:p>
      </dgm:t>
    </dgm:pt>
    <dgm:pt modelId="{8B827535-0FC6-4F66-95EA-04C32B160580}" type="pres">
      <dgm:prSet presAssocID="{8BC54A2A-2A3D-43CE-B631-D81497DA1FC2}" presName="parentNode" presStyleLbl="node1" presStyleIdx="2" presStyleCnt="3" custLinFactNeighborX="50149" custLinFactNeighborY="10702">
        <dgm:presLayoutVars>
          <dgm:chMax val="1"/>
          <dgm:bulletEnabled val="1"/>
        </dgm:presLayoutVars>
      </dgm:prSet>
      <dgm:spPr/>
      <dgm:t>
        <a:bodyPr/>
        <a:lstStyle/>
        <a:p>
          <a:endParaRPr lang="es-ES"/>
        </a:p>
      </dgm:t>
    </dgm:pt>
    <dgm:pt modelId="{D0A4DD67-C6A2-40E6-B0C9-356950374923}" type="pres">
      <dgm:prSet presAssocID="{8BC54A2A-2A3D-43CE-B631-D81497DA1FC2}" presName="childNode" presStyleLbl="revTx" presStyleIdx="1" presStyleCnt="2">
        <dgm:presLayoutVars>
          <dgm:bulletEnabled val="1"/>
        </dgm:presLayoutVars>
      </dgm:prSet>
      <dgm:spPr/>
      <dgm:t>
        <a:bodyPr/>
        <a:lstStyle/>
        <a:p>
          <a:endParaRPr lang="es-ES"/>
        </a:p>
      </dgm:t>
    </dgm:pt>
  </dgm:ptLst>
  <dgm:cxnLst>
    <dgm:cxn modelId="{30BEB26E-8857-4392-9C3E-B3F41A707F08}" srcId="{CC671951-71D2-4E3C-85E5-C90B5289EE7D}" destId="{8BC54A2A-2A3D-43CE-B631-D81497DA1FC2}" srcOrd="1" destOrd="0" parTransId="{F8F8D785-5FA3-406F-A3BD-0DF05AA5E691}" sibTransId="{E93A07B1-6554-4F42-A85F-2F68E7AD4CC4}"/>
    <dgm:cxn modelId="{F38F9554-F468-4954-99D5-F298068C12D0}" type="presOf" srcId="{1B13B9B4-36D9-4820-BB7B-BE6E58130A25}" destId="{0BACAD1B-B821-49A5-92B1-C92B25E3A857}" srcOrd="0" destOrd="0" presId="urn:microsoft.com/office/officeart/2005/8/layout/radial2"/>
    <dgm:cxn modelId="{4F12B497-522E-4192-8553-15F79BEFEF6D}" type="presOf" srcId="{51AEA3D2-F86F-4054-ADFA-2008E50AF454}" destId="{3CDBA568-6477-424A-80A0-B83CC8129B76}" srcOrd="0" destOrd="0" presId="urn:microsoft.com/office/officeart/2005/8/layout/radial2"/>
    <dgm:cxn modelId="{CA2429E7-0B80-4DDB-B7BF-B517EA51A0F7}" srcId="{51AEA3D2-F86F-4054-ADFA-2008E50AF454}" destId="{6D50DECB-E6D8-4946-8277-9933A262AFE1}" srcOrd="2" destOrd="0" parTransId="{E81F2FEA-9EA5-4174-B000-E1D023CAFCD3}" sibTransId="{031C884A-A75F-4A57-A456-B842D5E64FCE}"/>
    <dgm:cxn modelId="{1C4F6980-3381-4C90-AC22-B4CDCEE006F2}" type="presOf" srcId="{21A8A932-4BC9-4F1A-A8BC-A17755C98FAE}" destId="{D0A4DD67-C6A2-40E6-B0C9-356950374923}" srcOrd="0" destOrd="0" presId="urn:microsoft.com/office/officeart/2005/8/layout/radial2"/>
    <dgm:cxn modelId="{CD4FABB0-D8CA-495C-AAD4-E369E1A77E7F}" srcId="{51AEA3D2-F86F-4054-ADFA-2008E50AF454}" destId="{827A5C0A-7344-454E-94A2-5DC3436A012E}" srcOrd="1" destOrd="0" parTransId="{7D7A83FA-FDE8-498E-A0F8-CF5222C3855A}" sibTransId="{B5D7E3FC-9910-4D20-A2CE-16DE912BA16F}"/>
    <dgm:cxn modelId="{263A458C-72DC-4F33-A622-D76880D144CD}" type="presOf" srcId="{7A06D468-0698-47E3-BFB1-F8845E63EBBC}" destId="{0BACAD1B-B821-49A5-92B1-C92B25E3A857}" srcOrd="0" destOrd="3" presId="urn:microsoft.com/office/officeart/2005/8/layout/radial2"/>
    <dgm:cxn modelId="{478F1ECD-FB63-4991-9B00-6C7D7B3971A0}" type="presOf" srcId="{CC671951-71D2-4E3C-85E5-C90B5289EE7D}" destId="{FCC2D17E-4DD3-4746-B92D-CEE068D81736}" srcOrd="0" destOrd="0" presId="urn:microsoft.com/office/officeart/2005/8/layout/radial2"/>
    <dgm:cxn modelId="{397E729D-FDEB-4B3C-889A-0DA6751BA685}" type="presOf" srcId="{A35B20A1-34A6-4B3B-B5EE-0FB1E59F15F0}" destId="{F020F8EF-5A03-4BFA-A838-4A3706D66C98}" srcOrd="0" destOrd="0" presId="urn:microsoft.com/office/officeart/2005/8/layout/radial2"/>
    <dgm:cxn modelId="{436D3B43-35C5-44AA-A11E-6737D0DBF7BE}" srcId="{51AEA3D2-F86F-4054-ADFA-2008E50AF454}" destId="{1B13B9B4-36D9-4820-BB7B-BE6E58130A25}" srcOrd="0" destOrd="0" parTransId="{5E62432B-0746-4CEB-8C14-FD8821FFEB56}" sibTransId="{8A268F13-694D-4A9D-8362-B469A7E29A75}"/>
    <dgm:cxn modelId="{2E4FC77F-0659-44E2-AAA1-A023BD079EB7}" srcId="{51AEA3D2-F86F-4054-ADFA-2008E50AF454}" destId="{7A06D468-0698-47E3-BFB1-F8845E63EBBC}" srcOrd="3" destOrd="0" parTransId="{73CD948B-6D7B-4F4D-8FD4-DAEBB7F34EBD}" sibTransId="{BB5023F3-B8C0-460B-BB79-2C07E48B543F}"/>
    <dgm:cxn modelId="{3F0CEB83-C657-4AA8-9EAB-CE3F58A26905}" type="presOf" srcId="{F8F8D785-5FA3-406F-A3BD-0DF05AA5E691}" destId="{94EDB152-23BF-411E-B565-6E14F2AB7373}" srcOrd="0" destOrd="0" presId="urn:microsoft.com/office/officeart/2005/8/layout/radial2"/>
    <dgm:cxn modelId="{C596A125-72C3-4310-B8B8-4617A4BC2528}" type="presOf" srcId="{8BC54A2A-2A3D-43CE-B631-D81497DA1FC2}" destId="{8B827535-0FC6-4F66-95EA-04C32B160580}" srcOrd="0" destOrd="0" presId="urn:microsoft.com/office/officeart/2005/8/layout/radial2"/>
    <dgm:cxn modelId="{EA87F151-738F-4EA2-8680-0509AB28AF6B}" type="presOf" srcId="{827A5C0A-7344-454E-94A2-5DC3436A012E}" destId="{0BACAD1B-B821-49A5-92B1-C92B25E3A857}" srcOrd="0" destOrd="1" presId="urn:microsoft.com/office/officeart/2005/8/layout/radial2"/>
    <dgm:cxn modelId="{E877F9EA-0D60-47CE-BEC8-AC7921A047A2}" type="presOf" srcId="{6D50DECB-E6D8-4946-8277-9933A262AFE1}" destId="{0BACAD1B-B821-49A5-92B1-C92B25E3A857}" srcOrd="0" destOrd="2" presId="urn:microsoft.com/office/officeart/2005/8/layout/radial2"/>
    <dgm:cxn modelId="{DCA19B01-2B9D-407B-ACEE-D56B889B93C1}" srcId="{CC671951-71D2-4E3C-85E5-C90B5289EE7D}" destId="{51AEA3D2-F86F-4054-ADFA-2008E50AF454}" srcOrd="0" destOrd="0" parTransId="{A35B20A1-34A6-4B3B-B5EE-0FB1E59F15F0}" sibTransId="{354990C2-91C6-464C-99DF-B259C8549124}"/>
    <dgm:cxn modelId="{B2E6DD7B-1E08-431D-A571-A330BD1FF2D1}" srcId="{8BC54A2A-2A3D-43CE-B631-D81497DA1FC2}" destId="{21A8A932-4BC9-4F1A-A8BC-A17755C98FAE}" srcOrd="0" destOrd="0" parTransId="{D1D783B1-15DE-496E-831F-CDD06FBC9663}" sibTransId="{92649A03-F2E8-45E4-B6C1-0A2BBCD1BAF3}"/>
    <dgm:cxn modelId="{FE2A0E73-ABA2-409F-AE42-76178ADB92F2}" type="presParOf" srcId="{FCC2D17E-4DD3-4746-B92D-CEE068D81736}" destId="{A958C5B3-77BF-4906-B92E-CEC802F95701}" srcOrd="0" destOrd="0" presId="urn:microsoft.com/office/officeart/2005/8/layout/radial2"/>
    <dgm:cxn modelId="{876A06C3-CC36-45F3-8025-6422856A3FD3}" type="presParOf" srcId="{A958C5B3-77BF-4906-B92E-CEC802F95701}" destId="{CD648730-9A0A-45B8-B1EF-052C971FDFA2}" srcOrd="0" destOrd="0" presId="urn:microsoft.com/office/officeart/2005/8/layout/radial2"/>
    <dgm:cxn modelId="{12A3D194-E8E4-4098-806A-7141D741564B}" type="presParOf" srcId="{CD648730-9A0A-45B8-B1EF-052C971FDFA2}" destId="{F1F62E21-CCFB-49E3-91A2-A7E8CB365690}" srcOrd="0" destOrd="0" presId="urn:microsoft.com/office/officeart/2005/8/layout/radial2"/>
    <dgm:cxn modelId="{58B7999A-A251-40ED-A8BE-7AD229ED7B1B}" type="presParOf" srcId="{CD648730-9A0A-45B8-B1EF-052C971FDFA2}" destId="{7EB08E28-FEE2-491F-AE9D-2249733F206C}" srcOrd="1" destOrd="0" presId="urn:microsoft.com/office/officeart/2005/8/layout/radial2"/>
    <dgm:cxn modelId="{C2DB74D4-654F-418E-AB25-75D2F90D57AB}" type="presParOf" srcId="{A958C5B3-77BF-4906-B92E-CEC802F95701}" destId="{F020F8EF-5A03-4BFA-A838-4A3706D66C98}" srcOrd="1" destOrd="0" presId="urn:microsoft.com/office/officeart/2005/8/layout/radial2"/>
    <dgm:cxn modelId="{6FB57FED-7823-4374-8A67-0A336939B50E}" type="presParOf" srcId="{A958C5B3-77BF-4906-B92E-CEC802F95701}" destId="{DFC6EFC0-8E1D-41BE-B990-F41F1C3992A1}" srcOrd="2" destOrd="0" presId="urn:microsoft.com/office/officeart/2005/8/layout/radial2"/>
    <dgm:cxn modelId="{B96A300D-CE6B-4ED2-A6C4-387CDFBD2ADC}" type="presParOf" srcId="{DFC6EFC0-8E1D-41BE-B990-F41F1C3992A1}" destId="{3CDBA568-6477-424A-80A0-B83CC8129B76}" srcOrd="0" destOrd="0" presId="urn:microsoft.com/office/officeart/2005/8/layout/radial2"/>
    <dgm:cxn modelId="{E5B20802-F7E9-42E8-A5DE-C55C019718A0}" type="presParOf" srcId="{DFC6EFC0-8E1D-41BE-B990-F41F1C3992A1}" destId="{0BACAD1B-B821-49A5-92B1-C92B25E3A857}" srcOrd="1" destOrd="0" presId="urn:microsoft.com/office/officeart/2005/8/layout/radial2"/>
    <dgm:cxn modelId="{136EFA4A-DFAE-4CDD-86CE-F2A8EA1B5781}" type="presParOf" srcId="{A958C5B3-77BF-4906-B92E-CEC802F95701}" destId="{94EDB152-23BF-411E-B565-6E14F2AB7373}" srcOrd="3" destOrd="0" presId="urn:microsoft.com/office/officeart/2005/8/layout/radial2"/>
    <dgm:cxn modelId="{10478226-F71F-4B10-A388-55F8E18A1D15}" type="presParOf" srcId="{A958C5B3-77BF-4906-B92E-CEC802F95701}" destId="{5E276658-26FD-4C46-ACDE-17F9AD605D32}" srcOrd="4" destOrd="0" presId="urn:microsoft.com/office/officeart/2005/8/layout/radial2"/>
    <dgm:cxn modelId="{D651476F-EDFD-4E34-8030-55690161D9A2}" type="presParOf" srcId="{5E276658-26FD-4C46-ACDE-17F9AD605D32}" destId="{8B827535-0FC6-4F66-95EA-04C32B160580}" srcOrd="0" destOrd="0" presId="urn:microsoft.com/office/officeart/2005/8/layout/radial2"/>
    <dgm:cxn modelId="{1EED9628-ADBC-4D5F-A2FF-C6C4302F206B}" type="presParOf" srcId="{5E276658-26FD-4C46-ACDE-17F9AD605D32}" destId="{D0A4DD67-C6A2-40E6-B0C9-356950374923}"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5EDCFA-B263-47F9-BA32-F26F34EC522F}" type="doc">
      <dgm:prSet loTypeId="urn:microsoft.com/office/officeart/2008/layout/RadialCluster" loCatId="relationship" qsTypeId="urn:microsoft.com/office/officeart/2005/8/quickstyle/simple1" qsCatId="simple" csTypeId="urn:microsoft.com/office/officeart/2005/8/colors/colorful4" csCatId="colorful" phldr="1"/>
      <dgm:spPr/>
      <dgm:t>
        <a:bodyPr/>
        <a:lstStyle/>
        <a:p>
          <a:endParaRPr lang="es-ES"/>
        </a:p>
      </dgm:t>
    </dgm:pt>
    <dgm:pt modelId="{639B749E-ADC4-471B-BBA5-7E6335E6BD14}">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t>Metodología de la investigación </a:t>
          </a:r>
          <a:endParaRPr lang="es-ES" dirty="0"/>
        </a:p>
      </dgm:t>
    </dgm:pt>
    <dgm:pt modelId="{E818B2AB-08D1-49D0-B6CD-67B341281DC4}" type="parTrans" cxnId="{F9982BA5-B404-4B50-8E47-CE28E96ECC50}">
      <dgm:prSet/>
      <dgm:spPr/>
      <dgm:t>
        <a:bodyPr/>
        <a:lstStyle/>
        <a:p>
          <a:endParaRPr lang="es-ES"/>
        </a:p>
      </dgm:t>
    </dgm:pt>
    <dgm:pt modelId="{6CB4D940-A7DC-4306-9A11-AA742956585F}" type="sibTrans" cxnId="{F9982BA5-B404-4B50-8E47-CE28E96ECC50}">
      <dgm:prSet/>
      <dgm:spPr/>
      <dgm:t>
        <a:bodyPr/>
        <a:lstStyle/>
        <a:p>
          <a:endParaRPr lang="es-ES"/>
        </a:p>
      </dgm:t>
    </dgm:pt>
    <dgm:pt modelId="{EC7BB2D7-A119-4A23-ADAD-B5008B25E545}">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800" dirty="0" smtClean="0"/>
            <a:t>Técnicas de recolección de información </a:t>
          </a:r>
          <a:endParaRPr lang="es-ES" sz="1800" dirty="0"/>
        </a:p>
      </dgm:t>
    </dgm:pt>
    <dgm:pt modelId="{FFAD3083-1861-4B2C-B4DD-4845D36B76F9}" type="parTrans" cxnId="{727B6A89-39C1-4A8F-859C-A17D1EB67796}">
      <dgm:prSet/>
      <dgm:spPr/>
      <dgm:t>
        <a:bodyPr/>
        <a:lstStyle/>
        <a:p>
          <a:endParaRPr lang="es-ES"/>
        </a:p>
      </dgm:t>
    </dgm:pt>
    <dgm:pt modelId="{14B70A2A-4308-489C-9B67-3B008A09BE0B}" type="sibTrans" cxnId="{727B6A89-39C1-4A8F-859C-A17D1EB67796}">
      <dgm:prSet/>
      <dgm:spPr/>
      <dgm:t>
        <a:bodyPr/>
        <a:lstStyle/>
        <a:p>
          <a:endParaRPr lang="es-ES"/>
        </a:p>
      </dgm:t>
    </dgm:pt>
    <dgm:pt modelId="{CBF988BF-ADE3-4307-9944-955A28180AB1}">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800" dirty="0" smtClean="0"/>
            <a:t>Procesamiento de la información </a:t>
          </a:r>
          <a:endParaRPr lang="es-ES" sz="1800" dirty="0"/>
        </a:p>
      </dgm:t>
    </dgm:pt>
    <dgm:pt modelId="{6207FF1F-99AA-4AEC-A3CC-CF7448BA4935}" type="parTrans" cxnId="{B63EEF85-6BD7-43DB-8FEE-6D6C6DAEAB11}">
      <dgm:prSet/>
      <dgm:spPr/>
      <dgm:t>
        <a:bodyPr/>
        <a:lstStyle/>
        <a:p>
          <a:endParaRPr lang="es-ES"/>
        </a:p>
      </dgm:t>
    </dgm:pt>
    <dgm:pt modelId="{DF10137B-5F3C-41FD-88B5-6307058CAC75}" type="sibTrans" cxnId="{B63EEF85-6BD7-43DB-8FEE-6D6C6DAEAB11}">
      <dgm:prSet/>
      <dgm:spPr/>
      <dgm:t>
        <a:bodyPr/>
        <a:lstStyle/>
        <a:p>
          <a:endParaRPr lang="es-ES"/>
        </a:p>
      </dgm:t>
    </dgm:pt>
    <dgm:pt modelId="{6BACE35B-FD5B-4201-BD39-68B2E7F7F930}">
      <dgm:prSet phldrT="[Texto]" phldr="1"/>
      <dgm:spPr/>
      <dgm:t>
        <a:bodyPr/>
        <a:lstStyle/>
        <a:p>
          <a:endParaRPr lang="es-ES"/>
        </a:p>
      </dgm:t>
    </dgm:pt>
    <dgm:pt modelId="{BD0FBE96-13EB-4AF6-A70F-E97EBD42CF26}" type="parTrans" cxnId="{31843EC5-6BB9-4ECD-89EA-B3A0348C2B4C}">
      <dgm:prSet/>
      <dgm:spPr/>
      <dgm:t>
        <a:bodyPr/>
        <a:lstStyle/>
        <a:p>
          <a:endParaRPr lang="es-ES"/>
        </a:p>
      </dgm:t>
    </dgm:pt>
    <dgm:pt modelId="{A5F3B072-BC98-45E8-A7C1-2B486DE5F6AF}" type="sibTrans" cxnId="{31843EC5-6BB9-4ECD-89EA-B3A0348C2B4C}">
      <dgm:prSet/>
      <dgm:spPr/>
      <dgm:t>
        <a:bodyPr/>
        <a:lstStyle/>
        <a:p>
          <a:endParaRPr lang="es-ES"/>
        </a:p>
      </dgm:t>
    </dgm:pt>
    <dgm:pt modelId="{A406E790-BD50-4E7C-BEBD-907763FE168D}">
      <dgm:prSet phldrT="[Texto]" phldr="1"/>
      <dgm:spPr/>
      <dgm:t>
        <a:bodyPr/>
        <a:lstStyle/>
        <a:p>
          <a:endParaRPr lang="es-ES"/>
        </a:p>
      </dgm:t>
    </dgm:pt>
    <dgm:pt modelId="{761F20C7-7F48-4180-91C5-C8CE7592FE8B}" type="parTrans" cxnId="{426B57C5-21F9-49B8-8D88-8FC798BAD5C5}">
      <dgm:prSet/>
      <dgm:spPr/>
      <dgm:t>
        <a:bodyPr/>
        <a:lstStyle/>
        <a:p>
          <a:endParaRPr lang="es-ES"/>
        </a:p>
      </dgm:t>
    </dgm:pt>
    <dgm:pt modelId="{15568D72-EBED-4761-8DAD-CE6B4C50E129}" type="sibTrans" cxnId="{426B57C5-21F9-49B8-8D88-8FC798BAD5C5}">
      <dgm:prSet/>
      <dgm:spPr/>
      <dgm:t>
        <a:bodyPr/>
        <a:lstStyle/>
        <a:p>
          <a:endParaRPr lang="es-ES"/>
        </a:p>
      </dgm:t>
    </dgm:pt>
    <dgm:pt modelId="{42401D0F-A2E6-4957-A938-8E02C3E8E78B}">
      <dgm:prSet phldrT="[Texto]" phldr="1"/>
      <dgm:spPr/>
      <dgm:t>
        <a:bodyPr/>
        <a:lstStyle/>
        <a:p>
          <a:endParaRPr lang="es-ES"/>
        </a:p>
      </dgm:t>
    </dgm:pt>
    <dgm:pt modelId="{A32B357B-AD3F-4328-8B89-11D1A81B63F5}" type="parTrans" cxnId="{762D8554-9A37-4042-91E6-57B7D41F7ED0}">
      <dgm:prSet/>
      <dgm:spPr/>
      <dgm:t>
        <a:bodyPr/>
        <a:lstStyle/>
        <a:p>
          <a:endParaRPr lang="es-ES"/>
        </a:p>
      </dgm:t>
    </dgm:pt>
    <dgm:pt modelId="{52E411E0-9E5E-4052-A49F-FE4FCB6F76B1}" type="sibTrans" cxnId="{762D8554-9A37-4042-91E6-57B7D41F7ED0}">
      <dgm:prSet/>
      <dgm:spPr/>
      <dgm:t>
        <a:bodyPr/>
        <a:lstStyle/>
        <a:p>
          <a:endParaRPr lang="es-ES"/>
        </a:p>
      </dgm:t>
    </dgm:pt>
    <dgm:pt modelId="{92274429-2D07-4220-9721-50EF2E090D7D}">
      <dgm:prSet phldrT="[Texto]" phldr="1"/>
      <dgm:spPr/>
      <dgm:t>
        <a:bodyPr/>
        <a:lstStyle/>
        <a:p>
          <a:endParaRPr lang="es-ES"/>
        </a:p>
      </dgm:t>
    </dgm:pt>
    <dgm:pt modelId="{BCD2AD77-97EE-4F39-A5A5-4423A33C2E04}" type="parTrans" cxnId="{C0A65BC5-EB65-4108-8079-F96904FFCA51}">
      <dgm:prSet/>
      <dgm:spPr/>
      <dgm:t>
        <a:bodyPr/>
        <a:lstStyle/>
        <a:p>
          <a:endParaRPr lang="es-ES"/>
        </a:p>
      </dgm:t>
    </dgm:pt>
    <dgm:pt modelId="{A995F4BA-FBBB-4F90-A1A2-61C26EC924FA}" type="sibTrans" cxnId="{C0A65BC5-EB65-4108-8079-F96904FFCA51}">
      <dgm:prSet/>
      <dgm:spPr/>
      <dgm:t>
        <a:bodyPr/>
        <a:lstStyle/>
        <a:p>
          <a:endParaRPr lang="es-ES"/>
        </a:p>
      </dgm:t>
    </dgm:pt>
    <dgm:pt modelId="{F3A5EF4A-3537-4CA0-AB9B-A6519A2659B1}">
      <dgm:prSet phldrT="[Texto]" phldr="1"/>
      <dgm:spPr/>
      <dgm:t>
        <a:bodyPr/>
        <a:lstStyle/>
        <a:p>
          <a:endParaRPr lang="es-ES"/>
        </a:p>
      </dgm:t>
    </dgm:pt>
    <dgm:pt modelId="{B89E1515-C46F-4093-AE73-CBE4B0202E84}" type="parTrans" cxnId="{1E40896F-6D1E-489F-8659-B60BBA8D65C9}">
      <dgm:prSet/>
      <dgm:spPr/>
      <dgm:t>
        <a:bodyPr/>
        <a:lstStyle/>
        <a:p>
          <a:endParaRPr lang="es-ES"/>
        </a:p>
      </dgm:t>
    </dgm:pt>
    <dgm:pt modelId="{0ACD9776-1A10-4884-BF56-EACE1074F47C}" type="sibTrans" cxnId="{1E40896F-6D1E-489F-8659-B60BBA8D65C9}">
      <dgm:prSet/>
      <dgm:spPr/>
      <dgm:t>
        <a:bodyPr/>
        <a:lstStyle/>
        <a:p>
          <a:endParaRPr lang="es-ES"/>
        </a:p>
      </dgm:t>
    </dgm:pt>
    <dgm:pt modelId="{2A87C529-E164-421D-BCCD-A167BE641D05}">
      <dgm:prSet phldrT="[Texto]" phldr="1"/>
      <dgm:spPr/>
      <dgm:t>
        <a:bodyPr/>
        <a:lstStyle/>
        <a:p>
          <a:endParaRPr lang="es-ES"/>
        </a:p>
      </dgm:t>
    </dgm:pt>
    <dgm:pt modelId="{E26D0D82-4BDF-47C0-942E-59C6BFEA9EBB}" type="parTrans" cxnId="{DD53BC2F-F4F3-4825-82D3-BF3C5C9D8856}">
      <dgm:prSet/>
      <dgm:spPr/>
      <dgm:t>
        <a:bodyPr/>
        <a:lstStyle/>
        <a:p>
          <a:endParaRPr lang="es-ES"/>
        </a:p>
      </dgm:t>
    </dgm:pt>
    <dgm:pt modelId="{021552B3-3689-4B23-BDBF-73BBCCDCC3C6}" type="sibTrans" cxnId="{DD53BC2F-F4F3-4825-82D3-BF3C5C9D8856}">
      <dgm:prSet/>
      <dgm:spPr/>
      <dgm:t>
        <a:bodyPr/>
        <a:lstStyle/>
        <a:p>
          <a:endParaRPr lang="es-ES"/>
        </a:p>
      </dgm:t>
    </dgm:pt>
    <dgm:pt modelId="{32CE7C05-4C4C-4EFF-9943-35E029951612}">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800" dirty="0" smtClean="0"/>
            <a:t>Enfoque</a:t>
          </a:r>
          <a:endParaRPr lang="es-ES" sz="1800" dirty="0"/>
        </a:p>
      </dgm:t>
    </dgm:pt>
    <dgm:pt modelId="{8E807AD7-0360-4D87-983F-10EAD1A2C2CE}" type="parTrans" cxnId="{C33CFDFC-F435-4210-8678-18B84DAE3A2A}">
      <dgm:prSet/>
      <dgm:spPr/>
      <dgm:t>
        <a:bodyPr/>
        <a:lstStyle/>
        <a:p>
          <a:endParaRPr lang="es-ES"/>
        </a:p>
      </dgm:t>
    </dgm:pt>
    <dgm:pt modelId="{5684C1EA-C805-45AF-BDDB-08B047E8D435}" type="sibTrans" cxnId="{C33CFDFC-F435-4210-8678-18B84DAE3A2A}">
      <dgm:prSet/>
      <dgm:spPr/>
      <dgm:t>
        <a:bodyPr/>
        <a:lstStyle/>
        <a:p>
          <a:endParaRPr lang="es-ES"/>
        </a:p>
      </dgm:t>
    </dgm:pt>
    <dgm:pt modelId="{BAC4C35C-5D6E-4F60-A2F9-BA372F29662F}">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800" dirty="0" smtClean="0"/>
            <a:t>Población y muestra</a:t>
          </a:r>
          <a:endParaRPr lang="es-ES" sz="1800" dirty="0"/>
        </a:p>
      </dgm:t>
    </dgm:pt>
    <dgm:pt modelId="{8BC0116E-2180-4B88-9908-8303F1C21E34}" type="parTrans" cxnId="{8B65AD92-8E6B-4F32-A58E-F60C7E3B011D}">
      <dgm:prSet/>
      <dgm:spPr/>
      <dgm:t>
        <a:bodyPr/>
        <a:lstStyle/>
        <a:p>
          <a:endParaRPr lang="es-ES"/>
        </a:p>
      </dgm:t>
    </dgm:pt>
    <dgm:pt modelId="{3C16108F-0CEB-4CE0-876A-9FF49827071A}" type="sibTrans" cxnId="{8B65AD92-8E6B-4F32-A58E-F60C7E3B011D}">
      <dgm:prSet/>
      <dgm:spPr/>
      <dgm:t>
        <a:bodyPr/>
        <a:lstStyle/>
        <a:p>
          <a:endParaRPr lang="es-ES"/>
        </a:p>
      </dgm:t>
    </dgm:pt>
    <dgm:pt modelId="{420056D5-7AC7-43D7-867E-D4B3AAF0359A}">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t>Tipo de investigación </a:t>
          </a:r>
          <a:endParaRPr lang="es-ES" dirty="0"/>
        </a:p>
      </dgm:t>
    </dgm:pt>
    <dgm:pt modelId="{FAB0A05E-F880-47CA-95EF-E18CBE59967E}" type="parTrans" cxnId="{A550BEE2-A5A0-4560-BE62-1B960464BED1}">
      <dgm:prSet/>
      <dgm:spPr/>
      <dgm:t>
        <a:bodyPr/>
        <a:lstStyle/>
        <a:p>
          <a:endParaRPr lang="es-ES"/>
        </a:p>
      </dgm:t>
    </dgm:pt>
    <dgm:pt modelId="{7CE6836D-7C7F-42B9-A16B-6CC38EBCB3EA}" type="sibTrans" cxnId="{A550BEE2-A5A0-4560-BE62-1B960464BED1}">
      <dgm:prSet/>
      <dgm:spPr/>
      <dgm:t>
        <a:bodyPr/>
        <a:lstStyle/>
        <a:p>
          <a:endParaRPr lang="es-ES"/>
        </a:p>
      </dgm:t>
    </dgm:pt>
    <dgm:pt modelId="{F41DB799-C983-48F0-91EB-858CABD756A1}" type="pres">
      <dgm:prSet presAssocID="{875EDCFA-B263-47F9-BA32-F26F34EC522F}" presName="Name0" presStyleCnt="0">
        <dgm:presLayoutVars>
          <dgm:chMax val="1"/>
          <dgm:chPref val="1"/>
          <dgm:dir/>
          <dgm:animOne val="branch"/>
          <dgm:animLvl val="lvl"/>
        </dgm:presLayoutVars>
      </dgm:prSet>
      <dgm:spPr/>
      <dgm:t>
        <a:bodyPr/>
        <a:lstStyle/>
        <a:p>
          <a:endParaRPr lang="es-ES"/>
        </a:p>
      </dgm:t>
    </dgm:pt>
    <dgm:pt modelId="{25389B78-BACD-4994-B3DE-5D6859592D4A}" type="pres">
      <dgm:prSet presAssocID="{639B749E-ADC4-471B-BBA5-7E6335E6BD14}" presName="singleCycle" presStyleCnt="0"/>
      <dgm:spPr/>
    </dgm:pt>
    <dgm:pt modelId="{4B1332A1-534E-4127-9893-EEAFCB8EA882}" type="pres">
      <dgm:prSet presAssocID="{639B749E-ADC4-471B-BBA5-7E6335E6BD14}" presName="singleCenter" presStyleLbl="node1" presStyleIdx="0" presStyleCnt="6">
        <dgm:presLayoutVars>
          <dgm:chMax val="7"/>
          <dgm:chPref val="7"/>
        </dgm:presLayoutVars>
      </dgm:prSet>
      <dgm:spPr/>
      <dgm:t>
        <a:bodyPr/>
        <a:lstStyle/>
        <a:p>
          <a:endParaRPr lang="es-ES"/>
        </a:p>
      </dgm:t>
    </dgm:pt>
    <dgm:pt modelId="{9ADEF395-FCD3-4766-9CC2-8F3879C48565}" type="pres">
      <dgm:prSet presAssocID="{8BC0116E-2180-4B88-9908-8303F1C21E34}" presName="Name56" presStyleLbl="parChTrans1D2" presStyleIdx="0" presStyleCnt="5"/>
      <dgm:spPr/>
      <dgm:t>
        <a:bodyPr/>
        <a:lstStyle/>
        <a:p>
          <a:endParaRPr lang="es-ES"/>
        </a:p>
      </dgm:t>
    </dgm:pt>
    <dgm:pt modelId="{29337DED-CE41-4B99-96FD-CB361D8B4825}" type="pres">
      <dgm:prSet presAssocID="{BAC4C35C-5D6E-4F60-A2F9-BA372F29662F}" presName="text0" presStyleLbl="node1" presStyleIdx="1" presStyleCnt="6" custScaleX="188408" custRadScaleRad="88909" custRadScaleInc="2026">
        <dgm:presLayoutVars>
          <dgm:bulletEnabled val="1"/>
        </dgm:presLayoutVars>
      </dgm:prSet>
      <dgm:spPr/>
      <dgm:t>
        <a:bodyPr/>
        <a:lstStyle/>
        <a:p>
          <a:endParaRPr lang="es-ES"/>
        </a:p>
      </dgm:t>
    </dgm:pt>
    <dgm:pt modelId="{463B20F0-FF67-49E9-8AA5-C83A71D71DFA}" type="pres">
      <dgm:prSet presAssocID="{FAB0A05E-F880-47CA-95EF-E18CBE59967E}" presName="Name56" presStyleLbl="parChTrans1D2" presStyleIdx="1" presStyleCnt="5"/>
      <dgm:spPr/>
      <dgm:t>
        <a:bodyPr/>
        <a:lstStyle/>
        <a:p>
          <a:endParaRPr lang="es-ES"/>
        </a:p>
      </dgm:t>
    </dgm:pt>
    <dgm:pt modelId="{48AFA1DF-D82C-4191-86EB-BF3E1AAE8D88}" type="pres">
      <dgm:prSet presAssocID="{420056D5-7AC7-43D7-867E-D4B3AAF0359A}" presName="text0" presStyleLbl="node1" presStyleIdx="2" presStyleCnt="6" custScaleX="142405" custRadScaleRad="105723" custRadScaleInc="-19234">
        <dgm:presLayoutVars>
          <dgm:bulletEnabled val="1"/>
        </dgm:presLayoutVars>
      </dgm:prSet>
      <dgm:spPr/>
      <dgm:t>
        <a:bodyPr/>
        <a:lstStyle/>
        <a:p>
          <a:endParaRPr lang="es-ES"/>
        </a:p>
      </dgm:t>
    </dgm:pt>
    <dgm:pt modelId="{CFB62E70-4D80-4452-91C8-E41A3F887BA5}" type="pres">
      <dgm:prSet presAssocID="{8E807AD7-0360-4D87-983F-10EAD1A2C2CE}" presName="Name56" presStyleLbl="parChTrans1D2" presStyleIdx="2" presStyleCnt="5"/>
      <dgm:spPr/>
      <dgm:t>
        <a:bodyPr/>
        <a:lstStyle/>
        <a:p>
          <a:endParaRPr lang="es-ES"/>
        </a:p>
      </dgm:t>
    </dgm:pt>
    <dgm:pt modelId="{5A7BAEE6-FB88-44EE-9D4D-39442ECB5B79}" type="pres">
      <dgm:prSet presAssocID="{32CE7C05-4C4C-4EFF-9943-35E029951612}" presName="text0" presStyleLbl="node1" presStyleIdx="3" presStyleCnt="6" custScaleX="134822" custRadScaleRad="99130" custRadScaleInc="-117915">
        <dgm:presLayoutVars>
          <dgm:bulletEnabled val="1"/>
        </dgm:presLayoutVars>
      </dgm:prSet>
      <dgm:spPr/>
      <dgm:t>
        <a:bodyPr/>
        <a:lstStyle/>
        <a:p>
          <a:endParaRPr lang="es-ES"/>
        </a:p>
      </dgm:t>
    </dgm:pt>
    <dgm:pt modelId="{2B128A9A-C3C2-459D-BFC2-7D2C7B2C5996}" type="pres">
      <dgm:prSet presAssocID="{FFAD3083-1861-4B2C-B4DD-4845D36B76F9}" presName="Name56" presStyleLbl="parChTrans1D2" presStyleIdx="3" presStyleCnt="5"/>
      <dgm:spPr/>
      <dgm:t>
        <a:bodyPr/>
        <a:lstStyle/>
        <a:p>
          <a:endParaRPr lang="es-ES"/>
        </a:p>
      </dgm:t>
    </dgm:pt>
    <dgm:pt modelId="{C343B135-5938-4148-9699-2BACD3148291}" type="pres">
      <dgm:prSet presAssocID="{EC7BB2D7-A119-4A23-ADAD-B5008B25E545}" presName="text0" presStyleLbl="node1" presStyleIdx="4" presStyleCnt="6" custScaleX="274316" custScaleY="66675" custRadScaleRad="98342" custRadScaleInc="18820">
        <dgm:presLayoutVars>
          <dgm:bulletEnabled val="1"/>
        </dgm:presLayoutVars>
      </dgm:prSet>
      <dgm:spPr/>
      <dgm:t>
        <a:bodyPr/>
        <a:lstStyle/>
        <a:p>
          <a:endParaRPr lang="es-ES"/>
        </a:p>
      </dgm:t>
    </dgm:pt>
    <dgm:pt modelId="{225E40C3-54ED-4E71-A095-CD6A7F9A4D14}" type="pres">
      <dgm:prSet presAssocID="{6207FF1F-99AA-4AEC-A3CC-CF7448BA4935}" presName="Name56" presStyleLbl="parChTrans1D2" presStyleIdx="4" presStyleCnt="5"/>
      <dgm:spPr/>
      <dgm:t>
        <a:bodyPr/>
        <a:lstStyle/>
        <a:p>
          <a:endParaRPr lang="es-ES"/>
        </a:p>
      </dgm:t>
    </dgm:pt>
    <dgm:pt modelId="{6BE03170-FEAE-4B81-B7A4-48487D33E435}" type="pres">
      <dgm:prSet presAssocID="{CBF988BF-ADE3-4307-9944-955A28180AB1}" presName="text0" presStyleLbl="node1" presStyleIdx="5" presStyleCnt="6" custScaleX="193886">
        <dgm:presLayoutVars>
          <dgm:bulletEnabled val="1"/>
        </dgm:presLayoutVars>
      </dgm:prSet>
      <dgm:spPr/>
      <dgm:t>
        <a:bodyPr/>
        <a:lstStyle/>
        <a:p>
          <a:endParaRPr lang="es-ES"/>
        </a:p>
      </dgm:t>
    </dgm:pt>
  </dgm:ptLst>
  <dgm:cxnLst>
    <dgm:cxn modelId="{762D8554-9A37-4042-91E6-57B7D41F7ED0}" srcId="{6BACE35B-FD5B-4201-BD39-68B2E7F7F930}" destId="{42401D0F-A2E6-4957-A938-8E02C3E8E78B}" srcOrd="1" destOrd="0" parTransId="{A32B357B-AD3F-4328-8B89-11D1A81B63F5}" sibTransId="{52E411E0-9E5E-4052-A49F-FE4FCB6F76B1}"/>
    <dgm:cxn modelId="{C0A65BC5-EB65-4108-8079-F96904FFCA51}" srcId="{875EDCFA-B263-47F9-BA32-F26F34EC522F}" destId="{92274429-2D07-4220-9721-50EF2E090D7D}" srcOrd="2" destOrd="0" parTransId="{BCD2AD77-97EE-4F39-A5A5-4423A33C2E04}" sibTransId="{A995F4BA-FBBB-4F90-A1A2-61C26EC924FA}"/>
    <dgm:cxn modelId="{A550BEE2-A5A0-4560-BE62-1B960464BED1}" srcId="{639B749E-ADC4-471B-BBA5-7E6335E6BD14}" destId="{420056D5-7AC7-43D7-867E-D4B3AAF0359A}" srcOrd="1" destOrd="0" parTransId="{FAB0A05E-F880-47CA-95EF-E18CBE59967E}" sibTransId="{7CE6836D-7C7F-42B9-A16B-6CC38EBCB3EA}"/>
    <dgm:cxn modelId="{426B57C5-21F9-49B8-8D88-8FC798BAD5C5}" srcId="{6BACE35B-FD5B-4201-BD39-68B2E7F7F930}" destId="{A406E790-BD50-4E7C-BEBD-907763FE168D}" srcOrd="0" destOrd="0" parTransId="{761F20C7-7F48-4180-91C5-C8CE7592FE8B}" sibTransId="{15568D72-EBED-4761-8DAD-CE6B4C50E129}"/>
    <dgm:cxn modelId="{723099DE-428A-47B5-8772-F7438A289D97}" type="presOf" srcId="{875EDCFA-B263-47F9-BA32-F26F34EC522F}" destId="{F41DB799-C983-48F0-91EB-858CABD756A1}" srcOrd="0" destOrd="0" presId="urn:microsoft.com/office/officeart/2008/layout/RadialCluster"/>
    <dgm:cxn modelId="{616E5962-A571-43FD-AB65-AE4D23C03EF6}" type="presOf" srcId="{8BC0116E-2180-4B88-9908-8303F1C21E34}" destId="{9ADEF395-FCD3-4766-9CC2-8F3879C48565}" srcOrd="0" destOrd="0" presId="urn:microsoft.com/office/officeart/2008/layout/RadialCluster"/>
    <dgm:cxn modelId="{C33CFDFC-F435-4210-8678-18B84DAE3A2A}" srcId="{639B749E-ADC4-471B-BBA5-7E6335E6BD14}" destId="{32CE7C05-4C4C-4EFF-9943-35E029951612}" srcOrd="2" destOrd="0" parTransId="{8E807AD7-0360-4D87-983F-10EAD1A2C2CE}" sibTransId="{5684C1EA-C805-45AF-BDDB-08B047E8D435}"/>
    <dgm:cxn modelId="{97810B58-5FA6-46A0-AC18-76D5DEF73DA3}" type="presOf" srcId="{CBF988BF-ADE3-4307-9944-955A28180AB1}" destId="{6BE03170-FEAE-4B81-B7A4-48487D33E435}" srcOrd="0" destOrd="0" presId="urn:microsoft.com/office/officeart/2008/layout/RadialCluster"/>
    <dgm:cxn modelId="{727B6A89-39C1-4A8F-859C-A17D1EB67796}" srcId="{639B749E-ADC4-471B-BBA5-7E6335E6BD14}" destId="{EC7BB2D7-A119-4A23-ADAD-B5008B25E545}" srcOrd="3" destOrd="0" parTransId="{FFAD3083-1861-4B2C-B4DD-4845D36B76F9}" sibTransId="{14B70A2A-4308-489C-9B67-3B008A09BE0B}"/>
    <dgm:cxn modelId="{1B65E374-AACB-4F6D-92EA-F9565F0D2D7B}" type="presOf" srcId="{FAB0A05E-F880-47CA-95EF-E18CBE59967E}" destId="{463B20F0-FF67-49E9-8AA5-C83A71D71DFA}" srcOrd="0" destOrd="0" presId="urn:microsoft.com/office/officeart/2008/layout/RadialCluster"/>
    <dgm:cxn modelId="{0F733D40-9A55-4C68-B956-D7A932688AD6}" type="presOf" srcId="{EC7BB2D7-A119-4A23-ADAD-B5008B25E545}" destId="{C343B135-5938-4148-9699-2BACD3148291}" srcOrd="0" destOrd="0" presId="urn:microsoft.com/office/officeart/2008/layout/RadialCluster"/>
    <dgm:cxn modelId="{F2AB276B-8A59-49DA-B80A-643A8B11331D}" type="presOf" srcId="{639B749E-ADC4-471B-BBA5-7E6335E6BD14}" destId="{4B1332A1-534E-4127-9893-EEAFCB8EA882}" srcOrd="0" destOrd="0" presId="urn:microsoft.com/office/officeart/2008/layout/RadialCluster"/>
    <dgm:cxn modelId="{1E40896F-6D1E-489F-8659-B60BBA8D65C9}" srcId="{92274429-2D07-4220-9721-50EF2E090D7D}" destId="{F3A5EF4A-3537-4CA0-AB9B-A6519A2659B1}" srcOrd="0" destOrd="0" parTransId="{B89E1515-C46F-4093-AE73-CBE4B0202E84}" sibTransId="{0ACD9776-1A10-4884-BF56-EACE1074F47C}"/>
    <dgm:cxn modelId="{F9982BA5-B404-4B50-8E47-CE28E96ECC50}" srcId="{875EDCFA-B263-47F9-BA32-F26F34EC522F}" destId="{639B749E-ADC4-471B-BBA5-7E6335E6BD14}" srcOrd="0" destOrd="0" parTransId="{E818B2AB-08D1-49D0-B6CD-67B341281DC4}" sibTransId="{6CB4D940-A7DC-4306-9A11-AA742956585F}"/>
    <dgm:cxn modelId="{AB5DB0AD-D641-441D-AB18-A8357B91959B}" type="presOf" srcId="{6207FF1F-99AA-4AEC-A3CC-CF7448BA4935}" destId="{225E40C3-54ED-4E71-A095-CD6A7F9A4D14}" srcOrd="0" destOrd="0" presId="urn:microsoft.com/office/officeart/2008/layout/RadialCluster"/>
    <dgm:cxn modelId="{A8E50E64-4613-42E5-80E7-5193FC98A450}" type="presOf" srcId="{32CE7C05-4C4C-4EFF-9943-35E029951612}" destId="{5A7BAEE6-FB88-44EE-9D4D-39442ECB5B79}" srcOrd="0" destOrd="0" presId="urn:microsoft.com/office/officeart/2008/layout/RadialCluster"/>
    <dgm:cxn modelId="{C8667C0C-BAAB-4B7E-985A-7D8B522DCC27}" type="presOf" srcId="{FFAD3083-1861-4B2C-B4DD-4845D36B76F9}" destId="{2B128A9A-C3C2-459D-BFC2-7D2C7B2C5996}" srcOrd="0" destOrd="0" presId="urn:microsoft.com/office/officeart/2008/layout/RadialCluster"/>
    <dgm:cxn modelId="{0643A96E-C08F-417C-BCEF-97CE19CFD400}" type="presOf" srcId="{BAC4C35C-5D6E-4F60-A2F9-BA372F29662F}" destId="{29337DED-CE41-4B99-96FD-CB361D8B4825}" srcOrd="0" destOrd="0" presId="urn:microsoft.com/office/officeart/2008/layout/RadialCluster"/>
    <dgm:cxn modelId="{31843EC5-6BB9-4ECD-89EA-B3A0348C2B4C}" srcId="{875EDCFA-B263-47F9-BA32-F26F34EC522F}" destId="{6BACE35B-FD5B-4201-BD39-68B2E7F7F930}" srcOrd="1" destOrd="0" parTransId="{BD0FBE96-13EB-4AF6-A70F-E97EBD42CF26}" sibTransId="{A5F3B072-BC98-45E8-A7C1-2B486DE5F6AF}"/>
    <dgm:cxn modelId="{B63EEF85-6BD7-43DB-8FEE-6D6C6DAEAB11}" srcId="{639B749E-ADC4-471B-BBA5-7E6335E6BD14}" destId="{CBF988BF-ADE3-4307-9944-955A28180AB1}" srcOrd="4" destOrd="0" parTransId="{6207FF1F-99AA-4AEC-A3CC-CF7448BA4935}" sibTransId="{DF10137B-5F3C-41FD-88B5-6307058CAC75}"/>
    <dgm:cxn modelId="{8B65AD92-8E6B-4F32-A58E-F60C7E3B011D}" srcId="{639B749E-ADC4-471B-BBA5-7E6335E6BD14}" destId="{BAC4C35C-5D6E-4F60-A2F9-BA372F29662F}" srcOrd="0" destOrd="0" parTransId="{8BC0116E-2180-4B88-9908-8303F1C21E34}" sibTransId="{3C16108F-0CEB-4CE0-876A-9FF49827071A}"/>
    <dgm:cxn modelId="{06115B1D-B6D7-48FC-A472-9470F5AB6FBD}" type="presOf" srcId="{8E807AD7-0360-4D87-983F-10EAD1A2C2CE}" destId="{CFB62E70-4D80-4452-91C8-E41A3F887BA5}" srcOrd="0" destOrd="0" presId="urn:microsoft.com/office/officeart/2008/layout/RadialCluster"/>
    <dgm:cxn modelId="{DD53BC2F-F4F3-4825-82D3-BF3C5C9D8856}" srcId="{92274429-2D07-4220-9721-50EF2E090D7D}" destId="{2A87C529-E164-421D-BCCD-A167BE641D05}" srcOrd="1" destOrd="0" parTransId="{E26D0D82-4BDF-47C0-942E-59C6BFEA9EBB}" sibTransId="{021552B3-3689-4B23-BDBF-73BBCCDCC3C6}"/>
    <dgm:cxn modelId="{C6E2CCB8-0E45-43F8-AE29-490303805B11}" type="presOf" srcId="{420056D5-7AC7-43D7-867E-D4B3AAF0359A}" destId="{48AFA1DF-D82C-4191-86EB-BF3E1AAE8D88}" srcOrd="0" destOrd="0" presId="urn:microsoft.com/office/officeart/2008/layout/RadialCluster"/>
    <dgm:cxn modelId="{7CC24032-3237-44CF-BA3A-ECCEAB7910F8}" type="presParOf" srcId="{F41DB799-C983-48F0-91EB-858CABD756A1}" destId="{25389B78-BACD-4994-B3DE-5D6859592D4A}" srcOrd="0" destOrd="0" presId="urn:microsoft.com/office/officeart/2008/layout/RadialCluster"/>
    <dgm:cxn modelId="{5AC98A44-110E-4AA6-947F-4D57DF8A978B}" type="presParOf" srcId="{25389B78-BACD-4994-B3DE-5D6859592D4A}" destId="{4B1332A1-534E-4127-9893-EEAFCB8EA882}" srcOrd="0" destOrd="0" presId="urn:microsoft.com/office/officeart/2008/layout/RadialCluster"/>
    <dgm:cxn modelId="{F68A6D05-0FEF-4A52-B006-12FF6F8D791D}" type="presParOf" srcId="{25389B78-BACD-4994-B3DE-5D6859592D4A}" destId="{9ADEF395-FCD3-4766-9CC2-8F3879C48565}" srcOrd="1" destOrd="0" presId="urn:microsoft.com/office/officeart/2008/layout/RadialCluster"/>
    <dgm:cxn modelId="{1EDAAF0E-7EC1-4827-A60D-7072EC5FA5C7}" type="presParOf" srcId="{25389B78-BACD-4994-B3DE-5D6859592D4A}" destId="{29337DED-CE41-4B99-96FD-CB361D8B4825}" srcOrd="2" destOrd="0" presId="urn:microsoft.com/office/officeart/2008/layout/RadialCluster"/>
    <dgm:cxn modelId="{5E26B4F8-CAF1-4355-B7DA-A6F1EE6EE9FC}" type="presParOf" srcId="{25389B78-BACD-4994-B3DE-5D6859592D4A}" destId="{463B20F0-FF67-49E9-8AA5-C83A71D71DFA}" srcOrd="3" destOrd="0" presId="urn:microsoft.com/office/officeart/2008/layout/RadialCluster"/>
    <dgm:cxn modelId="{6FB985EC-DCE6-4FE9-AFC5-E05511E32520}" type="presParOf" srcId="{25389B78-BACD-4994-B3DE-5D6859592D4A}" destId="{48AFA1DF-D82C-4191-86EB-BF3E1AAE8D88}" srcOrd="4" destOrd="0" presId="urn:microsoft.com/office/officeart/2008/layout/RadialCluster"/>
    <dgm:cxn modelId="{56A94B5D-2544-4239-AA21-8E3B2E195EBB}" type="presParOf" srcId="{25389B78-BACD-4994-B3DE-5D6859592D4A}" destId="{CFB62E70-4D80-4452-91C8-E41A3F887BA5}" srcOrd="5" destOrd="0" presId="urn:microsoft.com/office/officeart/2008/layout/RadialCluster"/>
    <dgm:cxn modelId="{2F9B06EA-DA8E-4A82-AF2C-F55CC7B6CD4C}" type="presParOf" srcId="{25389B78-BACD-4994-B3DE-5D6859592D4A}" destId="{5A7BAEE6-FB88-44EE-9D4D-39442ECB5B79}" srcOrd="6" destOrd="0" presId="urn:microsoft.com/office/officeart/2008/layout/RadialCluster"/>
    <dgm:cxn modelId="{C93BA7B5-024B-4592-955B-07E6FA3D0375}" type="presParOf" srcId="{25389B78-BACD-4994-B3DE-5D6859592D4A}" destId="{2B128A9A-C3C2-459D-BFC2-7D2C7B2C5996}" srcOrd="7" destOrd="0" presId="urn:microsoft.com/office/officeart/2008/layout/RadialCluster"/>
    <dgm:cxn modelId="{113A1DEC-E349-43FD-9F21-3F5E8F771A24}" type="presParOf" srcId="{25389B78-BACD-4994-B3DE-5D6859592D4A}" destId="{C343B135-5938-4148-9699-2BACD3148291}" srcOrd="8" destOrd="0" presId="urn:microsoft.com/office/officeart/2008/layout/RadialCluster"/>
    <dgm:cxn modelId="{58731136-177C-4D42-871D-E583AF8EC826}" type="presParOf" srcId="{25389B78-BACD-4994-B3DE-5D6859592D4A}" destId="{225E40C3-54ED-4E71-A095-CD6A7F9A4D14}" srcOrd="9" destOrd="0" presId="urn:microsoft.com/office/officeart/2008/layout/RadialCluster"/>
    <dgm:cxn modelId="{EBF2CD35-1B30-4FBC-8645-E746C6B41D50}" type="presParOf" srcId="{25389B78-BACD-4994-B3DE-5D6859592D4A}" destId="{6BE03170-FEAE-4B81-B7A4-48487D33E435}" srcOrd="10"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999255-2627-48E2-814F-EBDF7984F8B8}" type="doc">
      <dgm:prSet loTypeId="urn:microsoft.com/office/officeart/2008/layout/RadialCluster" loCatId="relationship" qsTypeId="urn:microsoft.com/office/officeart/2005/8/quickstyle/3d4" qsCatId="3D" csTypeId="urn:microsoft.com/office/officeart/2005/8/colors/colorful4" csCatId="colorful" phldr="1"/>
      <dgm:spPr/>
      <dgm:t>
        <a:bodyPr/>
        <a:lstStyle/>
        <a:p>
          <a:endParaRPr lang="es-ES"/>
        </a:p>
      </dgm:t>
    </dgm:pt>
    <dgm:pt modelId="{2E1EC5F3-9A9B-4BDF-BBBD-EF7B9635B6D5}">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S" sz="2400" dirty="0" smtClean="0">
              <a:latin typeface="Times New Roman" panose="02020603050405020304" pitchFamily="18" charset="0"/>
              <a:cs typeface="Times New Roman" panose="02020603050405020304" pitchFamily="18" charset="0"/>
            </a:rPr>
            <a:t>Variables de cultura organizacional que inciden en la calidad de servicios </a:t>
          </a:r>
          <a:endParaRPr lang="es-ES" sz="2400" dirty="0">
            <a:latin typeface="Times New Roman" panose="02020603050405020304" pitchFamily="18" charset="0"/>
            <a:cs typeface="Times New Roman" panose="02020603050405020304" pitchFamily="18" charset="0"/>
          </a:endParaRPr>
        </a:p>
      </dgm:t>
    </dgm:pt>
    <dgm:pt modelId="{26D4285E-24EC-4207-824F-7F0237A7C39D}" type="parTrans" cxnId="{B634173C-0639-427D-BE3F-39A83988BAE2}">
      <dgm:prSet/>
      <dgm:spPr/>
      <dgm:t>
        <a:bodyPr/>
        <a:lstStyle/>
        <a:p>
          <a:endParaRPr lang="es-ES" sz="1000">
            <a:solidFill>
              <a:schemeClr val="tx1"/>
            </a:solidFill>
          </a:endParaRPr>
        </a:p>
      </dgm:t>
    </dgm:pt>
    <dgm:pt modelId="{0CF565FD-828B-440E-8ACD-49EE163A918A}" type="sibTrans" cxnId="{B634173C-0639-427D-BE3F-39A83988BAE2}">
      <dgm:prSet/>
      <dgm:spPr/>
      <dgm:t>
        <a:bodyPr/>
        <a:lstStyle/>
        <a:p>
          <a:endParaRPr lang="es-ES" sz="1000">
            <a:solidFill>
              <a:schemeClr val="tx1"/>
            </a:solidFill>
          </a:endParaRPr>
        </a:p>
      </dgm:t>
    </dgm:pt>
    <dgm:pt modelId="{88CA2F8F-C75C-467B-9DAC-82DEADE85F1A}">
      <dgm:prSet phldrT="[Texto]" custT="1"/>
      <dgm:spPr/>
      <dgm:t>
        <a:bodyPr/>
        <a:lstStyle/>
        <a:p>
          <a:r>
            <a:rPr lang="es-ES" sz="2000" b="0" i="0" u="none" strike="noStrike" dirty="0" smtClean="0">
              <a:effectLst/>
              <a:latin typeface="Times New Roman" panose="02020603050405020304" pitchFamily="18" charset="0"/>
              <a:cs typeface="Times New Roman" panose="02020603050405020304" pitchFamily="18" charset="0"/>
            </a:rPr>
            <a:t>Dinamismo</a:t>
          </a:r>
        </a:p>
        <a:p>
          <a:r>
            <a:rPr lang="es-ES" sz="1800" b="0" i="0" u="none" strike="noStrike" dirty="0" smtClean="0">
              <a:effectLst/>
              <a:latin typeface="Times New Roman" panose="02020603050405020304" pitchFamily="18" charset="0"/>
              <a:cs typeface="Times New Roman" panose="02020603050405020304" pitchFamily="18" charset="0"/>
            </a:rPr>
            <a:t> </a:t>
          </a:r>
        </a:p>
      </dgm:t>
    </dgm:pt>
    <dgm:pt modelId="{34E6D46B-587F-4365-90C8-BBCDD06BB58C}" type="parTrans" cxnId="{76DAA2E0-CD98-43CC-B814-D7EB2741E27C}">
      <dgm:prSet custT="1"/>
      <dgm:spPr/>
      <dgm:t>
        <a:bodyPr/>
        <a:lstStyle/>
        <a:p>
          <a:endParaRPr lang="es-ES" sz="1000">
            <a:solidFill>
              <a:schemeClr val="tx1"/>
            </a:solidFill>
          </a:endParaRPr>
        </a:p>
      </dgm:t>
    </dgm:pt>
    <dgm:pt modelId="{3E79900A-25CC-43AB-8434-F2B045A3D5F5}" type="sibTrans" cxnId="{76DAA2E0-CD98-43CC-B814-D7EB2741E27C}">
      <dgm:prSet/>
      <dgm:spPr/>
      <dgm:t>
        <a:bodyPr/>
        <a:lstStyle/>
        <a:p>
          <a:endParaRPr lang="es-ES" sz="1000">
            <a:solidFill>
              <a:schemeClr val="tx1"/>
            </a:solidFill>
          </a:endParaRPr>
        </a:p>
      </dgm:t>
    </dgm:pt>
    <dgm:pt modelId="{F2B41835-66A7-4FC7-A37E-87B5BC557567}">
      <dgm:prSet phldrT="[Texto]" custT="1"/>
      <dgm:spPr/>
      <dgm:t>
        <a:bodyPr/>
        <a:lstStyle/>
        <a:p>
          <a:r>
            <a:rPr lang="es-ES" sz="2000" b="0" i="0" u="none" strike="noStrike" dirty="0" smtClean="0">
              <a:effectLst/>
              <a:latin typeface="Times New Roman" panose="02020603050405020304" pitchFamily="18" charset="0"/>
              <a:cs typeface="Times New Roman" panose="02020603050405020304" pitchFamily="18" charset="0"/>
            </a:rPr>
            <a:t>Trabajo en equipo</a:t>
          </a:r>
          <a:endParaRPr lang="es-ES" sz="2000" dirty="0">
            <a:latin typeface="Times New Roman" panose="02020603050405020304" pitchFamily="18" charset="0"/>
            <a:cs typeface="Times New Roman" panose="02020603050405020304" pitchFamily="18" charset="0"/>
          </a:endParaRPr>
        </a:p>
      </dgm:t>
    </dgm:pt>
    <dgm:pt modelId="{2D392F54-322E-4D59-9DE0-EA44E0EF93B3}" type="parTrans" cxnId="{7405E1C6-E8D0-4A39-A45B-1BF178C28C6A}">
      <dgm:prSet custT="1"/>
      <dgm:spPr/>
      <dgm:t>
        <a:bodyPr/>
        <a:lstStyle/>
        <a:p>
          <a:endParaRPr lang="es-ES" sz="1000">
            <a:solidFill>
              <a:schemeClr val="tx1"/>
            </a:solidFill>
          </a:endParaRPr>
        </a:p>
      </dgm:t>
    </dgm:pt>
    <dgm:pt modelId="{96EECEA0-8755-4E85-BD9B-3E016027DDEA}" type="sibTrans" cxnId="{7405E1C6-E8D0-4A39-A45B-1BF178C28C6A}">
      <dgm:prSet/>
      <dgm:spPr/>
      <dgm:t>
        <a:bodyPr/>
        <a:lstStyle/>
        <a:p>
          <a:endParaRPr lang="es-ES" sz="1000">
            <a:solidFill>
              <a:schemeClr val="tx1"/>
            </a:solidFill>
          </a:endParaRPr>
        </a:p>
      </dgm:t>
    </dgm:pt>
    <dgm:pt modelId="{13114EF2-4E01-427F-BFA0-9D55AFE9C414}">
      <dgm:prSet phldrT="[Texto]" custT="1"/>
      <dgm:spPr/>
      <dgm:t>
        <a:bodyPr/>
        <a:lstStyle/>
        <a:p>
          <a:r>
            <a:rPr lang="es-ES" sz="2000" b="0" i="0" u="none" strike="noStrike" dirty="0" smtClean="0">
              <a:effectLst/>
              <a:latin typeface="Times New Roman" panose="02020603050405020304" pitchFamily="18" charset="0"/>
              <a:cs typeface="Times New Roman" panose="02020603050405020304" pitchFamily="18" charset="0"/>
            </a:rPr>
            <a:t>Lealtad y confianza</a:t>
          </a:r>
          <a:endParaRPr lang="es-ES" sz="2000" dirty="0">
            <a:latin typeface="Times New Roman" panose="02020603050405020304" pitchFamily="18" charset="0"/>
            <a:cs typeface="Times New Roman" panose="02020603050405020304" pitchFamily="18" charset="0"/>
          </a:endParaRPr>
        </a:p>
      </dgm:t>
    </dgm:pt>
    <dgm:pt modelId="{FF021F3E-C09D-499B-910F-05EC8ACAAA16}" type="parTrans" cxnId="{9B701FC4-3265-4CA6-9F83-3198A65349DE}">
      <dgm:prSet custT="1"/>
      <dgm:spPr/>
      <dgm:t>
        <a:bodyPr/>
        <a:lstStyle/>
        <a:p>
          <a:endParaRPr lang="es-ES" sz="1000">
            <a:solidFill>
              <a:schemeClr val="tx1"/>
            </a:solidFill>
          </a:endParaRPr>
        </a:p>
      </dgm:t>
    </dgm:pt>
    <dgm:pt modelId="{50EB0643-4F07-4917-BA4B-56A93453A82B}" type="sibTrans" cxnId="{9B701FC4-3265-4CA6-9F83-3198A65349DE}">
      <dgm:prSet/>
      <dgm:spPr/>
      <dgm:t>
        <a:bodyPr/>
        <a:lstStyle/>
        <a:p>
          <a:endParaRPr lang="es-ES" sz="1000">
            <a:solidFill>
              <a:schemeClr val="tx1"/>
            </a:solidFill>
          </a:endParaRPr>
        </a:p>
      </dgm:t>
    </dgm:pt>
    <dgm:pt modelId="{6D477AB4-3FA4-48DF-B5BD-8365F81F4A92}">
      <dgm:prSet phldrT="[Texto]" custT="1"/>
      <dgm:spPr/>
      <dgm:t>
        <a:bodyPr/>
        <a:lstStyle/>
        <a:p>
          <a:r>
            <a:rPr lang="es-ES" sz="2000" b="0" i="0" u="none" strike="noStrike" smtClean="0">
              <a:effectLst/>
              <a:latin typeface="Times New Roman" panose="02020603050405020304" pitchFamily="18" charset="0"/>
              <a:cs typeface="Times New Roman" panose="02020603050405020304" pitchFamily="18" charset="0"/>
            </a:rPr>
            <a:t>Liderazgo </a:t>
          </a:r>
          <a:endParaRPr lang="es-ES" sz="2000" dirty="0">
            <a:latin typeface="Times New Roman" panose="02020603050405020304" pitchFamily="18" charset="0"/>
            <a:cs typeface="Times New Roman" panose="02020603050405020304" pitchFamily="18" charset="0"/>
          </a:endParaRPr>
        </a:p>
      </dgm:t>
    </dgm:pt>
    <dgm:pt modelId="{C3B97008-8423-4322-8BA4-F4793CC34C36}" type="parTrans" cxnId="{27D98488-257E-4E33-AAFA-FDAFF5AD4DC1}">
      <dgm:prSet custT="1"/>
      <dgm:spPr/>
      <dgm:t>
        <a:bodyPr/>
        <a:lstStyle/>
        <a:p>
          <a:endParaRPr lang="es-ES" sz="1000">
            <a:solidFill>
              <a:schemeClr val="tx1"/>
            </a:solidFill>
          </a:endParaRPr>
        </a:p>
      </dgm:t>
    </dgm:pt>
    <dgm:pt modelId="{5953D9AE-E6FE-46DC-BF3F-EF491B79CD62}" type="sibTrans" cxnId="{27D98488-257E-4E33-AAFA-FDAFF5AD4DC1}">
      <dgm:prSet/>
      <dgm:spPr/>
      <dgm:t>
        <a:bodyPr/>
        <a:lstStyle/>
        <a:p>
          <a:endParaRPr lang="es-ES" sz="1000">
            <a:solidFill>
              <a:schemeClr val="tx1"/>
            </a:solidFill>
          </a:endParaRPr>
        </a:p>
      </dgm:t>
    </dgm:pt>
    <dgm:pt modelId="{BBFF6609-82AF-4CFA-8D5B-DDA17C6EABFC}">
      <dgm:prSet custT="1"/>
      <dgm:spPr/>
      <dgm:t>
        <a:bodyPr/>
        <a:lstStyle/>
        <a:p>
          <a:r>
            <a:rPr lang="es-ES" sz="2000" b="0" i="0" u="none" strike="noStrike" dirty="0" smtClean="0">
              <a:effectLst/>
              <a:latin typeface="Times New Roman" panose="02020603050405020304" pitchFamily="18" charset="0"/>
              <a:cs typeface="Times New Roman" panose="02020603050405020304" pitchFamily="18" charset="0"/>
            </a:rPr>
            <a:t>Innovación</a:t>
          </a:r>
          <a:endParaRPr lang="es-ES" sz="2000" dirty="0">
            <a:latin typeface="Times New Roman" panose="02020603050405020304" pitchFamily="18" charset="0"/>
            <a:cs typeface="Times New Roman" panose="02020603050405020304" pitchFamily="18" charset="0"/>
          </a:endParaRPr>
        </a:p>
      </dgm:t>
    </dgm:pt>
    <dgm:pt modelId="{10BD8CAB-5C0E-497F-AED6-B2D9DF466CB2}" type="parTrans" cxnId="{CEA6E1DD-8BAF-4903-BCA6-0A93C4BCD564}">
      <dgm:prSet custT="1"/>
      <dgm:spPr/>
      <dgm:t>
        <a:bodyPr/>
        <a:lstStyle/>
        <a:p>
          <a:endParaRPr lang="es-ES" sz="1000">
            <a:solidFill>
              <a:schemeClr val="tx1"/>
            </a:solidFill>
          </a:endParaRPr>
        </a:p>
      </dgm:t>
    </dgm:pt>
    <dgm:pt modelId="{1CC9EED9-E707-4068-96ED-C1918071576D}" type="sibTrans" cxnId="{CEA6E1DD-8BAF-4903-BCA6-0A93C4BCD564}">
      <dgm:prSet/>
      <dgm:spPr/>
      <dgm:t>
        <a:bodyPr/>
        <a:lstStyle/>
        <a:p>
          <a:endParaRPr lang="es-ES" sz="1000">
            <a:solidFill>
              <a:schemeClr val="tx1"/>
            </a:solidFill>
          </a:endParaRPr>
        </a:p>
      </dgm:t>
    </dgm:pt>
    <dgm:pt modelId="{13AD18B5-C324-4651-A7F5-46E81FD15617}">
      <dgm:prSet custT="1"/>
      <dgm:spPr/>
      <dgm:t>
        <a:bodyPr/>
        <a:lstStyle/>
        <a:p>
          <a:r>
            <a:rPr lang="es-ES" sz="2000" b="0" i="0" u="none" strike="noStrike" dirty="0" smtClean="0">
              <a:effectLst/>
              <a:latin typeface="Times New Roman" panose="02020603050405020304" pitchFamily="18" charset="0"/>
              <a:cs typeface="Times New Roman" panose="02020603050405020304" pitchFamily="18" charset="0"/>
            </a:rPr>
            <a:t>Desarrollo del Talento humano</a:t>
          </a:r>
          <a:endParaRPr lang="es-ES" sz="2000" dirty="0">
            <a:latin typeface="Times New Roman" panose="02020603050405020304" pitchFamily="18" charset="0"/>
            <a:cs typeface="Times New Roman" panose="02020603050405020304" pitchFamily="18" charset="0"/>
          </a:endParaRPr>
        </a:p>
      </dgm:t>
    </dgm:pt>
    <dgm:pt modelId="{F6D18ECA-69E8-4A12-A40C-5DCEC896854A}" type="parTrans" cxnId="{24275E3C-750B-48A8-B948-97732A208A94}">
      <dgm:prSet custT="1"/>
      <dgm:spPr/>
      <dgm:t>
        <a:bodyPr/>
        <a:lstStyle/>
        <a:p>
          <a:endParaRPr lang="es-ES" sz="1000">
            <a:solidFill>
              <a:schemeClr val="tx1"/>
            </a:solidFill>
          </a:endParaRPr>
        </a:p>
      </dgm:t>
    </dgm:pt>
    <dgm:pt modelId="{9C2F0642-4DDD-46EB-95B4-BF42A3F30169}" type="sibTrans" cxnId="{24275E3C-750B-48A8-B948-97732A208A94}">
      <dgm:prSet/>
      <dgm:spPr/>
      <dgm:t>
        <a:bodyPr/>
        <a:lstStyle/>
        <a:p>
          <a:endParaRPr lang="es-ES" sz="1000">
            <a:solidFill>
              <a:schemeClr val="tx1"/>
            </a:solidFill>
          </a:endParaRPr>
        </a:p>
      </dgm:t>
    </dgm:pt>
    <dgm:pt modelId="{5F3DDD45-9D95-4866-B5A5-2A381F70A9D0}">
      <dgm:prSet custT="1"/>
      <dgm:spPr/>
      <dgm:t>
        <a:bodyPr/>
        <a:lstStyle/>
        <a:p>
          <a:r>
            <a:rPr lang="es-ES" sz="2000" b="0" i="0" u="none" strike="noStrike" smtClean="0">
              <a:effectLst/>
              <a:latin typeface="Times New Roman" panose="02020603050405020304" pitchFamily="18" charset="0"/>
              <a:cs typeface="Times New Roman" panose="02020603050405020304" pitchFamily="18" charset="0"/>
            </a:rPr>
            <a:t>Crecimiento institucional </a:t>
          </a:r>
          <a:endParaRPr lang="es-ES" sz="2000" dirty="0">
            <a:latin typeface="Times New Roman" panose="02020603050405020304" pitchFamily="18" charset="0"/>
            <a:cs typeface="Times New Roman" panose="02020603050405020304" pitchFamily="18" charset="0"/>
          </a:endParaRPr>
        </a:p>
      </dgm:t>
    </dgm:pt>
    <dgm:pt modelId="{B2C1973B-9A2A-4820-8BBA-7823BFA1B3C4}" type="parTrans" cxnId="{4B8E44A6-AB80-4871-85A9-25964BFF01B9}">
      <dgm:prSet custT="1"/>
      <dgm:spPr/>
      <dgm:t>
        <a:bodyPr/>
        <a:lstStyle/>
        <a:p>
          <a:endParaRPr lang="es-ES" sz="1000">
            <a:solidFill>
              <a:schemeClr val="tx1"/>
            </a:solidFill>
          </a:endParaRPr>
        </a:p>
      </dgm:t>
    </dgm:pt>
    <dgm:pt modelId="{C3687771-E100-4F9A-A0EB-12588765996E}" type="sibTrans" cxnId="{4B8E44A6-AB80-4871-85A9-25964BFF01B9}">
      <dgm:prSet/>
      <dgm:spPr/>
      <dgm:t>
        <a:bodyPr/>
        <a:lstStyle/>
        <a:p>
          <a:endParaRPr lang="es-ES" sz="1000">
            <a:solidFill>
              <a:schemeClr val="tx1"/>
            </a:solidFill>
          </a:endParaRPr>
        </a:p>
      </dgm:t>
    </dgm:pt>
    <dgm:pt modelId="{E6C7A417-9580-450E-8814-647182476EA0}" type="pres">
      <dgm:prSet presAssocID="{70999255-2627-48E2-814F-EBDF7984F8B8}" presName="Name0" presStyleCnt="0">
        <dgm:presLayoutVars>
          <dgm:chMax val="1"/>
          <dgm:chPref val="1"/>
          <dgm:dir/>
          <dgm:animOne val="branch"/>
          <dgm:animLvl val="lvl"/>
        </dgm:presLayoutVars>
      </dgm:prSet>
      <dgm:spPr/>
      <dgm:t>
        <a:bodyPr/>
        <a:lstStyle/>
        <a:p>
          <a:endParaRPr lang="es-ES"/>
        </a:p>
      </dgm:t>
    </dgm:pt>
    <dgm:pt modelId="{93A66EFC-0291-4F9F-A14B-A5F1010643B9}" type="pres">
      <dgm:prSet presAssocID="{2E1EC5F3-9A9B-4BDF-BBBD-EF7B9635B6D5}" presName="singleCycle" presStyleCnt="0"/>
      <dgm:spPr/>
      <dgm:t>
        <a:bodyPr/>
        <a:lstStyle/>
        <a:p>
          <a:endParaRPr lang="es-ES"/>
        </a:p>
      </dgm:t>
    </dgm:pt>
    <dgm:pt modelId="{A8E0E2F5-B314-4C59-8D9B-E8194732A281}" type="pres">
      <dgm:prSet presAssocID="{2E1EC5F3-9A9B-4BDF-BBBD-EF7B9635B6D5}" presName="singleCenter" presStyleLbl="node1" presStyleIdx="0" presStyleCnt="8" custScaleX="173787" custScaleY="179311" custLinFactNeighborX="-1293" custLinFactNeighborY="9917">
        <dgm:presLayoutVars>
          <dgm:chMax val="7"/>
          <dgm:chPref val="7"/>
        </dgm:presLayoutVars>
      </dgm:prSet>
      <dgm:spPr/>
      <dgm:t>
        <a:bodyPr/>
        <a:lstStyle/>
        <a:p>
          <a:endParaRPr lang="es-ES"/>
        </a:p>
      </dgm:t>
    </dgm:pt>
    <dgm:pt modelId="{B6BE1C5B-8C0F-4374-8AB7-6AEFA5D88EFF}" type="pres">
      <dgm:prSet presAssocID="{34E6D46B-587F-4365-90C8-BBCDD06BB58C}" presName="Name56" presStyleLbl="parChTrans1D2" presStyleIdx="0" presStyleCnt="7"/>
      <dgm:spPr/>
      <dgm:t>
        <a:bodyPr/>
        <a:lstStyle/>
        <a:p>
          <a:endParaRPr lang="es-ES"/>
        </a:p>
      </dgm:t>
    </dgm:pt>
    <dgm:pt modelId="{DB1E75A8-FAE6-43B8-98BF-A4C73CEF5529}" type="pres">
      <dgm:prSet presAssocID="{88CA2F8F-C75C-467B-9DAC-82DEADE85F1A}" presName="text0" presStyleLbl="node1" presStyleIdx="1" presStyleCnt="8" custScaleX="214002" custRadScaleRad="106898">
        <dgm:presLayoutVars>
          <dgm:bulletEnabled val="1"/>
        </dgm:presLayoutVars>
      </dgm:prSet>
      <dgm:spPr/>
      <dgm:t>
        <a:bodyPr/>
        <a:lstStyle/>
        <a:p>
          <a:endParaRPr lang="es-ES"/>
        </a:p>
      </dgm:t>
    </dgm:pt>
    <dgm:pt modelId="{E8BE99A2-BE49-4CA9-A98A-D2D7D43D718B}" type="pres">
      <dgm:prSet presAssocID="{2D392F54-322E-4D59-9DE0-EA44E0EF93B3}" presName="Name56" presStyleLbl="parChTrans1D2" presStyleIdx="1" presStyleCnt="7"/>
      <dgm:spPr/>
      <dgm:t>
        <a:bodyPr/>
        <a:lstStyle/>
        <a:p>
          <a:endParaRPr lang="es-ES"/>
        </a:p>
      </dgm:t>
    </dgm:pt>
    <dgm:pt modelId="{24E5BD9F-C957-4D39-8D7B-0EBB5A413A8F}" type="pres">
      <dgm:prSet presAssocID="{F2B41835-66A7-4FC7-A37E-87B5BC557567}" presName="text0" presStyleLbl="node1" presStyleIdx="2" presStyleCnt="8" custScaleX="208419" custRadScaleRad="174855" custRadScaleInc="69787">
        <dgm:presLayoutVars>
          <dgm:bulletEnabled val="1"/>
        </dgm:presLayoutVars>
      </dgm:prSet>
      <dgm:spPr/>
      <dgm:t>
        <a:bodyPr/>
        <a:lstStyle/>
        <a:p>
          <a:endParaRPr lang="es-ES"/>
        </a:p>
      </dgm:t>
    </dgm:pt>
    <dgm:pt modelId="{C0BCE17E-11B5-47B4-9788-CBD424916752}" type="pres">
      <dgm:prSet presAssocID="{FF021F3E-C09D-499B-910F-05EC8ACAAA16}" presName="Name56" presStyleLbl="parChTrans1D2" presStyleIdx="2" presStyleCnt="7"/>
      <dgm:spPr/>
      <dgm:t>
        <a:bodyPr/>
        <a:lstStyle/>
        <a:p>
          <a:endParaRPr lang="es-ES"/>
        </a:p>
      </dgm:t>
    </dgm:pt>
    <dgm:pt modelId="{54A73B69-03D9-47E8-8844-94CCD20A1CF3}" type="pres">
      <dgm:prSet presAssocID="{13114EF2-4E01-427F-BFA0-9D55AFE9C414}" presName="text0" presStyleLbl="node1" presStyleIdx="3" presStyleCnt="8" custScaleX="215097" custRadScaleRad="171528" custRadScaleInc="-22428">
        <dgm:presLayoutVars>
          <dgm:bulletEnabled val="1"/>
        </dgm:presLayoutVars>
      </dgm:prSet>
      <dgm:spPr/>
      <dgm:t>
        <a:bodyPr/>
        <a:lstStyle/>
        <a:p>
          <a:endParaRPr lang="es-ES"/>
        </a:p>
      </dgm:t>
    </dgm:pt>
    <dgm:pt modelId="{D713BF49-65F8-47BF-885F-11920FBB6946}" type="pres">
      <dgm:prSet presAssocID="{10BD8CAB-5C0E-497F-AED6-B2D9DF466CB2}" presName="Name56" presStyleLbl="parChTrans1D2" presStyleIdx="3" presStyleCnt="7"/>
      <dgm:spPr/>
      <dgm:t>
        <a:bodyPr/>
        <a:lstStyle/>
        <a:p>
          <a:endParaRPr lang="es-ES"/>
        </a:p>
      </dgm:t>
    </dgm:pt>
    <dgm:pt modelId="{3D886B19-CE45-4631-BE0F-0906BF813F86}" type="pres">
      <dgm:prSet presAssocID="{BBFF6609-82AF-4CFA-8D5B-DDA17C6EABFC}" presName="text0" presStyleLbl="node1" presStyleIdx="4" presStyleCnt="8" custScaleX="229739" custRadScaleRad="184451" custRadScaleInc="-119354">
        <dgm:presLayoutVars>
          <dgm:bulletEnabled val="1"/>
        </dgm:presLayoutVars>
      </dgm:prSet>
      <dgm:spPr/>
      <dgm:t>
        <a:bodyPr/>
        <a:lstStyle/>
        <a:p>
          <a:endParaRPr lang="es-ES"/>
        </a:p>
      </dgm:t>
    </dgm:pt>
    <dgm:pt modelId="{CDF9E1E4-4A24-4FA6-940B-73ECDA786E5D}" type="pres">
      <dgm:prSet presAssocID="{F6D18ECA-69E8-4A12-A40C-5DCEC896854A}" presName="Name56" presStyleLbl="parChTrans1D2" presStyleIdx="4" presStyleCnt="7"/>
      <dgm:spPr/>
      <dgm:t>
        <a:bodyPr/>
        <a:lstStyle/>
        <a:p>
          <a:endParaRPr lang="es-ES"/>
        </a:p>
      </dgm:t>
    </dgm:pt>
    <dgm:pt modelId="{D1D47252-AB57-4AC4-9DF4-07578C9521EB}" type="pres">
      <dgm:prSet presAssocID="{13AD18B5-C324-4651-A7F5-46E81FD15617}" presName="text0" presStyleLbl="node1" presStyleIdx="5" presStyleCnt="8" custScaleX="214569" custRadScaleRad="181594" custRadScaleInc="129586">
        <dgm:presLayoutVars>
          <dgm:bulletEnabled val="1"/>
        </dgm:presLayoutVars>
      </dgm:prSet>
      <dgm:spPr/>
      <dgm:t>
        <a:bodyPr/>
        <a:lstStyle/>
        <a:p>
          <a:endParaRPr lang="es-ES"/>
        </a:p>
      </dgm:t>
    </dgm:pt>
    <dgm:pt modelId="{766910A0-F5C2-4901-91F3-6DB052FDC8CB}" type="pres">
      <dgm:prSet presAssocID="{B2C1973B-9A2A-4820-8BBA-7823BFA1B3C4}" presName="Name56" presStyleLbl="parChTrans1D2" presStyleIdx="5" presStyleCnt="7"/>
      <dgm:spPr/>
      <dgm:t>
        <a:bodyPr/>
        <a:lstStyle/>
        <a:p>
          <a:endParaRPr lang="es-ES"/>
        </a:p>
      </dgm:t>
    </dgm:pt>
    <dgm:pt modelId="{F55DBC52-4430-4A39-BD5D-FF989B597A3B}" type="pres">
      <dgm:prSet presAssocID="{5F3DDD45-9D95-4866-B5A5-2A381F70A9D0}" presName="text0" presStyleLbl="node1" presStyleIdx="6" presStyleCnt="8" custScaleX="251850" custRadScaleRad="192266" custRadScaleInc="41451">
        <dgm:presLayoutVars>
          <dgm:bulletEnabled val="1"/>
        </dgm:presLayoutVars>
      </dgm:prSet>
      <dgm:spPr/>
      <dgm:t>
        <a:bodyPr/>
        <a:lstStyle/>
        <a:p>
          <a:endParaRPr lang="es-ES"/>
        </a:p>
      </dgm:t>
    </dgm:pt>
    <dgm:pt modelId="{DD046D4A-2538-4888-86DA-BF902E088BD6}" type="pres">
      <dgm:prSet presAssocID="{C3B97008-8423-4322-8BA4-F4793CC34C36}" presName="Name56" presStyleLbl="parChTrans1D2" presStyleIdx="6" presStyleCnt="7"/>
      <dgm:spPr/>
      <dgm:t>
        <a:bodyPr/>
        <a:lstStyle/>
        <a:p>
          <a:endParaRPr lang="es-ES"/>
        </a:p>
      </dgm:t>
    </dgm:pt>
    <dgm:pt modelId="{5233B163-E267-4C3D-B387-AD5AF25EC165}" type="pres">
      <dgm:prSet presAssocID="{6D477AB4-3FA4-48DF-B5BD-8365F81F4A92}" presName="text0" presStyleLbl="node1" presStyleIdx="7" presStyleCnt="8" custScaleX="213119" custRadScaleRad="182998" custRadScaleInc="-51048">
        <dgm:presLayoutVars>
          <dgm:bulletEnabled val="1"/>
        </dgm:presLayoutVars>
      </dgm:prSet>
      <dgm:spPr/>
      <dgm:t>
        <a:bodyPr/>
        <a:lstStyle/>
        <a:p>
          <a:endParaRPr lang="es-ES"/>
        </a:p>
      </dgm:t>
    </dgm:pt>
  </dgm:ptLst>
  <dgm:cxnLst>
    <dgm:cxn modelId="{48978FBB-C172-4A88-9623-A7E022A8A3DC}" type="presOf" srcId="{C3B97008-8423-4322-8BA4-F4793CC34C36}" destId="{DD046D4A-2538-4888-86DA-BF902E088BD6}" srcOrd="0" destOrd="0" presId="urn:microsoft.com/office/officeart/2008/layout/RadialCluster"/>
    <dgm:cxn modelId="{4B8E44A6-AB80-4871-85A9-25964BFF01B9}" srcId="{2E1EC5F3-9A9B-4BDF-BBBD-EF7B9635B6D5}" destId="{5F3DDD45-9D95-4866-B5A5-2A381F70A9D0}" srcOrd="5" destOrd="0" parTransId="{B2C1973B-9A2A-4820-8BBA-7823BFA1B3C4}" sibTransId="{C3687771-E100-4F9A-A0EB-12588765996E}"/>
    <dgm:cxn modelId="{76DAA2E0-CD98-43CC-B814-D7EB2741E27C}" srcId="{2E1EC5F3-9A9B-4BDF-BBBD-EF7B9635B6D5}" destId="{88CA2F8F-C75C-467B-9DAC-82DEADE85F1A}" srcOrd="0" destOrd="0" parTransId="{34E6D46B-587F-4365-90C8-BBCDD06BB58C}" sibTransId="{3E79900A-25CC-43AB-8434-F2B045A3D5F5}"/>
    <dgm:cxn modelId="{7ED23DF6-461F-45BC-8939-2C848B675BB4}" type="presOf" srcId="{BBFF6609-82AF-4CFA-8D5B-DDA17C6EABFC}" destId="{3D886B19-CE45-4631-BE0F-0906BF813F86}" srcOrd="0" destOrd="0" presId="urn:microsoft.com/office/officeart/2008/layout/RadialCluster"/>
    <dgm:cxn modelId="{76A5F77F-584E-471A-A97C-523B37EF0AA6}" type="presOf" srcId="{6D477AB4-3FA4-48DF-B5BD-8365F81F4A92}" destId="{5233B163-E267-4C3D-B387-AD5AF25EC165}" srcOrd="0" destOrd="0" presId="urn:microsoft.com/office/officeart/2008/layout/RadialCluster"/>
    <dgm:cxn modelId="{27D98488-257E-4E33-AAFA-FDAFF5AD4DC1}" srcId="{2E1EC5F3-9A9B-4BDF-BBBD-EF7B9635B6D5}" destId="{6D477AB4-3FA4-48DF-B5BD-8365F81F4A92}" srcOrd="6" destOrd="0" parTransId="{C3B97008-8423-4322-8BA4-F4793CC34C36}" sibTransId="{5953D9AE-E6FE-46DC-BF3F-EF491B79CD62}"/>
    <dgm:cxn modelId="{A423628A-17B9-443C-A622-BB04A51C3B1A}" type="presOf" srcId="{13AD18B5-C324-4651-A7F5-46E81FD15617}" destId="{D1D47252-AB57-4AC4-9DF4-07578C9521EB}" srcOrd="0" destOrd="0" presId="urn:microsoft.com/office/officeart/2008/layout/RadialCluster"/>
    <dgm:cxn modelId="{24275E3C-750B-48A8-B948-97732A208A94}" srcId="{2E1EC5F3-9A9B-4BDF-BBBD-EF7B9635B6D5}" destId="{13AD18B5-C324-4651-A7F5-46E81FD15617}" srcOrd="4" destOrd="0" parTransId="{F6D18ECA-69E8-4A12-A40C-5DCEC896854A}" sibTransId="{9C2F0642-4DDD-46EB-95B4-BF42A3F30169}"/>
    <dgm:cxn modelId="{9B701FC4-3265-4CA6-9F83-3198A65349DE}" srcId="{2E1EC5F3-9A9B-4BDF-BBBD-EF7B9635B6D5}" destId="{13114EF2-4E01-427F-BFA0-9D55AFE9C414}" srcOrd="2" destOrd="0" parTransId="{FF021F3E-C09D-499B-910F-05EC8ACAAA16}" sibTransId="{50EB0643-4F07-4917-BA4B-56A93453A82B}"/>
    <dgm:cxn modelId="{A6174EEA-83BA-4976-95AB-DAD0CBD90880}" type="presOf" srcId="{B2C1973B-9A2A-4820-8BBA-7823BFA1B3C4}" destId="{766910A0-F5C2-4901-91F3-6DB052FDC8CB}" srcOrd="0" destOrd="0" presId="urn:microsoft.com/office/officeart/2008/layout/RadialCluster"/>
    <dgm:cxn modelId="{32D9E354-4C6A-49F1-8FF7-97F9CB285573}" type="presOf" srcId="{2E1EC5F3-9A9B-4BDF-BBBD-EF7B9635B6D5}" destId="{A8E0E2F5-B314-4C59-8D9B-E8194732A281}" srcOrd="0" destOrd="0" presId="urn:microsoft.com/office/officeart/2008/layout/RadialCluster"/>
    <dgm:cxn modelId="{0C77B827-333E-439D-AB5F-2622B8C5A7D1}" type="presOf" srcId="{F2B41835-66A7-4FC7-A37E-87B5BC557567}" destId="{24E5BD9F-C957-4D39-8D7B-0EBB5A413A8F}" srcOrd="0" destOrd="0" presId="urn:microsoft.com/office/officeart/2008/layout/RadialCluster"/>
    <dgm:cxn modelId="{E2A74A7E-005B-4995-B485-A244848F39DC}" type="presOf" srcId="{2D392F54-322E-4D59-9DE0-EA44E0EF93B3}" destId="{E8BE99A2-BE49-4CA9-A98A-D2D7D43D718B}" srcOrd="0" destOrd="0" presId="urn:microsoft.com/office/officeart/2008/layout/RadialCluster"/>
    <dgm:cxn modelId="{BF0968FC-7134-4301-8E8C-BFBB02BD3B4B}" type="presOf" srcId="{F6D18ECA-69E8-4A12-A40C-5DCEC896854A}" destId="{CDF9E1E4-4A24-4FA6-940B-73ECDA786E5D}" srcOrd="0" destOrd="0" presId="urn:microsoft.com/office/officeart/2008/layout/RadialCluster"/>
    <dgm:cxn modelId="{8B9C7A4A-F596-4955-B3DD-448706D31F21}" type="presOf" srcId="{FF021F3E-C09D-499B-910F-05EC8ACAAA16}" destId="{C0BCE17E-11B5-47B4-9788-CBD424916752}" srcOrd="0" destOrd="0" presId="urn:microsoft.com/office/officeart/2008/layout/RadialCluster"/>
    <dgm:cxn modelId="{DC0EFEC8-6E75-436B-BA20-9B3DED73AE29}" type="presOf" srcId="{70999255-2627-48E2-814F-EBDF7984F8B8}" destId="{E6C7A417-9580-450E-8814-647182476EA0}" srcOrd="0" destOrd="0" presId="urn:microsoft.com/office/officeart/2008/layout/RadialCluster"/>
    <dgm:cxn modelId="{DA27C1CE-9EAB-430F-83D7-5CCA3548BE38}" type="presOf" srcId="{13114EF2-4E01-427F-BFA0-9D55AFE9C414}" destId="{54A73B69-03D9-47E8-8844-94CCD20A1CF3}" srcOrd="0" destOrd="0" presId="urn:microsoft.com/office/officeart/2008/layout/RadialCluster"/>
    <dgm:cxn modelId="{B634173C-0639-427D-BE3F-39A83988BAE2}" srcId="{70999255-2627-48E2-814F-EBDF7984F8B8}" destId="{2E1EC5F3-9A9B-4BDF-BBBD-EF7B9635B6D5}" srcOrd="0" destOrd="0" parTransId="{26D4285E-24EC-4207-824F-7F0237A7C39D}" sibTransId="{0CF565FD-828B-440E-8ACD-49EE163A918A}"/>
    <dgm:cxn modelId="{1037155B-2C35-425E-A290-5A34E695D5AC}" type="presOf" srcId="{34E6D46B-587F-4365-90C8-BBCDD06BB58C}" destId="{B6BE1C5B-8C0F-4374-8AB7-6AEFA5D88EFF}" srcOrd="0" destOrd="0" presId="urn:microsoft.com/office/officeart/2008/layout/RadialCluster"/>
    <dgm:cxn modelId="{033FCA3C-D97F-48D2-A4DB-603A915746A7}" type="presOf" srcId="{10BD8CAB-5C0E-497F-AED6-B2D9DF466CB2}" destId="{D713BF49-65F8-47BF-885F-11920FBB6946}" srcOrd="0" destOrd="0" presId="urn:microsoft.com/office/officeart/2008/layout/RadialCluster"/>
    <dgm:cxn modelId="{7DA0CBEA-2CB3-47A8-B000-B68ABB08F5FE}" type="presOf" srcId="{5F3DDD45-9D95-4866-B5A5-2A381F70A9D0}" destId="{F55DBC52-4430-4A39-BD5D-FF989B597A3B}" srcOrd="0" destOrd="0" presId="urn:microsoft.com/office/officeart/2008/layout/RadialCluster"/>
    <dgm:cxn modelId="{7EBC22EA-913E-4DA0-90E5-52E1167804E8}" type="presOf" srcId="{88CA2F8F-C75C-467B-9DAC-82DEADE85F1A}" destId="{DB1E75A8-FAE6-43B8-98BF-A4C73CEF5529}" srcOrd="0" destOrd="0" presId="urn:microsoft.com/office/officeart/2008/layout/RadialCluster"/>
    <dgm:cxn modelId="{7405E1C6-E8D0-4A39-A45B-1BF178C28C6A}" srcId="{2E1EC5F3-9A9B-4BDF-BBBD-EF7B9635B6D5}" destId="{F2B41835-66A7-4FC7-A37E-87B5BC557567}" srcOrd="1" destOrd="0" parTransId="{2D392F54-322E-4D59-9DE0-EA44E0EF93B3}" sibTransId="{96EECEA0-8755-4E85-BD9B-3E016027DDEA}"/>
    <dgm:cxn modelId="{CEA6E1DD-8BAF-4903-BCA6-0A93C4BCD564}" srcId="{2E1EC5F3-9A9B-4BDF-BBBD-EF7B9635B6D5}" destId="{BBFF6609-82AF-4CFA-8D5B-DDA17C6EABFC}" srcOrd="3" destOrd="0" parTransId="{10BD8CAB-5C0E-497F-AED6-B2D9DF466CB2}" sibTransId="{1CC9EED9-E707-4068-96ED-C1918071576D}"/>
    <dgm:cxn modelId="{CAA88E7F-612A-443F-B280-01EDE708B08A}" type="presParOf" srcId="{E6C7A417-9580-450E-8814-647182476EA0}" destId="{93A66EFC-0291-4F9F-A14B-A5F1010643B9}" srcOrd="0" destOrd="0" presId="urn:microsoft.com/office/officeart/2008/layout/RadialCluster"/>
    <dgm:cxn modelId="{196C3C0A-1A67-4FFD-B34B-880C5CD900E2}" type="presParOf" srcId="{93A66EFC-0291-4F9F-A14B-A5F1010643B9}" destId="{A8E0E2F5-B314-4C59-8D9B-E8194732A281}" srcOrd="0" destOrd="0" presId="urn:microsoft.com/office/officeart/2008/layout/RadialCluster"/>
    <dgm:cxn modelId="{404C7494-2921-4580-B448-2D6318F3843F}" type="presParOf" srcId="{93A66EFC-0291-4F9F-A14B-A5F1010643B9}" destId="{B6BE1C5B-8C0F-4374-8AB7-6AEFA5D88EFF}" srcOrd="1" destOrd="0" presId="urn:microsoft.com/office/officeart/2008/layout/RadialCluster"/>
    <dgm:cxn modelId="{8B76D341-410F-4838-84B6-8B79A818874C}" type="presParOf" srcId="{93A66EFC-0291-4F9F-A14B-A5F1010643B9}" destId="{DB1E75A8-FAE6-43B8-98BF-A4C73CEF5529}" srcOrd="2" destOrd="0" presId="urn:microsoft.com/office/officeart/2008/layout/RadialCluster"/>
    <dgm:cxn modelId="{313A6DCF-70F6-4B42-851A-00730281DC36}" type="presParOf" srcId="{93A66EFC-0291-4F9F-A14B-A5F1010643B9}" destId="{E8BE99A2-BE49-4CA9-A98A-D2D7D43D718B}" srcOrd="3" destOrd="0" presId="urn:microsoft.com/office/officeart/2008/layout/RadialCluster"/>
    <dgm:cxn modelId="{EA114B39-2389-4AA6-9D5A-D06C9B5A46A7}" type="presParOf" srcId="{93A66EFC-0291-4F9F-A14B-A5F1010643B9}" destId="{24E5BD9F-C957-4D39-8D7B-0EBB5A413A8F}" srcOrd="4" destOrd="0" presId="urn:microsoft.com/office/officeart/2008/layout/RadialCluster"/>
    <dgm:cxn modelId="{DF9AAC00-1F5B-42EA-B9CB-B589D518504F}" type="presParOf" srcId="{93A66EFC-0291-4F9F-A14B-A5F1010643B9}" destId="{C0BCE17E-11B5-47B4-9788-CBD424916752}" srcOrd="5" destOrd="0" presId="urn:microsoft.com/office/officeart/2008/layout/RadialCluster"/>
    <dgm:cxn modelId="{423879EA-DC7B-4FCD-8746-5F848B8FA2B2}" type="presParOf" srcId="{93A66EFC-0291-4F9F-A14B-A5F1010643B9}" destId="{54A73B69-03D9-47E8-8844-94CCD20A1CF3}" srcOrd="6" destOrd="0" presId="urn:microsoft.com/office/officeart/2008/layout/RadialCluster"/>
    <dgm:cxn modelId="{34159539-F47E-4FE5-8E6F-8AB418A23663}" type="presParOf" srcId="{93A66EFC-0291-4F9F-A14B-A5F1010643B9}" destId="{D713BF49-65F8-47BF-885F-11920FBB6946}" srcOrd="7" destOrd="0" presId="urn:microsoft.com/office/officeart/2008/layout/RadialCluster"/>
    <dgm:cxn modelId="{7F07AAD5-6C7F-4C27-BD3E-100E29E0D54E}" type="presParOf" srcId="{93A66EFC-0291-4F9F-A14B-A5F1010643B9}" destId="{3D886B19-CE45-4631-BE0F-0906BF813F86}" srcOrd="8" destOrd="0" presId="urn:microsoft.com/office/officeart/2008/layout/RadialCluster"/>
    <dgm:cxn modelId="{21EBB077-4B80-4A82-A9B4-C6F6382390AA}" type="presParOf" srcId="{93A66EFC-0291-4F9F-A14B-A5F1010643B9}" destId="{CDF9E1E4-4A24-4FA6-940B-73ECDA786E5D}" srcOrd="9" destOrd="0" presId="urn:microsoft.com/office/officeart/2008/layout/RadialCluster"/>
    <dgm:cxn modelId="{246B5DF0-D2BA-4C69-8682-61167447AD28}" type="presParOf" srcId="{93A66EFC-0291-4F9F-A14B-A5F1010643B9}" destId="{D1D47252-AB57-4AC4-9DF4-07578C9521EB}" srcOrd="10" destOrd="0" presId="urn:microsoft.com/office/officeart/2008/layout/RadialCluster"/>
    <dgm:cxn modelId="{68FAC3A5-A44F-490F-B8C8-DBCDF829AF2F}" type="presParOf" srcId="{93A66EFC-0291-4F9F-A14B-A5F1010643B9}" destId="{766910A0-F5C2-4901-91F3-6DB052FDC8CB}" srcOrd="11" destOrd="0" presId="urn:microsoft.com/office/officeart/2008/layout/RadialCluster"/>
    <dgm:cxn modelId="{874C4889-6637-4237-B9D5-DA3CF7D90CEE}" type="presParOf" srcId="{93A66EFC-0291-4F9F-A14B-A5F1010643B9}" destId="{F55DBC52-4430-4A39-BD5D-FF989B597A3B}" srcOrd="12" destOrd="0" presId="urn:microsoft.com/office/officeart/2008/layout/RadialCluster"/>
    <dgm:cxn modelId="{2986DDBB-8A51-4D19-8C2F-87919CACE495}" type="presParOf" srcId="{93A66EFC-0291-4F9F-A14B-A5F1010643B9}" destId="{DD046D4A-2538-4888-86DA-BF902E088BD6}" srcOrd="13" destOrd="0" presId="urn:microsoft.com/office/officeart/2008/layout/RadialCluster"/>
    <dgm:cxn modelId="{B8838E42-BC71-4B06-80C1-E01D113D4C81}" type="presParOf" srcId="{93A66EFC-0291-4F9F-A14B-A5F1010643B9}" destId="{5233B163-E267-4C3D-B387-AD5AF25EC165}" srcOrd="14" destOrd="0" presId="urn:microsoft.com/office/officeart/2008/layout/RadialCluster"/>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3372874E-BE95-4ACB-85DB-0723F7998795}" type="doc">
      <dgm:prSet loTypeId="urn:microsoft.com/office/officeart/2005/8/layout/hProcess9" loCatId="process" qsTypeId="urn:microsoft.com/office/officeart/2005/8/quickstyle/simple1" qsCatId="simple" csTypeId="urn:microsoft.com/office/officeart/2005/8/colors/colorful4" csCatId="colorful" phldr="1"/>
      <dgm:spPr/>
    </dgm:pt>
    <dgm:pt modelId="{A96909ED-C89A-480D-A5E0-4CB1EBDB2DDF}">
      <dgm:prSet phldrT="[Texto]" custT="1"/>
      <dgm:spPr>
        <a:scene3d>
          <a:camera prst="orthographicFront"/>
          <a:lightRig rig="threePt" dir="t"/>
        </a:scene3d>
        <a:sp3d>
          <a:bevelT w="254000"/>
        </a:sp3d>
      </dgm:spPr>
      <dgm:t>
        <a:bodyPr/>
        <a:lstStyle/>
        <a:p>
          <a:r>
            <a:rPr lang="es-ES" sz="2400" dirty="0" smtClean="0"/>
            <a:t>Implementar </a:t>
          </a:r>
          <a:r>
            <a:rPr lang="es-ES" sz="2400" dirty="0" smtClean="0"/>
            <a:t> </a:t>
          </a:r>
          <a:r>
            <a:rPr lang="es-ES" sz="2400" dirty="0" smtClean="0"/>
            <a:t>Carteleras</a:t>
          </a:r>
          <a:endParaRPr lang="es-ES" sz="2400" dirty="0"/>
        </a:p>
      </dgm:t>
    </dgm:pt>
    <dgm:pt modelId="{AB51691A-87C7-4AD6-803F-E1C1BDE44E3D}" type="parTrans" cxnId="{A368A275-E22F-4795-A2FC-6C7F3B2A492C}">
      <dgm:prSet/>
      <dgm:spPr/>
      <dgm:t>
        <a:bodyPr/>
        <a:lstStyle/>
        <a:p>
          <a:endParaRPr lang="es-ES"/>
        </a:p>
      </dgm:t>
    </dgm:pt>
    <dgm:pt modelId="{8E865E7B-E61E-48E3-9015-F6BEBDF4534F}" type="sibTrans" cxnId="{A368A275-E22F-4795-A2FC-6C7F3B2A492C}">
      <dgm:prSet/>
      <dgm:spPr/>
      <dgm:t>
        <a:bodyPr/>
        <a:lstStyle/>
        <a:p>
          <a:endParaRPr lang="es-ES"/>
        </a:p>
      </dgm:t>
    </dgm:pt>
    <dgm:pt modelId="{618DDC55-3095-4133-B9AB-5E35CFE51424}">
      <dgm:prSet phldrT="[Texto]" custT="1"/>
      <dgm:spPr>
        <a:scene3d>
          <a:camera prst="orthographicFront"/>
          <a:lightRig rig="threePt" dir="t"/>
        </a:scene3d>
        <a:sp3d>
          <a:bevelT w="254000"/>
        </a:sp3d>
      </dgm:spPr>
      <dgm:t>
        <a:bodyPr/>
        <a:lstStyle/>
        <a:p>
          <a:r>
            <a:rPr lang="es-ES" sz="2400" smtClean="0"/>
            <a:t>Inducción </a:t>
          </a:r>
        </a:p>
        <a:p>
          <a:r>
            <a:rPr lang="es-ES" sz="2400" smtClean="0"/>
            <a:t>Capacitación</a:t>
          </a:r>
          <a:endParaRPr lang="es-ES" sz="2400" dirty="0"/>
        </a:p>
      </dgm:t>
    </dgm:pt>
    <dgm:pt modelId="{834AB566-016A-4225-A436-3B0C2564C26B}" type="parTrans" cxnId="{0840B63C-4C45-4BEA-BD23-86329BF278F7}">
      <dgm:prSet/>
      <dgm:spPr/>
      <dgm:t>
        <a:bodyPr/>
        <a:lstStyle/>
        <a:p>
          <a:endParaRPr lang="es-ES"/>
        </a:p>
      </dgm:t>
    </dgm:pt>
    <dgm:pt modelId="{BDF243E0-DC54-4B5B-9167-337AC5FFC9CE}" type="sibTrans" cxnId="{0840B63C-4C45-4BEA-BD23-86329BF278F7}">
      <dgm:prSet/>
      <dgm:spPr/>
      <dgm:t>
        <a:bodyPr/>
        <a:lstStyle/>
        <a:p>
          <a:endParaRPr lang="es-ES"/>
        </a:p>
      </dgm:t>
    </dgm:pt>
    <dgm:pt modelId="{FCE04A82-8B08-419D-BB29-389D44FDA7D4}">
      <dgm:prSet phldrT="[Texto]" custT="1"/>
      <dgm:spPr>
        <a:scene3d>
          <a:camera prst="orthographicFront"/>
          <a:lightRig rig="threePt" dir="t"/>
        </a:scene3d>
        <a:sp3d>
          <a:bevelT w="254000"/>
        </a:sp3d>
      </dgm:spPr>
      <dgm:t>
        <a:bodyPr/>
        <a:lstStyle/>
        <a:p>
          <a:r>
            <a:rPr lang="es-ES" sz="2400" dirty="0" smtClean="0"/>
            <a:t>Eventos de Vinculación </a:t>
          </a:r>
          <a:endParaRPr lang="es-ES" sz="2400" dirty="0"/>
        </a:p>
      </dgm:t>
    </dgm:pt>
    <dgm:pt modelId="{46F2DCDB-BFDF-4551-9D99-7A74C626EF48}" type="parTrans" cxnId="{DFB24A83-E01B-4EF9-895D-CCE40BA9C72D}">
      <dgm:prSet/>
      <dgm:spPr/>
      <dgm:t>
        <a:bodyPr/>
        <a:lstStyle/>
        <a:p>
          <a:endParaRPr lang="es-ES"/>
        </a:p>
      </dgm:t>
    </dgm:pt>
    <dgm:pt modelId="{55A6454A-336C-462D-A586-63C399896291}" type="sibTrans" cxnId="{DFB24A83-E01B-4EF9-895D-CCE40BA9C72D}">
      <dgm:prSet/>
      <dgm:spPr/>
      <dgm:t>
        <a:bodyPr/>
        <a:lstStyle/>
        <a:p>
          <a:endParaRPr lang="es-ES"/>
        </a:p>
      </dgm:t>
    </dgm:pt>
    <dgm:pt modelId="{4965E67A-174A-4848-92D4-88C650795EF3}" type="pres">
      <dgm:prSet presAssocID="{3372874E-BE95-4ACB-85DB-0723F7998795}" presName="CompostProcess" presStyleCnt="0">
        <dgm:presLayoutVars>
          <dgm:dir/>
          <dgm:resizeHandles val="exact"/>
        </dgm:presLayoutVars>
      </dgm:prSet>
      <dgm:spPr/>
    </dgm:pt>
    <dgm:pt modelId="{82C44AF4-01E8-4657-8EC0-24AC7C2FAC6A}" type="pres">
      <dgm:prSet presAssocID="{3372874E-BE95-4ACB-85DB-0723F7998795}" presName="arrow" presStyleLbl="bgShp" presStyleIdx="0" presStyleCnt="1"/>
      <dgm:spPr/>
    </dgm:pt>
    <dgm:pt modelId="{72DC7EB3-2588-461D-B34D-43B95EB1D380}" type="pres">
      <dgm:prSet presAssocID="{3372874E-BE95-4ACB-85DB-0723F7998795}" presName="linearProcess" presStyleCnt="0"/>
      <dgm:spPr/>
    </dgm:pt>
    <dgm:pt modelId="{38986F40-81BE-43BB-8DFD-B87FF3059B61}" type="pres">
      <dgm:prSet presAssocID="{A96909ED-C89A-480D-A5E0-4CB1EBDB2DDF}" presName="textNode" presStyleLbl="node1" presStyleIdx="0" presStyleCnt="3">
        <dgm:presLayoutVars>
          <dgm:bulletEnabled val="1"/>
        </dgm:presLayoutVars>
      </dgm:prSet>
      <dgm:spPr/>
      <dgm:t>
        <a:bodyPr/>
        <a:lstStyle/>
        <a:p>
          <a:endParaRPr lang="es-ES"/>
        </a:p>
      </dgm:t>
    </dgm:pt>
    <dgm:pt modelId="{AC0D7A62-7B47-4DBE-81A5-BFE438AF71EC}" type="pres">
      <dgm:prSet presAssocID="{8E865E7B-E61E-48E3-9015-F6BEBDF4534F}" presName="sibTrans" presStyleCnt="0"/>
      <dgm:spPr/>
    </dgm:pt>
    <dgm:pt modelId="{AE5D65C4-3FE8-420A-8703-4F93068210C6}" type="pres">
      <dgm:prSet presAssocID="{618DDC55-3095-4133-B9AB-5E35CFE51424}" presName="textNode" presStyleLbl="node1" presStyleIdx="1" presStyleCnt="3">
        <dgm:presLayoutVars>
          <dgm:bulletEnabled val="1"/>
        </dgm:presLayoutVars>
      </dgm:prSet>
      <dgm:spPr/>
      <dgm:t>
        <a:bodyPr/>
        <a:lstStyle/>
        <a:p>
          <a:endParaRPr lang="es-ES"/>
        </a:p>
      </dgm:t>
    </dgm:pt>
    <dgm:pt modelId="{2B08FA57-889C-4B4F-B9F7-8CEAE6E47EFB}" type="pres">
      <dgm:prSet presAssocID="{BDF243E0-DC54-4B5B-9167-337AC5FFC9CE}" presName="sibTrans" presStyleCnt="0"/>
      <dgm:spPr/>
    </dgm:pt>
    <dgm:pt modelId="{1AA1BB0E-D594-4993-9518-D0B07CA934E1}" type="pres">
      <dgm:prSet presAssocID="{FCE04A82-8B08-419D-BB29-389D44FDA7D4}" presName="textNode" presStyleLbl="node1" presStyleIdx="2" presStyleCnt="3">
        <dgm:presLayoutVars>
          <dgm:bulletEnabled val="1"/>
        </dgm:presLayoutVars>
      </dgm:prSet>
      <dgm:spPr/>
      <dgm:t>
        <a:bodyPr/>
        <a:lstStyle/>
        <a:p>
          <a:endParaRPr lang="es-ES"/>
        </a:p>
      </dgm:t>
    </dgm:pt>
  </dgm:ptLst>
  <dgm:cxnLst>
    <dgm:cxn modelId="{20728BFA-8133-447E-888B-2E0C713AE8CC}" type="presOf" srcId="{FCE04A82-8B08-419D-BB29-389D44FDA7D4}" destId="{1AA1BB0E-D594-4993-9518-D0B07CA934E1}" srcOrd="0" destOrd="0" presId="urn:microsoft.com/office/officeart/2005/8/layout/hProcess9"/>
    <dgm:cxn modelId="{DFB24A83-E01B-4EF9-895D-CCE40BA9C72D}" srcId="{3372874E-BE95-4ACB-85DB-0723F7998795}" destId="{FCE04A82-8B08-419D-BB29-389D44FDA7D4}" srcOrd="2" destOrd="0" parTransId="{46F2DCDB-BFDF-4551-9D99-7A74C626EF48}" sibTransId="{55A6454A-336C-462D-A586-63C399896291}"/>
    <dgm:cxn modelId="{A368A275-E22F-4795-A2FC-6C7F3B2A492C}" srcId="{3372874E-BE95-4ACB-85DB-0723F7998795}" destId="{A96909ED-C89A-480D-A5E0-4CB1EBDB2DDF}" srcOrd="0" destOrd="0" parTransId="{AB51691A-87C7-4AD6-803F-E1C1BDE44E3D}" sibTransId="{8E865E7B-E61E-48E3-9015-F6BEBDF4534F}"/>
    <dgm:cxn modelId="{BB6A81EF-5A36-417E-8877-E88E4FB0892B}" type="presOf" srcId="{618DDC55-3095-4133-B9AB-5E35CFE51424}" destId="{AE5D65C4-3FE8-420A-8703-4F93068210C6}" srcOrd="0" destOrd="0" presId="urn:microsoft.com/office/officeart/2005/8/layout/hProcess9"/>
    <dgm:cxn modelId="{0840B63C-4C45-4BEA-BD23-86329BF278F7}" srcId="{3372874E-BE95-4ACB-85DB-0723F7998795}" destId="{618DDC55-3095-4133-B9AB-5E35CFE51424}" srcOrd="1" destOrd="0" parTransId="{834AB566-016A-4225-A436-3B0C2564C26B}" sibTransId="{BDF243E0-DC54-4B5B-9167-337AC5FFC9CE}"/>
    <dgm:cxn modelId="{E898E1FA-371A-43E0-9E0F-481E054807AB}" type="presOf" srcId="{3372874E-BE95-4ACB-85DB-0723F7998795}" destId="{4965E67A-174A-4848-92D4-88C650795EF3}" srcOrd="0" destOrd="0" presId="urn:microsoft.com/office/officeart/2005/8/layout/hProcess9"/>
    <dgm:cxn modelId="{39501BF2-E89A-4866-951B-47804445771C}" type="presOf" srcId="{A96909ED-C89A-480D-A5E0-4CB1EBDB2DDF}" destId="{38986F40-81BE-43BB-8DFD-B87FF3059B61}" srcOrd="0" destOrd="0" presId="urn:microsoft.com/office/officeart/2005/8/layout/hProcess9"/>
    <dgm:cxn modelId="{FF8B6EA5-D650-42D7-BC1F-BAF42CC75845}" type="presParOf" srcId="{4965E67A-174A-4848-92D4-88C650795EF3}" destId="{82C44AF4-01E8-4657-8EC0-24AC7C2FAC6A}" srcOrd="0" destOrd="0" presId="urn:microsoft.com/office/officeart/2005/8/layout/hProcess9"/>
    <dgm:cxn modelId="{78AC4FA0-266B-4372-A2A6-7CB0A6A46E84}" type="presParOf" srcId="{4965E67A-174A-4848-92D4-88C650795EF3}" destId="{72DC7EB3-2588-461D-B34D-43B95EB1D380}" srcOrd="1" destOrd="0" presId="urn:microsoft.com/office/officeart/2005/8/layout/hProcess9"/>
    <dgm:cxn modelId="{0162A340-A951-4731-A639-B2A374C99715}" type="presParOf" srcId="{72DC7EB3-2588-461D-B34D-43B95EB1D380}" destId="{38986F40-81BE-43BB-8DFD-B87FF3059B61}" srcOrd="0" destOrd="0" presId="urn:microsoft.com/office/officeart/2005/8/layout/hProcess9"/>
    <dgm:cxn modelId="{E9DA72E1-E115-46E4-BEFF-B4BEBC9F11F2}" type="presParOf" srcId="{72DC7EB3-2588-461D-B34D-43B95EB1D380}" destId="{AC0D7A62-7B47-4DBE-81A5-BFE438AF71EC}" srcOrd="1" destOrd="0" presId="urn:microsoft.com/office/officeart/2005/8/layout/hProcess9"/>
    <dgm:cxn modelId="{248E0844-6936-4AD9-9D3D-E0E6C7907C89}" type="presParOf" srcId="{72DC7EB3-2588-461D-B34D-43B95EB1D380}" destId="{AE5D65C4-3FE8-420A-8703-4F93068210C6}" srcOrd="2" destOrd="0" presId="urn:microsoft.com/office/officeart/2005/8/layout/hProcess9"/>
    <dgm:cxn modelId="{B7C42784-7F2F-4EED-8C71-3B34BCA1B37C}" type="presParOf" srcId="{72DC7EB3-2588-461D-B34D-43B95EB1D380}" destId="{2B08FA57-889C-4B4F-B9F7-8CEAE6E47EFB}" srcOrd="3" destOrd="0" presId="urn:microsoft.com/office/officeart/2005/8/layout/hProcess9"/>
    <dgm:cxn modelId="{DB1D02FC-C567-446B-8CA9-B9551E562275}" type="presParOf" srcId="{72DC7EB3-2588-461D-B34D-43B95EB1D380}" destId="{1AA1BB0E-D594-4993-9518-D0B07CA934E1}" srcOrd="4" destOrd="0" presId="urn:microsoft.com/office/officeart/2005/8/layout/hProcess9"/>
  </dgm:cxnLst>
  <dgm:b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72874E-BE95-4ACB-85DB-0723F7998795}" type="doc">
      <dgm:prSet loTypeId="urn:microsoft.com/office/officeart/2005/8/layout/hProcess9" loCatId="process" qsTypeId="urn:microsoft.com/office/officeart/2005/8/quickstyle/simple1" qsCatId="simple" csTypeId="urn:microsoft.com/office/officeart/2005/8/colors/colorful5" csCatId="colorful" phldr="1"/>
      <dgm:spPr/>
    </dgm:pt>
    <dgm:pt modelId="{A96909ED-C89A-480D-A5E0-4CB1EBDB2DDF}">
      <dgm:prSet phldrT="[Texto]" custT="1"/>
      <dgm:spPr>
        <a:scene3d>
          <a:camera prst="orthographicFront"/>
          <a:lightRig rig="threePt" dir="t"/>
        </a:scene3d>
        <a:sp3d>
          <a:bevelT w="254000"/>
        </a:sp3d>
      </dgm:spPr>
      <dgm:t>
        <a:bodyPr/>
        <a:lstStyle/>
        <a:p>
          <a:r>
            <a:rPr lang="es-ES" sz="2800" dirty="0" smtClean="0">
              <a:solidFill>
                <a:schemeClr val="tx1"/>
              </a:solidFill>
              <a:latin typeface="Times New Roman" panose="02020603050405020304" pitchFamily="18" charset="0"/>
              <a:cs typeface="Times New Roman" panose="02020603050405020304" pitchFamily="18" charset="0"/>
            </a:rPr>
            <a:t>Catálogo de servicios</a:t>
          </a:r>
          <a:endParaRPr lang="es-ES" sz="2800" dirty="0"/>
        </a:p>
      </dgm:t>
    </dgm:pt>
    <dgm:pt modelId="{AB51691A-87C7-4AD6-803F-E1C1BDE44E3D}" type="parTrans" cxnId="{A368A275-E22F-4795-A2FC-6C7F3B2A492C}">
      <dgm:prSet/>
      <dgm:spPr/>
      <dgm:t>
        <a:bodyPr/>
        <a:lstStyle/>
        <a:p>
          <a:endParaRPr lang="es-ES" sz="2400"/>
        </a:p>
      </dgm:t>
    </dgm:pt>
    <dgm:pt modelId="{8E865E7B-E61E-48E3-9015-F6BEBDF4534F}" type="sibTrans" cxnId="{A368A275-E22F-4795-A2FC-6C7F3B2A492C}">
      <dgm:prSet/>
      <dgm:spPr/>
      <dgm:t>
        <a:bodyPr/>
        <a:lstStyle/>
        <a:p>
          <a:endParaRPr lang="es-ES" sz="2400"/>
        </a:p>
      </dgm:t>
    </dgm:pt>
    <dgm:pt modelId="{618DDC55-3095-4133-B9AB-5E35CFE51424}">
      <dgm:prSet phldrT="[Texto]" custT="1"/>
      <dgm:spPr>
        <a:scene3d>
          <a:camera prst="orthographicFront"/>
          <a:lightRig rig="threePt" dir="t"/>
        </a:scene3d>
        <a:sp3d>
          <a:bevelT w="254000"/>
        </a:sp3d>
      </dgm:spPr>
      <dgm:t>
        <a:bodyPr/>
        <a:lstStyle/>
        <a:p>
          <a:r>
            <a:rPr lang="es-ES" sz="2800" dirty="0" smtClean="0">
              <a:solidFill>
                <a:schemeClr val="tx1"/>
              </a:solidFill>
              <a:latin typeface="Times New Roman" panose="02020603050405020304" pitchFamily="18" charset="0"/>
              <a:cs typeface="Times New Roman" panose="02020603050405020304" pitchFamily="18" charset="0"/>
            </a:rPr>
            <a:t>Buzón de Sugerencias</a:t>
          </a:r>
          <a:endParaRPr lang="es-ES" sz="2800" dirty="0"/>
        </a:p>
      </dgm:t>
    </dgm:pt>
    <dgm:pt modelId="{834AB566-016A-4225-A436-3B0C2564C26B}" type="parTrans" cxnId="{0840B63C-4C45-4BEA-BD23-86329BF278F7}">
      <dgm:prSet/>
      <dgm:spPr/>
      <dgm:t>
        <a:bodyPr/>
        <a:lstStyle/>
        <a:p>
          <a:endParaRPr lang="es-ES" sz="2400"/>
        </a:p>
      </dgm:t>
    </dgm:pt>
    <dgm:pt modelId="{BDF243E0-DC54-4B5B-9167-337AC5FFC9CE}" type="sibTrans" cxnId="{0840B63C-4C45-4BEA-BD23-86329BF278F7}">
      <dgm:prSet/>
      <dgm:spPr/>
      <dgm:t>
        <a:bodyPr/>
        <a:lstStyle/>
        <a:p>
          <a:endParaRPr lang="es-ES" sz="2400"/>
        </a:p>
      </dgm:t>
    </dgm:pt>
    <dgm:pt modelId="{FCE04A82-8B08-419D-BB29-389D44FDA7D4}">
      <dgm:prSet phldrT="[Texto]" custT="1"/>
      <dgm:spPr>
        <a:scene3d>
          <a:camera prst="orthographicFront"/>
          <a:lightRig rig="threePt" dir="t"/>
        </a:scene3d>
        <a:sp3d>
          <a:bevelT w="254000"/>
        </a:sp3d>
      </dgm:spPr>
      <dgm:t>
        <a:bodyPr/>
        <a:lstStyle/>
        <a:p>
          <a:r>
            <a:rPr lang="es-ES" sz="2800" dirty="0" smtClean="0">
              <a:solidFill>
                <a:schemeClr val="tx1"/>
              </a:solidFill>
              <a:latin typeface="Times New Roman" panose="02020603050405020304" pitchFamily="18" charset="0"/>
              <a:cs typeface="Times New Roman" panose="02020603050405020304" pitchFamily="18" charset="0"/>
            </a:rPr>
            <a:t>Aplicación de encuestas </a:t>
          </a:r>
          <a:endParaRPr lang="es-ES" sz="2800" dirty="0"/>
        </a:p>
      </dgm:t>
    </dgm:pt>
    <dgm:pt modelId="{46F2DCDB-BFDF-4551-9D99-7A74C626EF48}" type="parTrans" cxnId="{DFB24A83-E01B-4EF9-895D-CCE40BA9C72D}">
      <dgm:prSet/>
      <dgm:spPr/>
      <dgm:t>
        <a:bodyPr/>
        <a:lstStyle/>
        <a:p>
          <a:endParaRPr lang="es-ES" sz="2400"/>
        </a:p>
      </dgm:t>
    </dgm:pt>
    <dgm:pt modelId="{55A6454A-336C-462D-A586-63C399896291}" type="sibTrans" cxnId="{DFB24A83-E01B-4EF9-895D-CCE40BA9C72D}">
      <dgm:prSet/>
      <dgm:spPr/>
      <dgm:t>
        <a:bodyPr/>
        <a:lstStyle/>
        <a:p>
          <a:endParaRPr lang="es-ES" sz="2400"/>
        </a:p>
      </dgm:t>
    </dgm:pt>
    <dgm:pt modelId="{4965E67A-174A-4848-92D4-88C650795EF3}" type="pres">
      <dgm:prSet presAssocID="{3372874E-BE95-4ACB-85DB-0723F7998795}" presName="CompostProcess" presStyleCnt="0">
        <dgm:presLayoutVars>
          <dgm:dir/>
          <dgm:resizeHandles val="exact"/>
        </dgm:presLayoutVars>
      </dgm:prSet>
      <dgm:spPr/>
    </dgm:pt>
    <dgm:pt modelId="{82C44AF4-01E8-4657-8EC0-24AC7C2FAC6A}" type="pres">
      <dgm:prSet presAssocID="{3372874E-BE95-4ACB-85DB-0723F7998795}" presName="arrow" presStyleLbl="bgShp" presStyleIdx="0" presStyleCnt="1"/>
      <dgm:spPr/>
    </dgm:pt>
    <dgm:pt modelId="{72DC7EB3-2588-461D-B34D-43B95EB1D380}" type="pres">
      <dgm:prSet presAssocID="{3372874E-BE95-4ACB-85DB-0723F7998795}" presName="linearProcess" presStyleCnt="0"/>
      <dgm:spPr/>
    </dgm:pt>
    <dgm:pt modelId="{38986F40-81BE-43BB-8DFD-B87FF3059B61}" type="pres">
      <dgm:prSet presAssocID="{A96909ED-C89A-480D-A5E0-4CB1EBDB2DDF}" presName="textNode" presStyleLbl="node1" presStyleIdx="0" presStyleCnt="3">
        <dgm:presLayoutVars>
          <dgm:bulletEnabled val="1"/>
        </dgm:presLayoutVars>
      </dgm:prSet>
      <dgm:spPr/>
      <dgm:t>
        <a:bodyPr/>
        <a:lstStyle/>
        <a:p>
          <a:endParaRPr lang="es-ES"/>
        </a:p>
      </dgm:t>
    </dgm:pt>
    <dgm:pt modelId="{AC0D7A62-7B47-4DBE-81A5-BFE438AF71EC}" type="pres">
      <dgm:prSet presAssocID="{8E865E7B-E61E-48E3-9015-F6BEBDF4534F}" presName="sibTrans" presStyleCnt="0"/>
      <dgm:spPr/>
    </dgm:pt>
    <dgm:pt modelId="{AE5D65C4-3FE8-420A-8703-4F93068210C6}" type="pres">
      <dgm:prSet presAssocID="{618DDC55-3095-4133-B9AB-5E35CFE51424}" presName="textNode" presStyleLbl="node1" presStyleIdx="1" presStyleCnt="3">
        <dgm:presLayoutVars>
          <dgm:bulletEnabled val="1"/>
        </dgm:presLayoutVars>
      </dgm:prSet>
      <dgm:spPr/>
      <dgm:t>
        <a:bodyPr/>
        <a:lstStyle/>
        <a:p>
          <a:endParaRPr lang="es-ES"/>
        </a:p>
      </dgm:t>
    </dgm:pt>
    <dgm:pt modelId="{2B08FA57-889C-4B4F-B9F7-8CEAE6E47EFB}" type="pres">
      <dgm:prSet presAssocID="{BDF243E0-DC54-4B5B-9167-337AC5FFC9CE}" presName="sibTrans" presStyleCnt="0"/>
      <dgm:spPr/>
    </dgm:pt>
    <dgm:pt modelId="{1AA1BB0E-D594-4993-9518-D0B07CA934E1}" type="pres">
      <dgm:prSet presAssocID="{FCE04A82-8B08-419D-BB29-389D44FDA7D4}" presName="textNode" presStyleLbl="node1" presStyleIdx="2" presStyleCnt="3">
        <dgm:presLayoutVars>
          <dgm:bulletEnabled val="1"/>
        </dgm:presLayoutVars>
      </dgm:prSet>
      <dgm:spPr/>
      <dgm:t>
        <a:bodyPr/>
        <a:lstStyle/>
        <a:p>
          <a:endParaRPr lang="es-ES"/>
        </a:p>
      </dgm:t>
    </dgm:pt>
  </dgm:ptLst>
  <dgm:cxnLst>
    <dgm:cxn modelId="{DFB24A83-E01B-4EF9-895D-CCE40BA9C72D}" srcId="{3372874E-BE95-4ACB-85DB-0723F7998795}" destId="{FCE04A82-8B08-419D-BB29-389D44FDA7D4}" srcOrd="2" destOrd="0" parTransId="{46F2DCDB-BFDF-4551-9D99-7A74C626EF48}" sibTransId="{55A6454A-336C-462D-A586-63C399896291}"/>
    <dgm:cxn modelId="{A368A275-E22F-4795-A2FC-6C7F3B2A492C}" srcId="{3372874E-BE95-4ACB-85DB-0723F7998795}" destId="{A96909ED-C89A-480D-A5E0-4CB1EBDB2DDF}" srcOrd="0" destOrd="0" parTransId="{AB51691A-87C7-4AD6-803F-E1C1BDE44E3D}" sibTransId="{8E865E7B-E61E-48E3-9015-F6BEBDF4534F}"/>
    <dgm:cxn modelId="{FED18D05-649D-4AD6-A4D3-1B583351EBC6}" type="presOf" srcId="{FCE04A82-8B08-419D-BB29-389D44FDA7D4}" destId="{1AA1BB0E-D594-4993-9518-D0B07CA934E1}" srcOrd="0" destOrd="0" presId="urn:microsoft.com/office/officeart/2005/8/layout/hProcess9"/>
    <dgm:cxn modelId="{0840B63C-4C45-4BEA-BD23-86329BF278F7}" srcId="{3372874E-BE95-4ACB-85DB-0723F7998795}" destId="{618DDC55-3095-4133-B9AB-5E35CFE51424}" srcOrd="1" destOrd="0" parTransId="{834AB566-016A-4225-A436-3B0C2564C26B}" sibTransId="{BDF243E0-DC54-4B5B-9167-337AC5FFC9CE}"/>
    <dgm:cxn modelId="{891C33AF-457D-41DB-99DF-10B25CBA7ECF}" type="presOf" srcId="{3372874E-BE95-4ACB-85DB-0723F7998795}" destId="{4965E67A-174A-4848-92D4-88C650795EF3}" srcOrd="0" destOrd="0" presId="urn:microsoft.com/office/officeart/2005/8/layout/hProcess9"/>
    <dgm:cxn modelId="{0588DB91-46AB-4521-BF21-6C8F7730D2EF}" type="presOf" srcId="{618DDC55-3095-4133-B9AB-5E35CFE51424}" destId="{AE5D65C4-3FE8-420A-8703-4F93068210C6}" srcOrd="0" destOrd="0" presId="urn:microsoft.com/office/officeart/2005/8/layout/hProcess9"/>
    <dgm:cxn modelId="{4779C97E-56B3-4163-A1C5-0C130EF4FB68}" type="presOf" srcId="{A96909ED-C89A-480D-A5E0-4CB1EBDB2DDF}" destId="{38986F40-81BE-43BB-8DFD-B87FF3059B61}" srcOrd="0" destOrd="0" presId="urn:microsoft.com/office/officeart/2005/8/layout/hProcess9"/>
    <dgm:cxn modelId="{7D3B1C58-8A86-49BD-87B3-457F523F458E}" type="presParOf" srcId="{4965E67A-174A-4848-92D4-88C650795EF3}" destId="{82C44AF4-01E8-4657-8EC0-24AC7C2FAC6A}" srcOrd="0" destOrd="0" presId="urn:microsoft.com/office/officeart/2005/8/layout/hProcess9"/>
    <dgm:cxn modelId="{F5336F08-91AE-4784-81F6-0094DD1A7585}" type="presParOf" srcId="{4965E67A-174A-4848-92D4-88C650795EF3}" destId="{72DC7EB3-2588-461D-B34D-43B95EB1D380}" srcOrd="1" destOrd="0" presId="urn:microsoft.com/office/officeart/2005/8/layout/hProcess9"/>
    <dgm:cxn modelId="{1EC507D5-80A1-45F0-A474-E09953116E7A}" type="presParOf" srcId="{72DC7EB3-2588-461D-B34D-43B95EB1D380}" destId="{38986F40-81BE-43BB-8DFD-B87FF3059B61}" srcOrd="0" destOrd="0" presId="urn:microsoft.com/office/officeart/2005/8/layout/hProcess9"/>
    <dgm:cxn modelId="{CF333255-0141-4FE4-89CA-3F00C154A73B}" type="presParOf" srcId="{72DC7EB3-2588-461D-B34D-43B95EB1D380}" destId="{AC0D7A62-7B47-4DBE-81A5-BFE438AF71EC}" srcOrd="1" destOrd="0" presId="urn:microsoft.com/office/officeart/2005/8/layout/hProcess9"/>
    <dgm:cxn modelId="{F57E19F6-8F3B-4826-9C82-E61CACC4A016}" type="presParOf" srcId="{72DC7EB3-2588-461D-B34D-43B95EB1D380}" destId="{AE5D65C4-3FE8-420A-8703-4F93068210C6}" srcOrd="2" destOrd="0" presId="urn:microsoft.com/office/officeart/2005/8/layout/hProcess9"/>
    <dgm:cxn modelId="{66D4EC06-B763-4A9F-BA53-191246860A63}" type="presParOf" srcId="{72DC7EB3-2588-461D-B34D-43B95EB1D380}" destId="{2B08FA57-889C-4B4F-B9F7-8CEAE6E47EFB}" srcOrd="3" destOrd="0" presId="urn:microsoft.com/office/officeart/2005/8/layout/hProcess9"/>
    <dgm:cxn modelId="{CA0148C9-0ADD-4219-B4CE-795C34E87783}" type="presParOf" srcId="{72DC7EB3-2588-461D-B34D-43B95EB1D380}" destId="{1AA1BB0E-D594-4993-9518-D0B07CA934E1}" srcOrd="4" destOrd="0" presId="urn:microsoft.com/office/officeart/2005/8/layout/hProcess9"/>
  </dgm:cxnLst>
  <dgm:b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B40BE-5311-4D8D-BB94-E22913079CFE}">
      <dsp:nvSpPr>
        <dsp:cNvPr id="0" name=""/>
        <dsp:cNvSpPr/>
      </dsp:nvSpPr>
      <dsp:spPr>
        <a:xfrm rot="3223282">
          <a:off x="4271615" y="2998125"/>
          <a:ext cx="805144" cy="26059"/>
        </a:xfrm>
        <a:custGeom>
          <a:avLst/>
          <a:gdLst/>
          <a:ahLst/>
          <a:cxnLst/>
          <a:rect l="0" t="0" r="0" b="0"/>
          <a:pathLst>
            <a:path>
              <a:moveTo>
                <a:pt x="0" y="15205"/>
              </a:moveTo>
              <a:lnTo>
                <a:pt x="976924" y="15205"/>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C087A3E-AD43-44F2-A52A-5B082B163FF1}">
      <dsp:nvSpPr>
        <dsp:cNvPr id="0" name=""/>
        <dsp:cNvSpPr/>
      </dsp:nvSpPr>
      <dsp:spPr>
        <a:xfrm rot="1123791">
          <a:off x="4570618" y="2380143"/>
          <a:ext cx="433624" cy="26059"/>
        </a:xfrm>
        <a:custGeom>
          <a:avLst/>
          <a:gdLst/>
          <a:ahLst/>
          <a:cxnLst/>
          <a:rect l="0" t="0" r="0" b="0"/>
          <a:pathLst>
            <a:path>
              <a:moveTo>
                <a:pt x="0" y="15205"/>
              </a:moveTo>
              <a:lnTo>
                <a:pt x="966662" y="15205"/>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961C0BF-BFB3-412D-8D6D-161749C5056A}">
      <dsp:nvSpPr>
        <dsp:cNvPr id="0" name=""/>
        <dsp:cNvSpPr/>
      </dsp:nvSpPr>
      <dsp:spPr>
        <a:xfrm rot="20638372">
          <a:off x="4573782" y="1907389"/>
          <a:ext cx="427989" cy="26059"/>
        </a:xfrm>
        <a:custGeom>
          <a:avLst/>
          <a:gdLst/>
          <a:ahLst/>
          <a:cxnLst/>
          <a:rect l="0" t="0" r="0" b="0"/>
          <a:pathLst>
            <a:path>
              <a:moveTo>
                <a:pt x="0" y="15205"/>
              </a:moveTo>
              <a:lnTo>
                <a:pt x="890270" y="15205"/>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6FA6B63-B0A1-4F93-9D70-99C1F733D9C6}">
      <dsp:nvSpPr>
        <dsp:cNvPr id="0" name=""/>
        <dsp:cNvSpPr/>
      </dsp:nvSpPr>
      <dsp:spPr>
        <a:xfrm rot="18035120">
          <a:off x="4178032" y="1260475"/>
          <a:ext cx="730585" cy="26059"/>
        </a:xfrm>
        <a:custGeom>
          <a:avLst/>
          <a:gdLst/>
          <a:ahLst/>
          <a:cxnLst/>
          <a:rect l="0" t="0" r="0" b="0"/>
          <a:pathLst>
            <a:path>
              <a:moveTo>
                <a:pt x="0" y="15205"/>
              </a:moveTo>
              <a:lnTo>
                <a:pt x="1054708" y="15205"/>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DBF929A-5EAF-49A9-B60C-B3115C31B278}">
      <dsp:nvSpPr>
        <dsp:cNvPr id="0" name=""/>
        <dsp:cNvSpPr/>
      </dsp:nvSpPr>
      <dsp:spPr>
        <a:xfrm>
          <a:off x="1678113" y="1548597"/>
          <a:ext cx="2712273" cy="1352935"/>
        </a:xfrm>
        <a:prstGeom prst="ellipse">
          <a:avLst/>
        </a:prstGeom>
        <a:blipFill>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77646-BB3B-46F0-A242-AE2EF156206E}">
      <dsp:nvSpPr>
        <dsp:cNvPr id="0" name=""/>
        <dsp:cNvSpPr/>
      </dsp:nvSpPr>
      <dsp:spPr>
        <a:xfrm>
          <a:off x="3993554" y="-19083"/>
          <a:ext cx="2037774" cy="997783"/>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cap="flat" cmpd="sng" algn="ctr">
          <a:solidFill>
            <a:sysClr val="window" lastClr="FFFFFF">
              <a:hueOff val="0"/>
              <a:satOff val="0"/>
              <a:lumOff val="0"/>
            </a:sys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solidFill>
                <a:sysClr val="windowText" lastClr="000000"/>
              </a:solidFill>
              <a:latin typeface="Times New Roman" panose="02020603050405020304" pitchFamily="18" charset="0"/>
              <a:ea typeface="+mn-ea"/>
              <a:cs typeface="Times New Roman" panose="02020603050405020304" pitchFamily="18" charset="0"/>
            </a:rPr>
            <a:t>Defensa PENAL</a:t>
          </a:r>
        </a:p>
      </dsp:txBody>
      <dsp:txXfrm>
        <a:off x="4291979" y="127039"/>
        <a:ext cx="1440924" cy="705539"/>
      </dsp:txXfrm>
    </dsp:sp>
    <dsp:sp modelId="{587ACE2D-6AFD-45FB-92F2-B3E9214B7146}">
      <dsp:nvSpPr>
        <dsp:cNvPr id="0" name=""/>
        <dsp:cNvSpPr/>
      </dsp:nvSpPr>
      <dsp:spPr>
        <a:xfrm>
          <a:off x="4866989" y="1111259"/>
          <a:ext cx="1970640" cy="1006729"/>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solidFill>
                <a:sysClr val="windowText" lastClr="000000"/>
              </a:solidFill>
              <a:latin typeface="Times New Roman" panose="02020603050405020304" pitchFamily="18" charset="0"/>
              <a:ea typeface="+mn-ea"/>
              <a:cs typeface="Times New Roman" panose="02020603050405020304" pitchFamily="18" charset="0"/>
            </a:rPr>
            <a:t>Defensa </a:t>
          </a:r>
        </a:p>
        <a:p>
          <a:pPr lvl="0" algn="ctr" defTabSz="622300">
            <a:lnSpc>
              <a:spcPct val="90000"/>
            </a:lnSpc>
            <a:spcBef>
              <a:spcPct val="0"/>
            </a:spcBef>
            <a:spcAft>
              <a:spcPct val="35000"/>
            </a:spcAft>
          </a:pPr>
          <a:r>
            <a:rPr lang="es-ES" sz="1400" kern="1200" dirty="0">
              <a:solidFill>
                <a:sysClr val="windowText" lastClr="000000"/>
              </a:solidFill>
              <a:latin typeface="Times New Roman" panose="02020603050405020304" pitchFamily="18" charset="0"/>
              <a:ea typeface="+mn-ea"/>
              <a:cs typeface="Times New Roman" panose="02020603050405020304" pitchFamily="18" charset="0"/>
            </a:rPr>
            <a:t>SOCIAL </a:t>
          </a:r>
        </a:p>
      </dsp:txBody>
      <dsp:txXfrm>
        <a:off x="5155583" y="1258691"/>
        <a:ext cx="1393452" cy="711865"/>
      </dsp:txXfrm>
    </dsp:sp>
    <dsp:sp modelId="{C1461A7F-0BF9-4502-8AD5-A3F6FBB3EF55}">
      <dsp:nvSpPr>
        <dsp:cNvPr id="0" name=""/>
        <dsp:cNvSpPr/>
      </dsp:nvSpPr>
      <dsp:spPr>
        <a:xfrm>
          <a:off x="4859658" y="2193061"/>
          <a:ext cx="1913950" cy="1098149"/>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solidFill>
                <a:sysClr val="windowText" lastClr="000000"/>
              </a:solidFill>
              <a:latin typeface="Times New Roman" panose="02020603050405020304" pitchFamily="18" charset="0"/>
              <a:ea typeface="+mn-ea"/>
              <a:cs typeface="Times New Roman" panose="02020603050405020304" pitchFamily="18" charset="0"/>
            </a:rPr>
            <a:t>Defensa </a:t>
          </a:r>
          <a:endParaRPr lang="es-ES" sz="1400" kern="1200" dirty="0" smtClean="0">
            <a:solidFill>
              <a:sysClr val="windowText" lastClr="000000"/>
            </a:solidFill>
            <a:latin typeface="Times New Roman" panose="02020603050405020304" pitchFamily="18" charset="0"/>
            <a:ea typeface="+mn-ea"/>
            <a:cs typeface="Times New Roman" panose="02020603050405020304" pitchFamily="18" charset="0"/>
          </a:endParaRPr>
        </a:p>
        <a:p>
          <a:pPr lvl="0" algn="ctr" defTabSz="622300">
            <a:lnSpc>
              <a:spcPct val="90000"/>
            </a:lnSpc>
            <a:spcBef>
              <a:spcPct val="0"/>
            </a:spcBef>
            <a:spcAft>
              <a:spcPct val="35000"/>
            </a:spcAft>
          </a:pPr>
          <a:r>
            <a:rPr lang="es-ES" sz="1400" kern="1200" dirty="0" smtClean="0">
              <a:solidFill>
                <a:sysClr val="windowText" lastClr="000000"/>
              </a:solidFill>
              <a:latin typeface="Times New Roman" panose="02020603050405020304" pitchFamily="18" charset="0"/>
              <a:ea typeface="+mn-ea"/>
              <a:cs typeface="Times New Roman" panose="02020603050405020304" pitchFamily="18" charset="0"/>
            </a:rPr>
            <a:t>VÍCTIMAS</a:t>
          </a:r>
          <a:endParaRPr lang="es-ES" sz="140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5139949" y="2353881"/>
        <a:ext cx="1353368" cy="776509"/>
      </dsp:txXfrm>
    </dsp:sp>
    <dsp:sp modelId="{F0EE5D0C-6C66-487C-AF1C-FF01FD207B7C}">
      <dsp:nvSpPr>
        <dsp:cNvPr id="0" name=""/>
        <dsp:cNvSpPr/>
      </dsp:nvSpPr>
      <dsp:spPr>
        <a:xfrm>
          <a:off x="4206572" y="3309660"/>
          <a:ext cx="2085602" cy="970257"/>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2700" cap="flat" cmpd="sng" algn="ctr">
          <a:solidFill>
            <a:sysClr val="window" lastClr="FFFFFF">
              <a:hueOff val="0"/>
              <a:satOff val="0"/>
              <a:lumOff val="0"/>
              <a:alphaOff val="0"/>
            </a:sys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solidFill>
                <a:sysClr val="windowText" lastClr="000000"/>
              </a:solidFill>
              <a:latin typeface="Times New Roman" panose="02020603050405020304" pitchFamily="18" charset="0"/>
              <a:ea typeface="+mn-ea"/>
              <a:cs typeface="Times New Roman" panose="02020603050405020304" pitchFamily="18" charset="0"/>
            </a:rPr>
            <a:t>Defensa PENITENCIARIA</a:t>
          </a:r>
        </a:p>
      </dsp:txBody>
      <dsp:txXfrm>
        <a:off x="4512001" y="3451751"/>
        <a:ext cx="1474744" cy="6860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4AF4-01E8-4657-8EC0-24AC7C2FAC6A}">
      <dsp:nvSpPr>
        <dsp:cNvPr id="0" name=""/>
        <dsp:cNvSpPr/>
      </dsp:nvSpPr>
      <dsp:spPr>
        <a:xfrm>
          <a:off x="796603" y="0"/>
          <a:ext cx="9028173" cy="2522763"/>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86F40-81BE-43BB-8DFD-B87FF3059B61}">
      <dsp:nvSpPr>
        <dsp:cNvPr id="0" name=""/>
        <dsp:cNvSpPr/>
      </dsp:nvSpPr>
      <dsp:spPr>
        <a:xfrm>
          <a:off x="0" y="756828"/>
          <a:ext cx="3186414" cy="100910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2540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Implementar </a:t>
          </a:r>
          <a:r>
            <a:rPr lang="es-ES" sz="2400" kern="1200" dirty="0" smtClean="0"/>
            <a:t> </a:t>
          </a:r>
          <a:r>
            <a:rPr lang="es-ES" sz="2400" kern="1200" dirty="0" smtClean="0"/>
            <a:t>Carteleras</a:t>
          </a:r>
          <a:endParaRPr lang="es-ES" sz="2400" kern="1200" dirty="0"/>
        </a:p>
      </dsp:txBody>
      <dsp:txXfrm>
        <a:off x="49260" y="806088"/>
        <a:ext cx="3087894" cy="910585"/>
      </dsp:txXfrm>
    </dsp:sp>
    <dsp:sp modelId="{AE5D65C4-3FE8-420A-8703-4F93068210C6}">
      <dsp:nvSpPr>
        <dsp:cNvPr id="0" name=""/>
        <dsp:cNvSpPr/>
      </dsp:nvSpPr>
      <dsp:spPr>
        <a:xfrm>
          <a:off x="3717483" y="756828"/>
          <a:ext cx="3186414" cy="1009105"/>
        </a:xfrm>
        <a:prstGeom prst="roundRect">
          <a:avLst/>
        </a:prstGeom>
        <a:solidFill>
          <a:schemeClr val="accent4">
            <a:hueOff val="-5598875"/>
            <a:satOff val="2630"/>
            <a:lumOff val="98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2540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Inducción </a:t>
          </a:r>
        </a:p>
        <a:p>
          <a:pPr lvl="0" algn="ctr" defTabSz="1066800">
            <a:lnSpc>
              <a:spcPct val="90000"/>
            </a:lnSpc>
            <a:spcBef>
              <a:spcPct val="0"/>
            </a:spcBef>
            <a:spcAft>
              <a:spcPct val="35000"/>
            </a:spcAft>
          </a:pPr>
          <a:r>
            <a:rPr lang="es-ES" sz="2400" kern="1200" smtClean="0"/>
            <a:t>Capacitación</a:t>
          </a:r>
          <a:endParaRPr lang="es-ES" sz="2400" kern="1200" dirty="0"/>
        </a:p>
      </dsp:txBody>
      <dsp:txXfrm>
        <a:off x="3766743" y="806088"/>
        <a:ext cx="3087894" cy="910585"/>
      </dsp:txXfrm>
    </dsp:sp>
    <dsp:sp modelId="{1AA1BB0E-D594-4993-9518-D0B07CA934E1}">
      <dsp:nvSpPr>
        <dsp:cNvPr id="0" name=""/>
        <dsp:cNvSpPr/>
      </dsp:nvSpPr>
      <dsp:spPr>
        <a:xfrm>
          <a:off x="7434966" y="756828"/>
          <a:ext cx="3186414" cy="1009105"/>
        </a:xfrm>
        <a:prstGeom prst="roundRect">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2540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Eventos de Vinculación </a:t>
          </a:r>
          <a:endParaRPr lang="es-ES" sz="2400" kern="1200" dirty="0"/>
        </a:p>
      </dsp:txBody>
      <dsp:txXfrm>
        <a:off x="7484226" y="806088"/>
        <a:ext cx="3087894" cy="9105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4AF4-01E8-4657-8EC0-24AC7C2FAC6A}">
      <dsp:nvSpPr>
        <dsp:cNvPr id="0" name=""/>
        <dsp:cNvSpPr/>
      </dsp:nvSpPr>
      <dsp:spPr>
        <a:xfrm>
          <a:off x="755486" y="0"/>
          <a:ext cx="8562175" cy="267247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86F40-81BE-43BB-8DFD-B87FF3059B61}">
      <dsp:nvSpPr>
        <dsp:cNvPr id="0" name=""/>
        <dsp:cNvSpPr/>
      </dsp:nvSpPr>
      <dsp:spPr>
        <a:xfrm>
          <a:off x="3985" y="801741"/>
          <a:ext cx="3087163" cy="106898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2540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solidFill>
                <a:schemeClr val="tx1"/>
              </a:solidFill>
              <a:latin typeface="Times New Roman" panose="02020603050405020304" pitchFamily="18" charset="0"/>
              <a:cs typeface="Times New Roman" panose="02020603050405020304" pitchFamily="18" charset="0"/>
            </a:rPr>
            <a:t>Catálogo de servicios</a:t>
          </a:r>
          <a:endParaRPr lang="es-ES" sz="2800" kern="1200" dirty="0"/>
        </a:p>
      </dsp:txBody>
      <dsp:txXfrm>
        <a:off x="56169" y="853925"/>
        <a:ext cx="2982795" cy="964620"/>
      </dsp:txXfrm>
    </dsp:sp>
    <dsp:sp modelId="{AE5D65C4-3FE8-420A-8703-4F93068210C6}">
      <dsp:nvSpPr>
        <dsp:cNvPr id="0" name=""/>
        <dsp:cNvSpPr/>
      </dsp:nvSpPr>
      <dsp:spPr>
        <a:xfrm>
          <a:off x="3492992" y="801741"/>
          <a:ext cx="3087163" cy="1068988"/>
        </a:xfrm>
        <a:prstGeom prst="roundRect">
          <a:avLst/>
        </a:prstGeom>
        <a:solidFill>
          <a:schemeClr val="accent5">
            <a:hueOff val="553124"/>
            <a:satOff val="6280"/>
            <a:lumOff val="5686"/>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2540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solidFill>
                <a:schemeClr val="tx1"/>
              </a:solidFill>
              <a:latin typeface="Times New Roman" panose="02020603050405020304" pitchFamily="18" charset="0"/>
              <a:cs typeface="Times New Roman" panose="02020603050405020304" pitchFamily="18" charset="0"/>
            </a:rPr>
            <a:t>Buzón de Sugerencias</a:t>
          </a:r>
          <a:endParaRPr lang="es-ES" sz="2800" kern="1200" dirty="0"/>
        </a:p>
      </dsp:txBody>
      <dsp:txXfrm>
        <a:off x="3545176" y="853925"/>
        <a:ext cx="2982795" cy="964620"/>
      </dsp:txXfrm>
    </dsp:sp>
    <dsp:sp modelId="{1AA1BB0E-D594-4993-9518-D0B07CA934E1}">
      <dsp:nvSpPr>
        <dsp:cNvPr id="0" name=""/>
        <dsp:cNvSpPr/>
      </dsp:nvSpPr>
      <dsp:spPr>
        <a:xfrm>
          <a:off x="6981999" y="801741"/>
          <a:ext cx="3087163" cy="1068988"/>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2540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solidFill>
                <a:schemeClr val="tx1"/>
              </a:solidFill>
              <a:latin typeface="Times New Roman" panose="02020603050405020304" pitchFamily="18" charset="0"/>
              <a:cs typeface="Times New Roman" panose="02020603050405020304" pitchFamily="18" charset="0"/>
            </a:rPr>
            <a:t>Aplicación de encuestas </a:t>
          </a:r>
          <a:endParaRPr lang="es-ES" sz="2800" kern="1200" dirty="0"/>
        </a:p>
      </dsp:txBody>
      <dsp:txXfrm>
        <a:off x="7034183" y="853925"/>
        <a:ext cx="2982795" cy="96462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0.29576</cdr:x>
      <cdr:y>0.89501</cdr:y>
    </cdr:from>
    <cdr:to>
      <cdr:x>0.67119</cdr:x>
      <cdr:y>0.93593</cdr:y>
    </cdr:to>
    <cdr:sp macro="" textlink="">
      <cdr:nvSpPr>
        <cdr:cNvPr id="2" name="1 CuadroTexto"/>
        <cdr:cNvSpPr txBox="1"/>
      </cdr:nvSpPr>
      <cdr:spPr>
        <a:xfrm xmlns:a="http://schemas.openxmlformats.org/drawingml/2006/main">
          <a:off x="1510728" y="3188904"/>
          <a:ext cx="1917674" cy="145798"/>
        </a:xfrm>
        <a:prstGeom xmlns:a="http://schemas.openxmlformats.org/drawingml/2006/main" prst="rect">
          <a:avLst/>
        </a:prstGeom>
      </cdr:spPr>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538C69C-284A-4157-881C-B5BFEA27F096}" type="datetimeFigureOut">
              <a:rPr lang="es-ES" smtClean="0"/>
              <a:t>29/06/2018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2910819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538C69C-284A-4157-881C-B5BFEA27F096}" type="datetimeFigureOut">
              <a:rPr lang="es-ES" smtClean="0"/>
              <a:t>29/06/2018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438688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538C69C-284A-4157-881C-B5BFEA27F096}" type="datetimeFigureOut">
              <a:rPr lang="es-ES" smtClean="0"/>
              <a:t>29/06/2018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4071196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043158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6785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519957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17275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97510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16531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320057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85158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538C69C-284A-4157-881C-B5BFEA27F096}" type="datetimeFigureOut">
              <a:rPr lang="es-ES" smtClean="0"/>
              <a:t>29/06/2018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2969198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880423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522128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4374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538C69C-284A-4157-881C-B5BFEA27F096}" type="datetimeFigureOut">
              <a:rPr lang="es-ES" smtClean="0"/>
              <a:t>29/06/2018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44946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538C69C-284A-4157-881C-B5BFEA27F096}" type="datetimeFigureOut">
              <a:rPr lang="es-ES" smtClean="0"/>
              <a:t>29/06/2018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298331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538C69C-284A-4157-881C-B5BFEA27F096}" type="datetimeFigureOut">
              <a:rPr lang="es-ES" smtClean="0"/>
              <a:t>29/06/2018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3309661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538C69C-284A-4157-881C-B5BFEA27F096}" type="datetimeFigureOut">
              <a:rPr lang="es-ES" smtClean="0"/>
              <a:t>29/06/2018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3258328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8C69C-284A-4157-881C-B5BFEA27F096}" type="datetimeFigureOut">
              <a:rPr lang="es-ES" smtClean="0"/>
              <a:t>29/06/2018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1891053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38C69C-284A-4157-881C-B5BFEA27F096}" type="datetimeFigureOut">
              <a:rPr lang="es-ES" smtClean="0"/>
              <a:t>29/06/2018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2278642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38C69C-284A-4157-881C-B5BFEA27F096}" type="datetimeFigureOut">
              <a:rPr lang="es-ES" smtClean="0"/>
              <a:t>29/06/2018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E4D16C9-CC09-4ADD-A4BC-F205B2902E04}" type="slidenum">
              <a:rPr lang="es-ES" smtClean="0"/>
              <a:t>‹Nº›</a:t>
            </a:fld>
            <a:endParaRPr lang="es-ES"/>
          </a:p>
        </p:txBody>
      </p:sp>
    </p:spTree>
    <p:extLst>
      <p:ext uri="{BB962C8B-B14F-4D97-AF65-F5344CB8AC3E}">
        <p14:creationId xmlns:p14="http://schemas.microsoft.com/office/powerpoint/2010/main" val="165243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500">
              <a:schemeClr val="accent2">
                <a:lumMod val="40000"/>
                <a:lumOff val="60000"/>
              </a:schemeClr>
            </a:gs>
            <a:gs pos="0">
              <a:schemeClr val="bg1">
                <a:tint val="93000"/>
                <a:satMod val="150000"/>
                <a:shade val="98000"/>
                <a:lumMod val="102000"/>
              </a:schemeClr>
            </a:gs>
            <a:gs pos="50000">
              <a:schemeClr val="bg1">
                <a:tint val="98000"/>
                <a:satMod val="130000"/>
                <a:shade val="90000"/>
                <a:lumMod val="103000"/>
              </a:schemeClr>
            </a:gs>
            <a:gs pos="100000">
              <a:schemeClr val="accent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8C69C-284A-4157-881C-B5BFEA27F096}" type="datetimeFigureOut">
              <a:rPr lang="es-ES" smtClean="0"/>
              <a:t>29/06/2018</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D16C9-CC09-4ADD-A4BC-F205B2902E04}" type="slidenum">
              <a:rPr lang="es-ES" smtClean="0"/>
              <a:t>‹Nº›</a:t>
            </a:fld>
            <a:endParaRPr lang="es-ES"/>
          </a:p>
        </p:txBody>
      </p:sp>
    </p:spTree>
    <p:extLst>
      <p:ext uri="{BB962C8B-B14F-4D97-AF65-F5344CB8AC3E}">
        <p14:creationId xmlns:p14="http://schemas.microsoft.com/office/powerpoint/2010/main" val="45827946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500">
              <a:schemeClr val="accent2">
                <a:lumMod val="40000"/>
                <a:lumOff val="60000"/>
              </a:schemeClr>
            </a:gs>
            <a:gs pos="0">
              <a:schemeClr val="bg1">
                <a:tint val="93000"/>
                <a:satMod val="150000"/>
                <a:shade val="98000"/>
                <a:lumMod val="102000"/>
              </a:schemeClr>
            </a:gs>
            <a:gs pos="50000">
              <a:schemeClr val="bg1">
                <a:tint val="98000"/>
                <a:satMod val="130000"/>
                <a:shade val="90000"/>
                <a:lumMod val="103000"/>
              </a:schemeClr>
            </a:gs>
            <a:gs pos="100000">
              <a:schemeClr val="accent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8C69C-284A-4157-881C-B5BFEA27F096}" type="datetimeFigureOut">
              <a:rPr lang="es-ES" smtClean="0">
                <a:solidFill>
                  <a:prstClr val="black">
                    <a:tint val="75000"/>
                  </a:prstClr>
                </a:solidFill>
              </a:rPr>
              <a:pPr/>
              <a:t>29/06/2018</a:t>
            </a:fld>
            <a:endParaRPr lang="es-E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D16C9-CC09-4ADD-A4BC-F205B2902E04}"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0282106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Encuesta%20aplicada%20a%20los%20usuarios.docx" TargetMode="Externa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6.xml"/><Relationship Id="rId11" Type="http://schemas.openxmlformats.org/officeDocument/2006/relationships/image" Target="../media/image11.png"/><Relationship Id="rId5" Type="http://schemas.openxmlformats.org/officeDocument/2006/relationships/diagramLayout" Target="../diagrams/layout6.xml"/><Relationship Id="rId10" Type="http://schemas.openxmlformats.org/officeDocument/2006/relationships/image" Target="../media/image10.png"/><Relationship Id="rId4" Type="http://schemas.openxmlformats.org/officeDocument/2006/relationships/diagramData" Target="../diagrams/data6.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emf"/><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Encuesta%20Aplicada%20al%20personal.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t="833"/>
          <a:stretch/>
        </p:blipFill>
        <p:spPr>
          <a:xfrm>
            <a:off x="0" y="0"/>
            <a:ext cx="12192000" cy="7091362"/>
          </a:xfrm>
          <a:prstGeom prst="rect">
            <a:avLst/>
          </a:prstGeom>
        </p:spPr>
      </p:pic>
      <p:sp>
        <p:nvSpPr>
          <p:cNvPr id="3" name="Marcador de contenido 2"/>
          <p:cNvSpPr>
            <a:spLocks noGrp="1"/>
          </p:cNvSpPr>
          <p:nvPr>
            <p:ph idx="1"/>
          </p:nvPr>
        </p:nvSpPr>
        <p:spPr>
          <a:xfrm>
            <a:off x="766916" y="1285460"/>
            <a:ext cx="11282516" cy="4896399"/>
          </a:xfrm>
        </p:spPr>
        <p:txBody>
          <a:bodyPr>
            <a:normAutofit fontScale="25000" lnSpcReduction="20000"/>
          </a:bodyPr>
          <a:lstStyle/>
          <a:p>
            <a:pPr marL="0" indent="0" algn="ctr">
              <a:buNone/>
            </a:pPr>
            <a:r>
              <a:rPr lang="es-EC" sz="8000" b="1" dirty="0">
                <a:latin typeface="Times New Roman" panose="02020603050405020304" pitchFamily="18" charset="0"/>
                <a:cs typeface="Times New Roman" panose="02020603050405020304" pitchFamily="18" charset="0"/>
              </a:rPr>
              <a:t>DEPARTAMENTO DE CIENCIAS ECONÓMICAS ADMINISTRATIVAS Y DE COMERCIO</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 </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CARRERA: ADMINISTRACIÓN DE EMPRESAS</a:t>
            </a:r>
            <a:endParaRPr lang="es-ES" sz="8000" b="1"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 </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TRABAJO DE TITULACIÓN, PREVIO A LA OBTENCIÓN DEL TITULO DE: ADMINISTRADOR DE EMPRESAS</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 </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TEMA: “CULTURA ORGANIZACIONAL  DE LA DEFENSORÍA PÚBLICA DEL ECUADOR Y SU INCIDENCIA </a:t>
            </a:r>
            <a:r>
              <a:rPr lang="es-EC" sz="8000" b="1" dirty="0" smtClean="0">
                <a:latin typeface="Times New Roman" panose="02020603050405020304" pitchFamily="18" charset="0"/>
                <a:cs typeface="Times New Roman" panose="02020603050405020304" pitchFamily="18" charset="0"/>
              </a:rPr>
              <a:t> EN  </a:t>
            </a:r>
            <a:r>
              <a:rPr lang="es-EC" sz="8000" b="1" dirty="0">
                <a:latin typeface="Times New Roman" panose="02020603050405020304" pitchFamily="18" charset="0"/>
                <a:cs typeface="Times New Roman" panose="02020603050405020304" pitchFamily="18" charset="0"/>
              </a:rPr>
              <a:t>LA CALIDAD DE LOS SERVICIOS DEL CENTRO DE MEDIACIÓN EN EL DISTRITO METROPOLITANO DE QUITO”.</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 </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DIRECTOR: ING. CHICAIZA OSCAR</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smtClean="0">
                <a:latin typeface="Times New Roman" panose="02020603050405020304" pitchFamily="18" charset="0"/>
                <a:cs typeface="Times New Roman" panose="02020603050405020304" pitchFamily="18" charset="0"/>
              </a:rPr>
              <a:t>AUTORA: </a:t>
            </a:r>
            <a:r>
              <a:rPr lang="es-EC" sz="8000" b="1" dirty="0">
                <a:latin typeface="Times New Roman" panose="02020603050405020304" pitchFamily="18" charset="0"/>
                <a:cs typeface="Times New Roman" panose="02020603050405020304" pitchFamily="18" charset="0"/>
              </a:rPr>
              <a:t>VALENCIA MERA JUANA MARIBEL</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 </a:t>
            </a:r>
            <a:endParaRPr lang="es-ES" sz="8000" dirty="0">
              <a:latin typeface="Times New Roman" panose="02020603050405020304" pitchFamily="18" charset="0"/>
              <a:cs typeface="Times New Roman" panose="02020603050405020304" pitchFamily="18" charset="0"/>
            </a:endParaRPr>
          </a:p>
          <a:p>
            <a:pPr marL="0" indent="0" algn="ctr">
              <a:buNone/>
            </a:pPr>
            <a:r>
              <a:rPr lang="es-EC" sz="8000" b="1" dirty="0">
                <a:latin typeface="Times New Roman" panose="02020603050405020304" pitchFamily="18" charset="0"/>
                <a:cs typeface="Times New Roman" panose="02020603050405020304" pitchFamily="18" charset="0"/>
              </a:rPr>
              <a:t>SANGOLQUI, 2018</a:t>
            </a:r>
            <a:endParaRPr lang="es-ES" sz="8000" dirty="0">
              <a:latin typeface="Times New Roman" panose="02020603050405020304" pitchFamily="18" charset="0"/>
              <a:cs typeface="Times New Roman" panose="02020603050405020304" pitchFamily="18" charset="0"/>
            </a:endParaRPr>
          </a:p>
          <a:p>
            <a:pPr marL="0" indent="0">
              <a:buNone/>
            </a:pPr>
            <a:endParaRPr lang="es-ES" dirty="0"/>
          </a:p>
        </p:txBody>
      </p:sp>
      <p:pic>
        <p:nvPicPr>
          <p:cNvPr id="7" name="Imagen 6"/>
          <p:cNvPicPr>
            <a:picLocks noChangeAspect="1"/>
          </p:cNvPicPr>
          <p:nvPr/>
        </p:nvPicPr>
        <p:blipFill rotWithShape="1">
          <a:blip r:embed="rId3"/>
          <a:srcRect l="56755" t="5675" r="755" b="6907"/>
          <a:stretch/>
        </p:blipFill>
        <p:spPr>
          <a:xfrm>
            <a:off x="3578087" y="172278"/>
            <a:ext cx="5261112" cy="940904"/>
          </a:xfrm>
          <a:prstGeom prst="rect">
            <a:avLst/>
          </a:prstGeom>
        </p:spPr>
      </p:pic>
    </p:spTree>
    <p:extLst>
      <p:ext uri="{BB962C8B-B14F-4D97-AF65-F5344CB8AC3E}">
        <p14:creationId xmlns:p14="http://schemas.microsoft.com/office/powerpoint/2010/main" val="1655059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srcRect l="543" r="652" b="3963"/>
          <a:stretch/>
        </p:blipFill>
        <p:spPr>
          <a:xfrm>
            <a:off x="0" y="-45464"/>
            <a:ext cx="12192000" cy="1033670"/>
          </a:xfrm>
          <a:prstGeom prst="rect">
            <a:avLst/>
          </a:prstGeom>
        </p:spPr>
      </p:pic>
      <p:pic>
        <p:nvPicPr>
          <p:cNvPr id="9" name="Imagen 8"/>
          <p:cNvPicPr>
            <a:picLocks noChangeAspect="1"/>
          </p:cNvPicPr>
          <p:nvPr/>
        </p:nvPicPr>
        <p:blipFill rotWithShape="1">
          <a:blip r:embed="rId3"/>
          <a:srcRect l="471" t="43293" r="38418"/>
          <a:stretch/>
        </p:blipFill>
        <p:spPr>
          <a:xfrm>
            <a:off x="0" y="6162260"/>
            <a:ext cx="12192000" cy="850555"/>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970512211"/>
              </p:ext>
            </p:extLst>
          </p:nvPr>
        </p:nvGraphicFramePr>
        <p:xfrm>
          <a:off x="0" y="986170"/>
          <a:ext cx="12192000" cy="5786647"/>
        </p:xfrm>
        <a:graphic>
          <a:graphicData uri="http://schemas.openxmlformats.org/drawingml/2006/table">
            <a:tbl>
              <a:tblPr firstRow="1" firstCol="1" bandRow="1">
                <a:tableStyleId>{21E4AEA4-8DFA-4A89-87EB-49C32662AFE0}</a:tableStyleId>
              </a:tblPr>
              <a:tblGrid>
                <a:gridCol w="3389586"/>
                <a:gridCol w="4398580"/>
                <a:gridCol w="4403834"/>
              </a:tblGrid>
              <a:tr h="225048">
                <a:tc>
                  <a:txBody>
                    <a:bodyPr/>
                    <a:lstStyle/>
                    <a:p>
                      <a:pPr algn="just">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OBJETIVOS ESPECÍFICOS</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ADFD91"/>
                    </a:solidFill>
                  </a:tcPr>
                </a:tc>
                <a:tc>
                  <a:txBody>
                    <a:bodyPr/>
                    <a:lstStyle/>
                    <a:p>
                      <a:pPr algn="just">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DIMENSIONES</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nchor="ctr">
                    <a:lnT w="12700" cap="flat" cmpd="sng" algn="ctr">
                      <a:solidFill>
                        <a:schemeClr val="tx1"/>
                      </a:solidFill>
                      <a:prstDash val="solid"/>
                      <a:round/>
                      <a:headEnd type="none" w="med" len="med"/>
                      <a:tailEnd type="none" w="med" len="med"/>
                    </a:lnT>
                    <a:solidFill>
                      <a:srgbClr val="ADFD91"/>
                    </a:solidFill>
                  </a:tcPr>
                </a:tc>
                <a:tc>
                  <a:txBody>
                    <a:bodyPr/>
                    <a:lstStyle/>
                    <a:p>
                      <a:pPr algn="just">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VARIABLES</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ADFD91"/>
                    </a:solidFill>
                  </a:tcPr>
                </a:tc>
              </a:tr>
              <a:tr h="900189">
                <a:tc rowSpan="5">
                  <a:txBody>
                    <a:bodyPr/>
                    <a:lstStyle/>
                    <a:p>
                      <a:pPr algn="just">
                        <a:lnSpc>
                          <a:spcPct val="107000"/>
                        </a:lnSpc>
                        <a:spcAft>
                          <a:spcPts val="0"/>
                        </a:spcAft>
                      </a:pPr>
                      <a:r>
                        <a:rPr lang="es-EC" sz="2000" b="0" dirty="0">
                          <a:solidFill>
                            <a:schemeClr val="tx1"/>
                          </a:solidFill>
                          <a:effectLst/>
                          <a:latin typeface="Times New Roman" panose="02020603050405020304" pitchFamily="18" charset="0"/>
                          <a:cs typeface="Times New Roman" panose="02020603050405020304" pitchFamily="18" charset="0"/>
                        </a:rPr>
                        <a:t>Evaluar la calidad del servicio del Centro de Mediación de la Defensoría Pública del Ecuador.</a:t>
                      </a:r>
                      <a:endParaRPr lang="es-ES" sz="20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2000" b="0" dirty="0">
                          <a:solidFill>
                            <a:schemeClr val="tx1"/>
                          </a:solidFill>
                          <a:effectLst/>
                          <a:latin typeface="Times New Roman" panose="02020603050405020304" pitchFamily="18" charset="0"/>
                          <a:cs typeface="Times New Roman" panose="02020603050405020304" pitchFamily="18" charset="0"/>
                        </a:rPr>
                        <a:t> </a:t>
                      </a:r>
                      <a:endParaRPr lang="es-ES" sz="20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2000" b="0" dirty="0">
                          <a:solidFill>
                            <a:schemeClr val="tx1"/>
                          </a:solidFill>
                          <a:effectLst/>
                          <a:latin typeface="Times New Roman" panose="02020603050405020304" pitchFamily="18" charset="0"/>
                          <a:cs typeface="Times New Roman" panose="02020603050405020304" pitchFamily="18" charset="0"/>
                        </a:rPr>
                        <a:t> </a:t>
                      </a:r>
                      <a:endParaRPr lang="es-ES" sz="20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2000" b="0" dirty="0">
                          <a:solidFill>
                            <a:schemeClr val="tx1"/>
                          </a:solidFill>
                          <a:effectLst/>
                          <a:latin typeface="Times New Roman" panose="02020603050405020304" pitchFamily="18" charset="0"/>
                          <a:cs typeface="Times New Roman" panose="02020603050405020304" pitchFamily="18" charset="0"/>
                        </a:rPr>
                        <a:t> </a:t>
                      </a:r>
                      <a:endParaRPr lang="es-ES" sz="20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2000" b="0" dirty="0">
                          <a:solidFill>
                            <a:schemeClr val="tx1"/>
                          </a:solidFill>
                          <a:effectLst/>
                          <a:latin typeface="Times New Roman" panose="02020603050405020304" pitchFamily="18" charset="0"/>
                          <a:cs typeface="Times New Roman" panose="02020603050405020304" pitchFamily="18" charset="0"/>
                        </a:rPr>
                        <a:t> </a:t>
                      </a:r>
                      <a:endParaRPr lang="es-ES" sz="20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2000" b="0" dirty="0">
                          <a:solidFill>
                            <a:schemeClr val="tx1"/>
                          </a:solidFill>
                          <a:effectLst/>
                          <a:latin typeface="Times New Roman" panose="02020603050405020304" pitchFamily="18" charset="0"/>
                          <a:cs typeface="Times New Roman" panose="02020603050405020304" pitchFamily="18" charset="0"/>
                        </a:rPr>
                        <a:t> </a:t>
                      </a:r>
                      <a:endParaRPr lang="es-ES" sz="2000" b="0" dirty="0">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s-EC" sz="2000" b="0" dirty="0" smtClean="0">
                          <a:solidFill>
                            <a:schemeClr val="tx1"/>
                          </a:solidFill>
                          <a:latin typeface="Times New Roman" panose="02020603050405020304" pitchFamily="18" charset="0"/>
                          <a:cs typeface="Times New Roman" panose="02020603050405020304" pitchFamily="18" charset="0"/>
                        </a:rPr>
                        <a:t>Diagnosticar el nivel de satisfacción de los usuarios del Centro de Mediación de la Defensoría Pública del Ecuador</a:t>
                      </a:r>
                      <a:r>
                        <a:rPr lang="es-EC" sz="2000" dirty="0" smtClean="0">
                          <a:solidFill>
                            <a:schemeClr val="tx1"/>
                          </a:solidFill>
                          <a:latin typeface="Times New Roman" panose="02020603050405020304" pitchFamily="18" charset="0"/>
                          <a:cs typeface="Times New Roman" panose="02020603050405020304" pitchFamily="18" charset="0"/>
                        </a:rPr>
                        <a:t>.</a:t>
                      </a:r>
                      <a:endParaRPr lang="es-ES" sz="2000" dirty="0" smtClean="0">
                        <a:solidFill>
                          <a:schemeClr val="tx1"/>
                        </a:solidFill>
                        <a:latin typeface="Times New Roman" panose="02020603050405020304" pitchFamily="18" charset="0"/>
                        <a:cs typeface="Times New Roman" panose="02020603050405020304" pitchFamily="18" charset="0"/>
                      </a:endParaRPr>
                    </a:p>
                    <a:p>
                      <a:pPr algn="just">
                        <a:lnSpc>
                          <a:spcPct val="107000"/>
                        </a:lnSpc>
                        <a:spcAft>
                          <a:spcPts val="0"/>
                        </a:spcAft>
                      </a:pPr>
                      <a:endParaRPr lang="es-ES" sz="2000" b="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2000" b="0" dirty="0" smtClean="0">
                          <a:solidFill>
                            <a:schemeClr val="tx1"/>
                          </a:solidFill>
                          <a:effectLst/>
                          <a:latin typeface="Times New Roman" panose="02020603050405020304" pitchFamily="18" charset="0"/>
                          <a:cs typeface="Times New Roman" panose="02020603050405020304" pitchFamily="18" charset="0"/>
                          <a:hlinkClick r:id="rId4" action="ppaction://hlinkfile"/>
                        </a:rPr>
                        <a:t>Encuesta aplicada a los usuarios</a:t>
                      </a:r>
                      <a:endParaRPr lang="es-ES" sz="2000" b="0" dirty="0">
                        <a:solidFill>
                          <a:schemeClr val="tx1"/>
                        </a:solidFill>
                        <a:effectLst/>
                        <a:latin typeface="Times New Roman" panose="02020603050405020304" pitchFamily="18" charset="0"/>
                        <a:cs typeface="Times New Roman" panose="02020603050405020304" pitchFamily="18" charset="0"/>
                      </a:endParaRPr>
                    </a:p>
                  </a:txBody>
                  <a:tcPr marL="49203" marR="4920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ADFD91"/>
                    </a:solidFill>
                  </a:tcPr>
                </a:tc>
                <a:tc>
                  <a:txBody>
                    <a:bodyPr/>
                    <a:lstStyle/>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1. </a:t>
                      </a:r>
                      <a:r>
                        <a:rPr lang="es-EC" sz="1600" dirty="0" smtClean="0">
                          <a:solidFill>
                            <a:schemeClr val="tx1"/>
                          </a:solidFill>
                          <a:effectLst/>
                          <a:latin typeface="Times New Roman" panose="02020603050405020304" pitchFamily="18" charset="0"/>
                          <a:cs typeface="Times New Roman" panose="02020603050405020304" pitchFamily="18" charset="0"/>
                        </a:rPr>
                        <a:t>Elementos </a:t>
                      </a:r>
                      <a:r>
                        <a:rPr lang="es-EC" sz="1600" dirty="0">
                          <a:solidFill>
                            <a:schemeClr val="tx1"/>
                          </a:solidFill>
                          <a:effectLst/>
                          <a:latin typeface="Times New Roman" panose="02020603050405020304" pitchFamily="18" charset="0"/>
                          <a:cs typeface="Times New Roman" panose="02020603050405020304" pitchFamily="18" charset="0"/>
                        </a:rPr>
                        <a:t>tangibles</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tc>
                <a:tc>
                  <a:txBody>
                    <a:bodyPr/>
                    <a:lstStyle/>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1.1</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Equipos </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1.2 Instalaciones</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1.3</a:t>
                      </a:r>
                      <a:r>
                        <a:rPr lang="es-EC" sz="1600" b="0" baseline="0" dirty="0" smtClean="0">
                          <a:solidFill>
                            <a:schemeClr val="tx1"/>
                          </a:solidFill>
                          <a:effectLst/>
                          <a:latin typeface="Times New Roman" panose="02020603050405020304" pitchFamily="18" charset="0"/>
                          <a:cs typeface="Times New Roman" panose="02020603050405020304" pitchFamily="18" charset="0"/>
                        </a:rPr>
                        <a:t> Imagen  del p</a:t>
                      </a:r>
                      <a:r>
                        <a:rPr lang="es-EC" sz="1600" b="0" dirty="0" smtClean="0">
                          <a:solidFill>
                            <a:schemeClr val="tx1"/>
                          </a:solidFill>
                          <a:effectLst/>
                          <a:latin typeface="Times New Roman" panose="02020603050405020304" pitchFamily="18" charset="0"/>
                          <a:cs typeface="Times New Roman" panose="02020603050405020304" pitchFamily="18" charset="0"/>
                        </a:rPr>
                        <a:t>ersonal</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1.4</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Materiales</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lnR w="12700" cap="flat" cmpd="sng" algn="ctr">
                      <a:solidFill>
                        <a:schemeClr val="tx1"/>
                      </a:solidFill>
                      <a:prstDash val="solid"/>
                      <a:round/>
                      <a:headEnd type="none" w="med" len="med"/>
                      <a:tailEnd type="none" w="med" len="med"/>
                    </a:lnR>
                  </a:tcPr>
                </a:tc>
              </a:tr>
              <a:tr h="1125237">
                <a:tc vMerge="1">
                  <a:txBody>
                    <a:bodyPr/>
                    <a:lstStyle/>
                    <a:p>
                      <a:endParaRPr lang="es-ES"/>
                    </a:p>
                  </a:txBody>
                  <a:tcPr/>
                </a:tc>
                <a:tc>
                  <a:txBody>
                    <a:bodyPr/>
                    <a:lstStyle/>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2. </a:t>
                      </a:r>
                      <a:r>
                        <a:rPr lang="es-EC" sz="1600" dirty="0" smtClean="0">
                          <a:solidFill>
                            <a:schemeClr val="tx1"/>
                          </a:solidFill>
                          <a:effectLst/>
                          <a:latin typeface="Times New Roman" panose="02020603050405020304" pitchFamily="18" charset="0"/>
                          <a:cs typeface="Times New Roman" panose="02020603050405020304" pitchFamily="18" charset="0"/>
                        </a:rPr>
                        <a:t>Fiabilidad </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tc>
                <a:tc>
                  <a:txBody>
                    <a:bodyPr/>
                    <a:lstStyle/>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2.1</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Plazo</a:t>
                      </a: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2.2</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Interés en resolver problemas</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2.3</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Atención </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2.4</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Tiempo</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2.5 Eficiencia</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lnR w="12700" cap="flat" cmpd="sng" algn="ctr">
                      <a:solidFill>
                        <a:schemeClr val="tx1"/>
                      </a:solidFill>
                      <a:prstDash val="solid"/>
                      <a:round/>
                      <a:headEnd type="none" w="med" len="med"/>
                      <a:tailEnd type="none" w="med" len="med"/>
                    </a:lnR>
                  </a:tcPr>
                </a:tc>
              </a:tr>
              <a:tr h="900189">
                <a:tc vMerge="1">
                  <a:txBody>
                    <a:bodyPr/>
                    <a:lstStyle/>
                    <a:p>
                      <a:endParaRPr lang="es-ES"/>
                    </a:p>
                  </a:txBody>
                  <a:tcPr/>
                </a:tc>
                <a:tc>
                  <a:txBody>
                    <a:bodyPr/>
                    <a:lstStyle/>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3. </a:t>
                      </a:r>
                      <a:r>
                        <a:rPr lang="es-EC" sz="1600" dirty="0" smtClean="0">
                          <a:solidFill>
                            <a:schemeClr val="tx1"/>
                          </a:solidFill>
                          <a:effectLst/>
                          <a:latin typeface="Times New Roman" panose="02020603050405020304" pitchFamily="18" charset="0"/>
                          <a:cs typeface="Times New Roman" panose="02020603050405020304" pitchFamily="18" charset="0"/>
                        </a:rPr>
                        <a:t>Capacidad </a:t>
                      </a:r>
                      <a:r>
                        <a:rPr lang="es-EC" sz="1600" dirty="0">
                          <a:solidFill>
                            <a:schemeClr val="tx1"/>
                          </a:solidFill>
                          <a:effectLst/>
                          <a:latin typeface="Times New Roman" panose="02020603050405020304" pitchFamily="18" charset="0"/>
                          <a:cs typeface="Times New Roman" panose="02020603050405020304" pitchFamily="18" charset="0"/>
                        </a:rPr>
                        <a:t>de respuesta</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tc>
                <a:tc>
                  <a:txBody>
                    <a:bodyPr/>
                    <a:lstStyle/>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3.1</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Comunicación </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3.2</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S" sz="1600" b="0" baseline="0" dirty="0" smtClean="0">
                          <a:solidFill>
                            <a:schemeClr val="tx1"/>
                          </a:solidFill>
                          <a:effectLst/>
                          <a:latin typeface="Times New Roman" panose="02020603050405020304" pitchFamily="18" charset="0"/>
                          <a:cs typeface="Times New Roman" panose="02020603050405020304" pitchFamily="18" charset="0"/>
                        </a:rPr>
                        <a:t>Rapidez de servicio</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3.3</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Disposición</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3.4</a:t>
                      </a:r>
                      <a:r>
                        <a:rPr lang="es-EC" sz="1600" b="0" baseline="0" dirty="0" smtClean="0">
                          <a:solidFill>
                            <a:schemeClr val="tx1"/>
                          </a:solidFill>
                          <a:effectLst/>
                          <a:latin typeface="Times New Roman" panose="02020603050405020304" pitchFamily="18" charset="0"/>
                          <a:cs typeface="Times New Roman" panose="02020603050405020304" pitchFamily="18" charset="0"/>
                        </a:rPr>
                        <a:t> R</a:t>
                      </a:r>
                      <a:r>
                        <a:rPr lang="es-EC" sz="1600" b="0" dirty="0" smtClean="0">
                          <a:solidFill>
                            <a:schemeClr val="tx1"/>
                          </a:solidFill>
                          <a:effectLst/>
                          <a:latin typeface="Times New Roman" panose="02020603050405020304" pitchFamily="18" charset="0"/>
                          <a:cs typeface="Times New Roman" panose="02020603050405020304" pitchFamily="18" charset="0"/>
                        </a:rPr>
                        <a:t>espuesta inquietudes</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lnR w="12700" cap="flat" cmpd="sng" algn="ctr">
                      <a:solidFill>
                        <a:schemeClr val="tx1"/>
                      </a:solidFill>
                      <a:prstDash val="solid"/>
                      <a:round/>
                      <a:headEnd type="none" w="med" len="med"/>
                      <a:tailEnd type="none" w="med" len="med"/>
                    </a:lnR>
                  </a:tcPr>
                </a:tc>
              </a:tr>
              <a:tr h="900189">
                <a:tc vMerge="1">
                  <a:txBody>
                    <a:bodyPr/>
                    <a:lstStyle/>
                    <a:p>
                      <a:endParaRPr lang="es-ES"/>
                    </a:p>
                  </a:txBody>
                  <a:tcPr/>
                </a:tc>
                <a:tc>
                  <a:txBody>
                    <a:bodyPr/>
                    <a:lstStyle/>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4. </a:t>
                      </a:r>
                      <a:r>
                        <a:rPr lang="es-EC" sz="1600" dirty="0" smtClean="0">
                          <a:solidFill>
                            <a:schemeClr val="tx1"/>
                          </a:solidFill>
                          <a:effectLst/>
                          <a:latin typeface="Times New Roman" panose="02020603050405020304" pitchFamily="18" charset="0"/>
                          <a:cs typeface="Times New Roman" panose="02020603050405020304" pitchFamily="18" charset="0"/>
                        </a:rPr>
                        <a:t>Seguridad</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tc>
                <a:tc>
                  <a:txBody>
                    <a:bodyPr/>
                    <a:lstStyle/>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4.1</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Confianza</a:t>
                      </a:r>
                      <a:endParaRPr lang="es-ES" sz="1600" b="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1600" b="0" baseline="0" dirty="0" smtClean="0">
                          <a:solidFill>
                            <a:schemeClr val="tx1"/>
                          </a:solidFill>
                          <a:effectLst/>
                          <a:latin typeface="Times New Roman" panose="02020603050405020304" pitchFamily="18" charset="0"/>
                          <a:cs typeface="Times New Roman" panose="02020603050405020304" pitchFamily="18" charset="0"/>
                        </a:rPr>
                        <a:t>4.2 </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Seguridad</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4.3</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Amabilidad    </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4.4</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Conocimiento                        </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lnR w="12700" cap="flat" cmpd="sng" algn="ctr">
                      <a:solidFill>
                        <a:schemeClr val="tx1"/>
                      </a:solidFill>
                      <a:prstDash val="solid"/>
                      <a:round/>
                      <a:headEnd type="none" w="med" len="med"/>
                      <a:tailEnd type="none" w="med" len="med"/>
                    </a:lnR>
                  </a:tcPr>
                </a:tc>
              </a:tr>
              <a:tr h="1125237">
                <a:tc vMerge="1">
                  <a:txBody>
                    <a:bodyPr/>
                    <a:lstStyle/>
                    <a:p>
                      <a:endParaRPr lang="es-ES"/>
                    </a:p>
                  </a:txBody>
                  <a:tcPr/>
                </a:tc>
                <a:tc>
                  <a:txBody>
                    <a:bodyPr/>
                    <a:lstStyle/>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5. </a:t>
                      </a:r>
                      <a:r>
                        <a:rPr lang="es-EC" sz="1600" dirty="0" smtClean="0">
                          <a:solidFill>
                            <a:schemeClr val="tx1"/>
                          </a:solidFill>
                          <a:effectLst/>
                          <a:latin typeface="Times New Roman" panose="02020603050405020304" pitchFamily="18" charset="0"/>
                          <a:cs typeface="Times New Roman" panose="02020603050405020304" pitchFamily="18" charset="0"/>
                        </a:rPr>
                        <a:t>Empatía</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203" marR="49203" marT="0" marB="0">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5.1</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Atención </a:t>
                      </a:r>
                      <a:r>
                        <a:rPr lang="es-EC" sz="1600" b="0" dirty="0">
                          <a:solidFill>
                            <a:schemeClr val="tx1"/>
                          </a:solidFill>
                          <a:effectLst/>
                          <a:latin typeface="Times New Roman" panose="02020603050405020304" pitchFamily="18" charset="0"/>
                          <a:cs typeface="Times New Roman" panose="02020603050405020304" pitchFamily="18" charset="0"/>
                        </a:rPr>
                        <a:t>individualizada </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5.2</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Horario    </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5.3</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Atención </a:t>
                      </a:r>
                      <a:r>
                        <a:rPr lang="es-EC" sz="1600" b="0" dirty="0">
                          <a:solidFill>
                            <a:schemeClr val="tx1"/>
                          </a:solidFill>
                          <a:effectLst/>
                          <a:latin typeface="Times New Roman" panose="02020603050405020304" pitchFamily="18" charset="0"/>
                          <a:cs typeface="Times New Roman" panose="02020603050405020304" pitchFamily="18" charset="0"/>
                        </a:rPr>
                        <a:t>personalizada </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5.4</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Preocupación  y Comprensión  </a:t>
                      </a:r>
                      <a:endParaRPr lang="es-ES" sz="1600" b="0" dirty="0">
                        <a:solidFill>
                          <a:schemeClr val="tx1"/>
                        </a:solidFill>
                        <a:effectLst/>
                        <a:latin typeface="Times New Roman" panose="02020603050405020304" pitchFamily="18" charset="0"/>
                        <a:cs typeface="Times New Roman" panose="02020603050405020304" pitchFamily="18" charset="0"/>
                      </a:endParaRPr>
                    </a:p>
                  </a:txBody>
                  <a:tcPr marL="49203" marR="4920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7" name="Subtítulo 2"/>
          <p:cNvSpPr>
            <a:spLocks noGrp="1"/>
          </p:cNvSpPr>
          <p:nvPr>
            <p:ph type="subTitle" idx="1"/>
          </p:nvPr>
        </p:nvSpPr>
        <p:spPr>
          <a:xfrm>
            <a:off x="2154718" y="511911"/>
            <a:ext cx="6372071" cy="476295"/>
          </a:xfrm>
        </p:spPr>
        <p:txBody>
          <a:bodyPr>
            <a:noAutofit/>
          </a:bodyPr>
          <a:lstStyle/>
          <a:p>
            <a:r>
              <a:rPr lang="es-ES" sz="2500" b="1" dirty="0" smtClean="0">
                <a:latin typeface="Times New Roman" panose="02020603050405020304" pitchFamily="18" charset="0"/>
                <a:cs typeface="Times New Roman" panose="02020603050405020304" pitchFamily="18" charset="0"/>
              </a:rPr>
              <a:t>MATRIZ DE OPERACIONALIZACIÓN</a:t>
            </a:r>
            <a:endParaRPr lang="es-E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570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45154"/>
            <a:ext cx="12192000" cy="1033670"/>
          </a:xfrm>
          <a:prstGeom prst="rect">
            <a:avLst/>
          </a:prstGeom>
        </p:spPr>
      </p:pic>
      <p:sp>
        <p:nvSpPr>
          <p:cNvPr id="13" name="Título 1"/>
          <p:cNvSpPr txBox="1">
            <a:spLocks/>
          </p:cNvSpPr>
          <p:nvPr/>
        </p:nvSpPr>
        <p:spPr>
          <a:xfrm>
            <a:off x="3595016" y="575155"/>
            <a:ext cx="4641077" cy="4110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500" b="1" dirty="0" smtClean="0">
                <a:latin typeface="Times New Roman" panose="02020603050405020304" pitchFamily="18" charset="0"/>
                <a:cs typeface="Times New Roman" panose="02020603050405020304" pitchFamily="18" charset="0"/>
              </a:rPr>
              <a:t>MARCO METODOLÓGICO </a:t>
            </a:r>
            <a:endParaRPr lang="es-ES" sz="2500" b="1" dirty="0">
              <a:latin typeface="Times New Roman" panose="02020603050405020304" pitchFamily="18" charset="0"/>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3763933876"/>
              </p:ext>
            </p:extLst>
          </p:nvPr>
        </p:nvGraphicFramePr>
        <p:xfrm>
          <a:off x="1877453" y="78084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a14="http://schemas.microsoft.com/office/drawing/2010/main">
        <mc:Choice Requires="a14">
          <p:sp>
            <p:nvSpPr>
              <p:cNvPr id="10" name="Rectángulo redondeado 9"/>
              <p:cNvSpPr/>
              <p:nvPr/>
            </p:nvSpPr>
            <p:spPr>
              <a:xfrm>
                <a:off x="2269565" y="1115940"/>
                <a:ext cx="2392587" cy="698461"/>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1400" dirty="0" smtClean="0">
                    <a:solidFill>
                      <a:schemeClr val="tx1"/>
                    </a:solidFill>
                    <a:latin typeface="+mj-lt"/>
                  </a:rPr>
                  <a:t> </a:t>
                </a:r>
                <a:endParaRPr lang="es-ES" sz="1400" dirty="0">
                  <a:latin typeface="+mj-lt"/>
                  <a:cs typeface="Times New Roman" panose="02020603050405020304" pitchFamily="18" charset="0"/>
                </a:endParaRPr>
              </a:p>
              <a:p>
                <a:pPr algn="ctr"/>
                <a:r>
                  <a:rPr lang="es-EC" sz="1400" dirty="0" smtClean="0">
                    <a:solidFill>
                      <a:schemeClr val="tx1"/>
                    </a:solidFill>
                    <a:latin typeface="+mj-lt"/>
                    <a:cs typeface="Times New Roman" panose="02020603050405020304" pitchFamily="18" charset="0"/>
                  </a:rPr>
                  <a:t>Población = 419 empleados</a:t>
                </a:r>
              </a:p>
              <a:p>
                <a:pPr algn="ctr"/>
                <a:r>
                  <a:rPr lang="es-EC" sz="1400" dirty="0" smtClean="0">
                    <a:solidFill>
                      <a:schemeClr val="tx1"/>
                    </a:solidFill>
                    <a:latin typeface="+mj-lt"/>
                    <a:cs typeface="Times New Roman" panose="02020603050405020304" pitchFamily="18" charset="0"/>
                  </a:rPr>
                  <a:t>Muestra = </a:t>
                </a:r>
                <a14:m>
                  <m:oMath xmlns:m="http://schemas.openxmlformats.org/officeDocument/2006/math">
                    <m:r>
                      <a:rPr lang="es-EC" sz="1400" i="0">
                        <a:solidFill>
                          <a:schemeClr val="tx1"/>
                        </a:solidFill>
                        <a:latin typeface="Cambria Math" panose="02040503050406030204" pitchFamily="18" charset="0"/>
                      </a:rPr>
                      <m:t>201</m:t>
                    </m:r>
                  </m:oMath>
                </a14:m>
                <a:r>
                  <a:rPr lang="es-ES" sz="1400" dirty="0" smtClean="0">
                    <a:solidFill>
                      <a:schemeClr val="tx1"/>
                    </a:solidFill>
                    <a:latin typeface="+mj-lt"/>
                    <a:cs typeface="Times New Roman" panose="02020603050405020304" pitchFamily="18" charset="0"/>
                  </a:rPr>
                  <a:t> empleados</a:t>
                </a:r>
                <a:endParaRPr lang="es-ES" sz="1400" dirty="0">
                  <a:solidFill>
                    <a:schemeClr val="tx1"/>
                  </a:solidFill>
                  <a:latin typeface="+mj-lt"/>
                  <a:cs typeface="Times New Roman" panose="02020603050405020304" pitchFamily="18" charset="0"/>
                </a:endParaRPr>
              </a:p>
              <a:p>
                <a:pPr algn="ctr"/>
                <a:endParaRPr lang="es-ES" sz="1400" dirty="0">
                  <a:solidFill>
                    <a:schemeClr val="tx1"/>
                  </a:solidFill>
                  <a:latin typeface="+mj-lt"/>
                </a:endParaRPr>
              </a:p>
            </p:txBody>
          </p:sp>
        </mc:Choice>
        <mc:Fallback xmlns="">
          <p:sp>
            <p:nvSpPr>
              <p:cNvPr id="10" name="Rectángulo redondeado 9"/>
              <p:cNvSpPr>
                <a:spLocks noRot="1" noChangeAspect="1" noMove="1" noResize="1" noEditPoints="1" noAdjustHandles="1" noChangeArrowheads="1" noChangeShapeType="1" noTextEdit="1"/>
              </p:cNvSpPr>
              <p:nvPr/>
            </p:nvSpPr>
            <p:spPr>
              <a:xfrm>
                <a:off x="2269565" y="1115940"/>
                <a:ext cx="2392587" cy="698461"/>
              </a:xfrm>
              <a:prstGeom prst="roundRect">
                <a:avLst/>
              </a:prstGeom>
              <a:blipFill rotWithShape="0">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Rectángulo redondeado 14"/>
              <p:cNvSpPr/>
              <p:nvPr/>
            </p:nvSpPr>
            <p:spPr>
              <a:xfrm>
                <a:off x="7641432" y="1139447"/>
                <a:ext cx="2677393" cy="725990"/>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1400" dirty="0" smtClean="0">
                    <a:latin typeface="+mj-lt"/>
                  </a:rPr>
                  <a:t> </a:t>
                </a:r>
                <a:r>
                  <a:rPr lang="es-ES" sz="1400" dirty="0" smtClean="0">
                    <a:solidFill>
                      <a:schemeClr val="tx1"/>
                    </a:solidFill>
                    <a:latin typeface="+mj-lt"/>
                  </a:rPr>
                  <a:t>Población = 1407 usuarios  2017 </a:t>
                </a:r>
                <a:endParaRPr lang="es-ES" sz="1400" i="1" dirty="0" smtClean="0">
                  <a:solidFill>
                    <a:schemeClr val="tx1"/>
                  </a:solidFill>
                  <a:latin typeface="+mj-lt"/>
                </a:endParaRPr>
              </a:p>
              <a:p>
                <a:pPr algn="ctr"/>
                <a14:m>
                  <m:oMath xmlns:m="http://schemas.openxmlformats.org/officeDocument/2006/math">
                    <m:r>
                      <a:rPr lang="es-ES" sz="1400" b="0" i="1" smtClean="0">
                        <a:solidFill>
                          <a:schemeClr val="tx1"/>
                        </a:solidFill>
                        <a:latin typeface="Cambria Math" panose="02040503050406030204" pitchFamily="18" charset="0"/>
                      </a:rPr>
                      <m:t>𝑀𝑢𝑒𝑠𝑡𝑟𝑎</m:t>
                    </m:r>
                    <m:r>
                      <a:rPr lang="es-ES" sz="1400" b="0" i="1" smtClean="0">
                        <a:solidFill>
                          <a:schemeClr val="tx1"/>
                        </a:solidFill>
                        <a:latin typeface="Cambria Math" panose="02040503050406030204" pitchFamily="18" charset="0"/>
                      </a:rPr>
                      <m:t>= 302</m:t>
                    </m:r>
                  </m:oMath>
                </a14:m>
                <a:r>
                  <a:rPr lang="es-ES" sz="1400" dirty="0" smtClean="0">
                    <a:solidFill>
                      <a:schemeClr val="tx1"/>
                    </a:solidFill>
                    <a:latin typeface="+mj-lt"/>
                  </a:rPr>
                  <a:t> Usuarios</a:t>
                </a:r>
                <a:endParaRPr lang="es-ES" sz="1400" dirty="0">
                  <a:solidFill>
                    <a:schemeClr val="tx1"/>
                  </a:solidFill>
                  <a:latin typeface="+mj-lt"/>
                </a:endParaRPr>
              </a:p>
              <a:p>
                <a:pPr algn="ctr"/>
                <a:endParaRPr lang="es-ES" sz="1400" dirty="0">
                  <a:latin typeface="+mj-lt"/>
                </a:endParaRPr>
              </a:p>
            </p:txBody>
          </p:sp>
        </mc:Choice>
        <mc:Fallback xmlns="">
          <p:sp>
            <p:nvSpPr>
              <p:cNvPr id="15" name="Rectángulo redondeado 14"/>
              <p:cNvSpPr>
                <a:spLocks noRot="1" noChangeAspect="1" noMove="1" noResize="1" noEditPoints="1" noAdjustHandles="1" noChangeArrowheads="1" noChangeShapeType="1" noTextEdit="1"/>
              </p:cNvSpPr>
              <p:nvPr/>
            </p:nvSpPr>
            <p:spPr>
              <a:xfrm>
                <a:off x="7641432" y="1139447"/>
                <a:ext cx="2677393" cy="725990"/>
              </a:xfrm>
              <a:prstGeom prst="roundRect">
                <a:avLst/>
              </a:prstGeom>
              <a:blipFill rotWithShape="0">
                <a:blip r:embed="rId10"/>
                <a:stretch>
                  <a:fillRect/>
                </a:stretch>
              </a:blipFill>
            </p:spPr>
            <p:txBody>
              <a:bodyPr/>
              <a:lstStyle/>
              <a:p>
                <a:r>
                  <a:rPr lang="es-ES">
                    <a:noFill/>
                  </a:rPr>
                  <a:t> </a:t>
                </a:r>
              </a:p>
            </p:txBody>
          </p:sp>
        </mc:Fallback>
      </mc:AlternateContent>
      <p:sp>
        <p:nvSpPr>
          <p:cNvPr id="16" name="Rectángulo redondeado 15"/>
          <p:cNvSpPr/>
          <p:nvPr/>
        </p:nvSpPr>
        <p:spPr>
          <a:xfrm>
            <a:off x="196065" y="2413243"/>
            <a:ext cx="2392587" cy="714391"/>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solidFill>
                  <a:schemeClr val="tx1"/>
                </a:solidFill>
                <a:latin typeface="+mj-lt"/>
              </a:rPr>
              <a:t> </a:t>
            </a:r>
          </a:p>
          <a:p>
            <a:pPr algn="ctr"/>
            <a:r>
              <a:rPr lang="es-ES" dirty="0" smtClean="0">
                <a:solidFill>
                  <a:schemeClr val="tx1"/>
                </a:solidFill>
                <a:latin typeface="+mj-lt"/>
                <a:cs typeface="Times New Roman" panose="02020603050405020304" pitchFamily="18" charset="0"/>
              </a:rPr>
              <a:t>Revisión de la información </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endParaRPr>
          </a:p>
        </p:txBody>
      </p:sp>
      <p:sp>
        <p:nvSpPr>
          <p:cNvPr id="17" name="Rectángulo redondeado 16"/>
          <p:cNvSpPr/>
          <p:nvPr/>
        </p:nvSpPr>
        <p:spPr>
          <a:xfrm>
            <a:off x="196065" y="3252786"/>
            <a:ext cx="2392587" cy="486037"/>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dirty="0" smtClean="0">
              <a:solidFill>
                <a:schemeClr val="tx1"/>
              </a:solidFill>
              <a:latin typeface="+mj-lt"/>
            </a:endParaRPr>
          </a:p>
          <a:p>
            <a:pPr algn="ctr"/>
            <a:r>
              <a:rPr lang="es-EC" dirty="0" smtClean="0">
                <a:solidFill>
                  <a:schemeClr val="tx1"/>
                </a:solidFill>
                <a:latin typeface="+mj-lt"/>
              </a:rPr>
              <a:t> </a:t>
            </a:r>
            <a:r>
              <a:rPr lang="es-ES" dirty="0" smtClean="0">
                <a:solidFill>
                  <a:schemeClr val="tx1"/>
                </a:solidFill>
                <a:latin typeface="+mj-lt"/>
                <a:cs typeface="Times New Roman" panose="02020603050405020304" pitchFamily="18" charset="0"/>
              </a:rPr>
              <a:t>Tabulación</a:t>
            </a:r>
            <a:r>
              <a:rPr lang="es-ES" dirty="0" smtClean="0">
                <a:latin typeface="+mj-lt"/>
                <a:cs typeface="Times New Roman" panose="02020603050405020304" pitchFamily="18" charset="0"/>
              </a:rPr>
              <a:t> </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endParaRPr>
          </a:p>
        </p:txBody>
      </p:sp>
      <p:sp>
        <p:nvSpPr>
          <p:cNvPr id="18" name="Rectángulo redondeado 17"/>
          <p:cNvSpPr/>
          <p:nvPr/>
        </p:nvSpPr>
        <p:spPr>
          <a:xfrm>
            <a:off x="196064" y="3837114"/>
            <a:ext cx="2392587" cy="453453"/>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dirty="0" smtClean="0">
                <a:solidFill>
                  <a:schemeClr val="tx1"/>
                </a:solidFill>
                <a:latin typeface="+mj-lt"/>
              </a:rPr>
              <a:t> </a:t>
            </a:r>
            <a:endParaRPr lang="es-ES" dirty="0">
              <a:latin typeface="+mj-lt"/>
              <a:cs typeface="Times New Roman" panose="02020603050405020304" pitchFamily="18" charset="0"/>
            </a:endParaRPr>
          </a:p>
          <a:p>
            <a:pPr algn="ctr"/>
            <a:r>
              <a:rPr lang="es-ES" dirty="0" smtClean="0">
                <a:solidFill>
                  <a:schemeClr val="tx1"/>
                </a:solidFill>
                <a:latin typeface="+mj-lt"/>
                <a:cs typeface="Times New Roman" panose="02020603050405020304" pitchFamily="18" charset="0"/>
              </a:rPr>
              <a:t>Gráficos</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endParaRPr>
          </a:p>
        </p:txBody>
      </p:sp>
      <p:sp>
        <p:nvSpPr>
          <p:cNvPr id="19" name="Rectángulo redondeado 18"/>
          <p:cNvSpPr/>
          <p:nvPr/>
        </p:nvSpPr>
        <p:spPr>
          <a:xfrm>
            <a:off x="9255615" y="3645787"/>
            <a:ext cx="2392587" cy="455391"/>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solidFill>
                  <a:schemeClr val="tx1"/>
                </a:solidFill>
                <a:latin typeface="+mj-lt"/>
              </a:rPr>
              <a:t> </a:t>
            </a:r>
          </a:p>
          <a:p>
            <a:pPr algn="ctr"/>
            <a:r>
              <a:rPr lang="es-ES" dirty="0" smtClean="0">
                <a:solidFill>
                  <a:schemeClr val="tx1"/>
                </a:solidFill>
                <a:latin typeface="+mj-lt"/>
                <a:cs typeface="Times New Roman" panose="02020603050405020304" pitchFamily="18" charset="0"/>
              </a:rPr>
              <a:t>Cualitativo</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endParaRPr>
          </a:p>
        </p:txBody>
      </p:sp>
      <p:sp>
        <p:nvSpPr>
          <p:cNvPr id="20" name="Rectángulo redondeado 19"/>
          <p:cNvSpPr/>
          <p:nvPr/>
        </p:nvSpPr>
        <p:spPr>
          <a:xfrm>
            <a:off x="9255615" y="4254455"/>
            <a:ext cx="2392587" cy="486037"/>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smtClean="0">
                <a:solidFill>
                  <a:schemeClr val="tx1"/>
                </a:solidFill>
                <a:latin typeface="+mj-lt"/>
              </a:rPr>
              <a:t>Cuantitativo</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endParaRPr>
          </a:p>
        </p:txBody>
      </p:sp>
      <p:sp>
        <p:nvSpPr>
          <p:cNvPr id="21" name="Rectángulo redondeado 20"/>
          <p:cNvSpPr/>
          <p:nvPr/>
        </p:nvSpPr>
        <p:spPr>
          <a:xfrm>
            <a:off x="479402" y="4889820"/>
            <a:ext cx="2392587" cy="455391"/>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dirty="0" smtClean="0">
                <a:solidFill>
                  <a:schemeClr val="tx1"/>
                </a:solidFill>
                <a:latin typeface="+mj-lt"/>
                <a:cs typeface="Times New Roman" panose="02020603050405020304" pitchFamily="18" charset="0"/>
              </a:rPr>
              <a:t> </a:t>
            </a:r>
            <a:r>
              <a:rPr lang="es-ES" dirty="0" smtClean="0">
                <a:solidFill>
                  <a:schemeClr val="tx1"/>
                </a:solidFill>
                <a:latin typeface="+mj-lt"/>
                <a:cs typeface="Times New Roman" panose="02020603050405020304" pitchFamily="18" charset="0"/>
              </a:rPr>
              <a:t>Primaria </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cs typeface="Times New Roman" panose="02020603050405020304" pitchFamily="18" charset="0"/>
            </a:endParaRPr>
          </a:p>
        </p:txBody>
      </p:sp>
      <p:sp>
        <p:nvSpPr>
          <p:cNvPr id="22" name="Rectángulo redondeado 21"/>
          <p:cNvSpPr/>
          <p:nvPr/>
        </p:nvSpPr>
        <p:spPr>
          <a:xfrm>
            <a:off x="479402" y="5402589"/>
            <a:ext cx="2392587" cy="486037"/>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dirty="0" smtClean="0">
                <a:solidFill>
                  <a:schemeClr val="tx1"/>
                </a:solidFill>
                <a:latin typeface="+mj-lt"/>
                <a:cs typeface="Times New Roman" panose="02020603050405020304" pitchFamily="18" charset="0"/>
              </a:rPr>
              <a:t>Encuesta </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cs typeface="Times New Roman" panose="02020603050405020304" pitchFamily="18" charset="0"/>
            </a:endParaRPr>
          </a:p>
        </p:txBody>
      </p:sp>
      <p:sp>
        <p:nvSpPr>
          <p:cNvPr id="23" name="Rectángulo redondeado 22"/>
          <p:cNvSpPr/>
          <p:nvPr/>
        </p:nvSpPr>
        <p:spPr>
          <a:xfrm>
            <a:off x="6265570" y="4901638"/>
            <a:ext cx="2392587" cy="455391"/>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dirty="0" smtClean="0">
                <a:solidFill>
                  <a:schemeClr val="tx1"/>
                </a:solidFill>
                <a:latin typeface="+mj-lt"/>
                <a:cs typeface="Times New Roman" panose="02020603050405020304" pitchFamily="18" charset="0"/>
              </a:rPr>
              <a:t> </a:t>
            </a:r>
            <a:r>
              <a:rPr lang="es-ES" dirty="0">
                <a:solidFill>
                  <a:schemeClr val="tx1"/>
                </a:solidFill>
                <a:latin typeface="+mj-lt"/>
                <a:cs typeface="Times New Roman" panose="02020603050405020304" pitchFamily="18" charset="0"/>
              </a:rPr>
              <a:t>S</a:t>
            </a:r>
            <a:r>
              <a:rPr lang="es-ES" dirty="0" smtClean="0">
                <a:solidFill>
                  <a:schemeClr val="tx1"/>
                </a:solidFill>
                <a:latin typeface="+mj-lt"/>
                <a:cs typeface="Times New Roman" panose="02020603050405020304" pitchFamily="18" charset="0"/>
              </a:rPr>
              <a:t>ecundaria</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cs typeface="Times New Roman" panose="02020603050405020304" pitchFamily="18" charset="0"/>
            </a:endParaRPr>
          </a:p>
        </p:txBody>
      </p:sp>
      <p:sp>
        <p:nvSpPr>
          <p:cNvPr id="24" name="Rectángulo redondeado 23"/>
          <p:cNvSpPr/>
          <p:nvPr/>
        </p:nvSpPr>
        <p:spPr>
          <a:xfrm>
            <a:off x="6265570" y="5418913"/>
            <a:ext cx="2392587" cy="538676"/>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s-ES" dirty="0" smtClean="0">
              <a:solidFill>
                <a:schemeClr val="tx1"/>
              </a:solidFill>
              <a:latin typeface="+mj-lt"/>
              <a:cs typeface="Times New Roman" panose="02020603050405020304" pitchFamily="18" charset="0"/>
            </a:endParaRPr>
          </a:p>
          <a:p>
            <a:r>
              <a:rPr lang="es-ES" dirty="0" smtClean="0">
                <a:solidFill>
                  <a:schemeClr val="tx1"/>
                </a:solidFill>
                <a:latin typeface="+mj-lt"/>
                <a:cs typeface="Times New Roman" panose="02020603050405020304" pitchFamily="18" charset="0"/>
              </a:rPr>
              <a:t>Documentos </a:t>
            </a:r>
          </a:p>
          <a:p>
            <a:r>
              <a:rPr lang="es-ES" dirty="0" smtClean="0">
                <a:solidFill>
                  <a:schemeClr val="tx1"/>
                </a:solidFill>
                <a:latin typeface="+mj-lt"/>
                <a:cs typeface="Times New Roman" panose="02020603050405020304" pitchFamily="18" charset="0"/>
              </a:rPr>
              <a:t>Bibliografía</a:t>
            </a:r>
            <a:r>
              <a:rPr lang="es-ES" dirty="0" smtClean="0">
                <a:latin typeface="+mj-lt"/>
                <a:cs typeface="Times New Roman" panose="02020603050405020304" pitchFamily="18" charset="0"/>
              </a:rPr>
              <a:t> </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cs typeface="Times New Roman" panose="02020603050405020304" pitchFamily="18" charset="0"/>
            </a:endParaRPr>
          </a:p>
        </p:txBody>
      </p:sp>
      <p:pic>
        <p:nvPicPr>
          <p:cNvPr id="4" name="Imagen 3"/>
          <p:cNvPicPr>
            <a:picLocks noChangeAspect="1"/>
          </p:cNvPicPr>
          <p:nvPr/>
        </p:nvPicPr>
        <p:blipFill>
          <a:blip r:embed="rId11"/>
          <a:stretch>
            <a:fillRect/>
          </a:stretch>
        </p:blipFill>
        <p:spPr>
          <a:xfrm>
            <a:off x="634958" y="1452192"/>
            <a:ext cx="1395609" cy="932675"/>
          </a:xfrm>
          <a:prstGeom prst="rect">
            <a:avLst/>
          </a:prstGeom>
        </p:spPr>
      </p:pic>
      <p:sp>
        <p:nvSpPr>
          <p:cNvPr id="25" name="Rectángulo redondeado 24"/>
          <p:cNvSpPr/>
          <p:nvPr/>
        </p:nvSpPr>
        <p:spPr>
          <a:xfrm>
            <a:off x="9531101" y="2371301"/>
            <a:ext cx="2392587" cy="502819"/>
          </a:xfrm>
          <a:prstGeom prst="roundRect">
            <a:avLst/>
          </a:prstGeom>
          <a:solidFill>
            <a:schemeClr val="accent2">
              <a:lumMod val="20000"/>
              <a:lumOff val="80000"/>
            </a:schemeClr>
          </a:solidFill>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solidFill>
                  <a:schemeClr val="tx1"/>
                </a:solidFill>
                <a:latin typeface="+mj-lt"/>
              </a:rPr>
              <a:t> </a:t>
            </a:r>
          </a:p>
          <a:p>
            <a:pPr algn="ctr"/>
            <a:r>
              <a:rPr lang="es-ES" dirty="0" smtClean="0">
                <a:solidFill>
                  <a:schemeClr val="tx1"/>
                </a:solidFill>
                <a:latin typeface="+mj-lt"/>
                <a:cs typeface="Times New Roman" panose="02020603050405020304" pitchFamily="18" charset="0"/>
              </a:rPr>
              <a:t>Descriptivo y correlacional</a:t>
            </a:r>
            <a:endParaRPr lang="es-ES" dirty="0">
              <a:solidFill>
                <a:schemeClr val="tx1"/>
              </a:solidFill>
              <a:latin typeface="+mj-lt"/>
              <a:cs typeface="Times New Roman" panose="02020603050405020304" pitchFamily="18" charset="0"/>
            </a:endParaRPr>
          </a:p>
          <a:p>
            <a:pPr algn="ctr"/>
            <a:endParaRPr lang="es-ES" dirty="0">
              <a:solidFill>
                <a:schemeClr val="tx1"/>
              </a:solidFill>
              <a:latin typeface="+mj-lt"/>
            </a:endParaRPr>
          </a:p>
        </p:txBody>
      </p:sp>
      <p:cxnSp>
        <p:nvCxnSpPr>
          <p:cNvPr id="5" name="Conector recto 4"/>
          <p:cNvCxnSpPr>
            <a:stCxn id="16" idx="3"/>
          </p:cNvCxnSpPr>
          <p:nvPr/>
        </p:nvCxnSpPr>
        <p:spPr>
          <a:xfrm>
            <a:off x="2588652" y="2770439"/>
            <a:ext cx="270458" cy="116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ector recto 6"/>
          <p:cNvCxnSpPr>
            <a:stCxn id="17" idx="3"/>
          </p:cNvCxnSpPr>
          <p:nvPr/>
        </p:nvCxnSpPr>
        <p:spPr>
          <a:xfrm flipV="1">
            <a:off x="2588652" y="3076195"/>
            <a:ext cx="283337" cy="419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2524257" y="3475306"/>
            <a:ext cx="399247" cy="677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p:cNvCxnSpPr>
            <a:endCxn id="15" idx="1"/>
          </p:cNvCxnSpPr>
          <p:nvPr/>
        </p:nvCxnSpPr>
        <p:spPr>
          <a:xfrm flipV="1">
            <a:off x="7044744" y="1502442"/>
            <a:ext cx="596688" cy="13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H="1" flipV="1">
            <a:off x="4662152" y="1516171"/>
            <a:ext cx="447876" cy="11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cto 35"/>
          <p:cNvCxnSpPr>
            <a:stCxn id="21" idx="3"/>
          </p:cNvCxnSpPr>
          <p:nvPr/>
        </p:nvCxnSpPr>
        <p:spPr>
          <a:xfrm>
            <a:off x="2871989" y="5117516"/>
            <a:ext cx="231819" cy="216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cto 37"/>
          <p:cNvCxnSpPr>
            <a:endCxn id="22" idx="3"/>
          </p:cNvCxnSpPr>
          <p:nvPr/>
        </p:nvCxnSpPr>
        <p:spPr>
          <a:xfrm flipH="1">
            <a:off x="2871989" y="5418913"/>
            <a:ext cx="231819" cy="226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cto 42"/>
          <p:cNvCxnSpPr>
            <a:endCxn id="23" idx="1"/>
          </p:cNvCxnSpPr>
          <p:nvPr/>
        </p:nvCxnSpPr>
        <p:spPr>
          <a:xfrm flipV="1">
            <a:off x="6096000" y="5129334"/>
            <a:ext cx="169570" cy="204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recto 44"/>
          <p:cNvCxnSpPr>
            <a:endCxn id="24" idx="1"/>
          </p:cNvCxnSpPr>
          <p:nvPr/>
        </p:nvCxnSpPr>
        <p:spPr>
          <a:xfrm>
            <a:off x="6096000" y="5402589"/>
            <a:ext cx="169570" cy="285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ector recto 47"/>
          <p:cNvCxnSpPr>
            <a:endCxn id="19" idx="1"/>
          </p:cNvCxnSpPr>
          <p:nvPr/>
        </p:nvCxnSpPr>
        <p:spPr>
          <a:xfrm flipV="1">
            <a:off x="8980128" y="3873483"/>
            <a:ext cx="275487" cy="190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recto 49"/>
          <p:cNvCxnSpPr>
            <a:endCxn id="20" idx="1"/>
          </p:cNvCxnSpPr>
          <p:nvPr/>
        </p:nvCxnSpPr>
        <p:spPr>
          <a:xfrm>
            <a:off x="8980128" y="4254455"/>
            <a:ext cx="275487" cy="2430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recto 51"/>
          <p:cNvCxnSpPr>
            <a:endCxn id="25" idx="1"/>
          </p:cNvCxnSpPr>
          <p:nvPr/>
        </p:nvCxnSpPr>
        <p:spPr>
          <a:xfrm flipV="1">
            <a:off x="8980128" y="2622711"/>
            <a:ext cx="550973" cy="141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4621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10" name="Título 1"/>
          <p:cNvSpPr txBox="1">
            <a:spLocks/>
          </p:cNvSpPr>
          <p:nvPr/>
        </p:nvSpPr>
        <p:spPr>
          <a:xfrm>
            <a:off x="4726545" y="490002"/>
            <a:ext cx="3569595" cy="39734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000" dirty="0" smtClean="0">
                <a:solidFill>
                  <a:prstClr val="black"/>
                </a:solidFill>
                <a:latin typeface="Times New Roman" panose="02020603050405020304" pitchFamily="18" charset="0"/>
                <a:cs typeface="Times New Roman" panose="02020603050405020304" pitchFamily="18" charset="0"/>
              </a:rPr>
              <a:t> </a:t>
            </a:r>
            <a:r>
              <a:rPr lang="es-ES" sz="2500" b="1" dirty="0" smtClean="0">
                <a:solidFill>
                  <a:prstClr val="black"/>
                </a:solidFill>
                <a:latin typeface="Times New Roman" panose="02020603050405020304" pitchFamily="18" charset="0"/>
                <a:cs typeface="Times New Roman" panose="02020603050405020304" pitchFamily="18" charset="0"/>
              </a:rPr>
              <a:t>RESULTADOS</a:t>
            </a:r>
            <a:endParaRPr lang="es-ES" sz="2500" b="1" dirty="0">
              <a:solidFill>
                <a:prstClr val="black"/>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2163113" y="2741419"/>
            <a:ext cx="8696457" cy="707886"/>
          </a:xfrm>
          <a:prstGeom prst="rect">
            <a:avLst/>
          </a:prstGeom>
        </p:spPr>
        <p:txBody>
          <a:bodyPr wrap="square">
            <a:spAutoFit/>
          </a:bodyPr>
          <a:lstStyle/>
          <a:p>
            <a:pPr lvl="0" algn="just"/>
            <a:r>
              <a:rPr lang="es-EC" sz="2000" kern="0" dirty="0" smtClean="0">
                <a:solidFill>
                  <a:prstClr val="black"/>
                </a:solidFill>
                <a:latin typeface="Times New Roman" panose="02020603050405020304" pitchFamily="18" charset="0"/>
                <a:cs typeface="Times New Roman" panose="02020603050405020304" pitchFamily="18" charset="0"/>
              </a:rPr>
              <a:t>Determinar </a:t>
            </a:r>
            <a:r>
              <a:rPr lang="es-EC" sz="2000" kern="0" dirty="0">
                <a:solidFill>
                  <a:prstClr val="black"/>
                </a:solidFill>
                <a:latin typeface="Times New Roman" panose="02020603050405020304" pitchFamily="18" charset="0"/>
                <a:cs typeface="Times New Roman" panose="02020603050405020304" pitchFamily="18" charset="0"/>
              </a:rPr>
              <a:t>el tipo de cultura organizacional que existe en la Defensoría Pública del Ecuador.</a:t>
            </a:r>
            <a:endParaRPr lang="es-ES" sz="2000" kern="0" dirty="0">
              <a:solidFill>
                <a:prstClr val="black"/>
              </a:solidFill>
            </a:endParaRPr>
          </a:p>
        </p:txBody>
      </p:sp>
      <p:sp>
        <p:nvSpPr>
          <p:cNvPr id="12" name="Rectángulo 11"/>
          <p:cNvSpPr/>
          <p:nvPr/>
        </p:nvSpPr>
        <p:spPr>
          <a:xfrm>
            <a:off x="3621110" y="1989544"/>
            <a:ext cx="4675030" cy="477054"/>
          </a:xfrm>
          <a:prstGeom prst="rect">
            <a:avLst/>
          </a:prstGeom>
        </p:spPr>
        <p:txBody>
          <a:bodyPr wrap="square">
            <a:spAutoFit/>
          </a:bodyPr>
          <a:lstStyle/>
          <a:p>
            <a:pPr lvl="0" algn="just"/>
            <a:r>
              <a:rPr lang="es-EC" sz="2500" b="1" kern="0" dirty="0" smtClean="0">
                <a:solidFill>
                  <a:prstClr val="black"/>
                </a:solidFill>
                <a:latin typeface="Times New Roman" panose="02020603050405020304" pitchFamily="18" charset="0"/>
                <a:cs typeface="Times New Roman" panose="02020603050405020304" pitchFamily="18" charset="0"/>
              </a:rPr>
              <a:t>OBJETIVO ESPECÍFICO Nº. 1</a:t>
            </a:r>
            <a:endParaRPr lang="es-ES" sz="2500" b="1" kern="0" dirty="0">
              <a:solidFill>
                <a:prstClr val="black"/>
              </a:solidFill>
            </a:endParaRPr>
          </a:p>
        </p:txBody>
      </p:sp>
      <p:pic>
        <p:nvPicPr>
          <p:cNvPr id="5" name="Imagen 4"/>
          <p:cNvPicPr>
            <a:picLocks noChangeAspect="1"/>
          </p:cNvPicPr>
          <p:nvPr/>
        </p:nvPicPr>
        <p:blipFill>
          <a:blip r:embed="rId4"/>
          <a:stretch>
            <a:fillRect/>
          </a:stretch>
        </p:blipFill>
        <p:spPr>
          <a:xfrm>
            <a:off x="4891286" y="3449305"/>
            <a:ext cx="2589733" cy="1875840"/>
          </a:xfrm>
          <a:prstGeom prst="rect">
            <a:avLst/>
          </a:prstGeom>
        </p:spPr>
      </p:pic>
    </p:spTree>
    <p:extLst>
      <p:ext uri="{BB962C8B-B14F-4D97-AF65-F5344CB8AC3E}">
        <p14:creationId xmlns:p14="http://schemas.microsoft.com/office/powerpoint/2010/main" val="2737182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75908"/>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3152062594"/>
              </p:ext>
            </p:extLst>
          </p:nvPr>
        </p:nvGraphicFramePr>
        <p:xfrm>
          <a:off x="103239" y="1006839"/>
          <a:ext cx="12047198" cy="5155420"/>
        </p:xfrm>
        <a:graphic>
          <a:graphicData uri="http://schemas.openxmlformats.org/drawingml/2006/table">
            <a:tbl>
              <a:tblPr firstRow="1" firstCol="1" bandRow="1">
                <a:tableStyleId>{21E4AEA4-8DFA-4A89-87EB-49C32662AFE0}</a:tableStyleId>
              </a:tblPr>
              <a:tblGrid>
                <a:gridCol w="4470813"/>
                <a:gridCol w="2661964"/>
                <a:gridCol w="1751346"/>
                <a:gridCol w="1382511"/>
                <a:gridCol w="1780564"/>
              </a:tblGrid>
              <a:tr h="949489">
                <a:tc>
                  <a:txBody>
                    <a:bodyPr/>
                    <a:lstStyle/>
                    <a:p>
                      <a:pPr algn="ctr">
                        <a:lnSpc>
                          <a:spcPct val="107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DIMENSIONES</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DFD91"/>
                    </a:solidFill>
                  </a:tcPr>
                </a:tc>
                <a:tc>
                  <a:txBody>
                    <a:bodyPr/>
                    <a:lstStyle/>
                    <a:p>
                      <a:pPr algn="ctr">
                        <a:lnSpc>
                          <a:spcPct val="107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CULTURA DE CLAN</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DFD91"/>
                    </a:solidFill>
                  </a:tcPr>
                </a:tc>
                <a:tc>
                  <a:txBody>
                    <a:bodyPr/>
                    <a:lstStyle/>
                    <a:p>
                      <a:pPr algn="ctr">
                        <a:lnSpc>
                          <a:spcPct val="107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CULTURA ADHOCRATICA</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DFD91"/>
                    </a:solidFill>
                  </a:tcPr>
                </a:tc>
                <a:tc>
                  <a:txBody>
                    <a:bodyPr/>
                    <a:lstStyle/>
                    <a:p>
                      <a:pPr algn="ctr">
                        <a:lnSpc>
                          <a:spcPct val="107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CULTURA DE MERCADO</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DFD91"/>
                    </a:solidFill>
                  </a:tcPr>
                </a:tc>
                <a:tc>
                  <a:txBody>
                    <a:bodyPr/>
                    <a:lstStyle/>
                    <a:p>
                      <a:pPr algn="ctr">
                        <a:lnSpc>
                          <a:spcPct val="107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CULTURA </a:t>
                      </a:r>
                      <a:r>
                        <a:rPr lang="es-ES" sz="1600" dirty="0" smtClean="0">
                          <a:solidFill>
                            <a:schemeClr val="tx1"/>
                          </a:solidFill>
                          <a:effectLst/>
                          <a:latin typeface="Times New Roman" panose="02020603050405020304" pitchFamily="18" charset="0"/>
                          <a:cs typeface="Times New Roman" panose="02020603050405020304" pitchFamily="18" charset="0"/>
                        </a:rPr>
                        <a:t>JERÁRQUIZADA</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ADFD91"/>
                    </a:solidFill>
                  </a:tcPr>
                </a:tc>
              </a:tr>
              <a:tr h="632992">
                <a:tc>
                  <a:txBody>
                    <a:bodyPr/>
                    <a:lstStyle/>
                    <a:p>
                      <a:pPr algn="just">
                        <a:lnSpc>
                          <a:spcPct val="107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CARACTERÍSTICAS DOMINANTES DE LA ORGANIZACIÓN</a:t>
                      </a:r>
                      <a:endParaRPr lang="es-E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DFD91"/>
                    </a:solidFill>
                  </a:tcPr>
                </a:tc>
                <a:tc>
                  <a:txBody>
                    <a:bodyPr/>
                    <a:lstStyle/>
                    <a:p>
                      <a:pPr algn="ctr">
                        <a:lnSpc>
                          <a:spcPct val="107000"/>
                        </a:lnSpc>
                        <a:spcAft>
                          <a:spcPts val="0"/>
                        </a:spcAft>
                      </a:pPr>
                      <a:r>
                        <a:rPr lang="es-ES" sz="1600" b="1" dirty="0">
                          <a:effectLst/>
                          <a:latin typeface="Times New Roman" panose="02020603050405020304" pitchFamily="18" charset="0"/>
                          <a:cs typeface="Times New Roman" panose="02020603050405020304" pitchFamily="18" charset="0"/>
                        </a:rPr>
                        <a:t>29,10%</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19,04%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dirty="0">
                          <a:effectLst/>
                          <a:latin typeface="Times New Roman" panose="02020603050405020304" pitchFamily="18" charset="0"/>
                          <a:cs typeface="Times New Roman" panose="02020603050405020304" pitchFamily="18" charset="0"/>
                        </a:rPr>
                        <a:t>26,74%</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25,11%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73458">
                <a:tc>
                  <a:txBody>
                    <a:bodyPr/>
                    <a:lstStyle/>
                    <a:p>
                      <a:pPr algn="just">
                        <a:lnSpc>
                          <a:spcPct val="107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LIDERAZGO ORGANIZACIONAL</a:t>
                      </a:r>
                      <a:endParaRPr lang="es-E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DFD91"/>
                    </a:solidFill>
                  </a:tcPr>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23,37%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20,21%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1" dirty="0">
                          <a:effectLst/>
                          <a:latin typeface="Times New Roman" panose="02020603050405020304" pitchFamily="18" charset="0"/>
                          <a:cs typeface="Times New Roman" panose="02020603050405020304" pitchFamily="18" charset="0"/>
                        </a:rPr>
                        <a:t>31,44%</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24,98%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73458">
                <a:tc>
                  <a:txBody>
                    <a:bodyPr/>
                    <a:lstStyle/>
                    <a:p>
                      <a:pPr algn="just">
                        <a:lnSpc>
                          <a:spcPct val="107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GESTIÓN DE LOS EMPLEADOS</a:t>
                      </a:r>
                      <a:endParaRPr lang="es-E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DFD91"/>
                    </a:solidFill>
                  </a:tcPr>
                </a:tc>
                <a:tc>
                  <a:txBody>
                    <a:bodyPr/>
                    <a:lstStyle/>
                    <a:p>
                      <a:pPr algn="ctr">
                        <a:lnSpc>
                          <a:spcPct val="107000"/>
                        </a:lnSpc>
                        <a:spcAft>
                          <a:spcPts val="0"/>
                        </a:spcAft>
                      </a:pPr>
                      <a:r>
                        <a:rPr lang="es-ES" sz="1600" b="1" dirty="0">
                          <a:effectLst/>
                          <a:latin typeface="Times New Roman" panose="02020603050405020304" pitchFamily="18" charset="0"/>
                          <a:cs typeface="Times New Roman" panose="02020603050405020304" pitchFamily="18" charset="0"/>
                        </a:rPr>
                        <a:t>30,20%</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0"/>
                        </a:spcAft>
                      </a:pPr>
                      <a:r>
                        <a:rPr lang="es-ES" sz="1600" dirty="0">
                          <a:effectLst/>
                          <a:latin typeface="Times New Roman" panose="02020603050405020304" pitchFamily="18" charset="0"/>
                          <a:cs typeface="Times New Roman" panose="02020603050405020304" pitchFamily="18" charset="0"/>
                        </a:rPr>
                        <a:t>19,77%</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22,81%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27,22%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60660">
                <a:tc>
                  <a:txBody>
                    <a:bodyPr/>
                    <a:lstStyle/>
                    <a:p>
                      <a:pPr algn="just">
                        <a:lnSpc>
                          <a:spcPct val="107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UNIÓN DE LA ORGANIZACIÓN</a:t>
                      </a:r>
                      <a:endParaRPr lang="es-E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DFD91"/>
                    </a:solidFill>
                  </a:tcPr>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27,31%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19,99%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21,97%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1" dirty="0">
                          <a:effectLst/>
                          <a:latin typeface="Times New Roman" panose="02020603050405020304" pitchFamily="18" charset="0"/>
                          <a:cs typeface="Times New Roman" panose="02020603050405020304" pitchFamily="18" charset="0"/>
                        </a:rPr>
                        <a:t>30,73%</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r h="499049">
                <a:tc>
                  <a:txBody>
                    <a:bodyPr/>
                    <a:lstStyle/>
                    <a:p>
                      <a:pPr algn="just">
                        <a:lnSpc>
                          <a:spcPct val="107000"/>
                        </a:lnSpc>
                        <a:spcAft>
                          <a:spcPts val="0"/>
                        </a:spcAft>
                      </a:pPr>
                      <a:r>
                        <a:rPr lang="es-ES" sz="1600">
                          <a:solidFill>
                            <a:schemeClr val="tx1"/>
                          </a:solidFill>
                          <a:effectLst/>
                          <a:latin typeface="Times New Roman" panose="02020603050405020304" pitchFamily="18" charset="0"/>
                          <a:cs typeface="Times New Roman" panose="02020603050405020304" pitchFamily="18" charset="0"/>
                        </a:rPr>
                        <a:t>ÉNFASIS ESTRATÉGICO</a:t>
                      </a:r>
                      <a:endParaRPr lang="es-E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DFD91"/>
                    </a:solidFill>
                  </a:tcPr>
                </a:tc>
                <a:tc>
                  <a:txBody>
                    <a:bodyPr/>
                    <a:lstStyle/>
                    <a:p>
                      <a:pPr algn="ctr">
                        <a:lnSpc>
                          <a:spcPct val="107000"/>
                        </a:lnSpc>
                        <a:spcAft>
                          <a:spcPts val="0"/>
                        </a:spcAft>
                      </a:pPr>
                      <a:r>
                        <a:rPr lang="es-ES" sz="1600" dirty="0">
                          <a:effectLst/>
                          <a:latin typeface="Times New Roman" panose="02020603050405020304" pitchFamily="18" charset="0"/>
                          <a:cs typeface="Times New Roman" panose="02020603050405020304" pitchFamily="18" charset="0"/>
                        </a:rPr>
                        <a:t>19,10%</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20,37%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1" dirty="0">
                          <a:effectLst/>
                          <a:latin typeface="Times New Roman" panose="02020603050405020304" pitchFamily="18" charset="0"/>
                          <a:cs typeface="Times New Roman" panose="02020603050405020304" pitchFamily="18" charset="0"/>
                        </a:rPr>
                        <a:t>30,85%</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29,68%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37437">
                <a:tc>
                  <a:txBody>
                    <a:bodyPr/>
                    <a:lstStyle/>
                    <a:p>
                      <a:pPr algn="just">
                        <a:lnSpc>
                          <a:spcPct val="107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CRITERIO DE ÉXITO</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DFD91"/>
                    </a:solidFill>
                  </a:tcPr>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26,01%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18,81%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20,43%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1" dirty="0">
                          <a:effectLst/>
                          <a:latin typeface="Times New Roman" panose="02020603050405020304" pitchFamily="18" charset="0"/>
                          <a:cs typeface="Times New Roman" panose="02020603050405020304" pitchFamily="18" charset="0"/>
                        </a:rPr>
                        <a:t>34,75%</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r h="582108">
                <a:tc>
                  <a:txBody>
                    <a:bodyPr/>
                    <a:lstStyle/>
                    <a:p>
                      <a:pPr algn="just">
                        <a:lnSpc>
                          <a:spcPct val="107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SUMA</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DFD91"/>
                    </a:solidFill>
                  </a:tcPr>
                </a:tc>
                <a:tc>
                  <a:txBody>
                    <a:bodyPr/>
                    <a:lstStyle/>
                    <a:p>
                      <a:pPr algn="ctr">
                        <a:lnSpc>
                          <a:spcPct val="107000"/>
                        </a:lnSpc>
                        <a:spcAft>
                          <a:spcPts val="0"/>
                        </a:spcAft>
                      </a:pPr>
                      <a:r>
                        <a:rPr lang="es-ES" sz="1600" dirty="0">
                          <a:effectLst/>
                          <a:latin typeface="Times New Roman" panose="02020603050405020304" pitchFamily="18" charset="0"/>
                          <a:cs typeface="Times New Roman" panose="02020603050405020304" pitchFamily="18" charset="0"/>
                        </a:rPr>
                        <a:t>155,11%</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dirty="0">
                          <a:effectLst/>
                          <a:latin typeface="Times New Roman" panose="02020603050405020304" pitchFamily="18" charset="0"/>
                          <a:cs typeface="Times New Roman" panose="02020603050405020304" pitchFamily="18" charset="0"/>
                        </a:rPr>
                        <a:t>118,19%</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dirty="0">
                          <a:effectLst/>
                          <a:latin typeface="Times New Roman" panose="02020603050405020304" pitchFamily="18" charset="0"/>
                          <a:cs typeface="Times New Roman" panose="02020603050405020304" pitchFamily="18" charset="0"/>
                        </a:rPr>
                        <a:t>154,23%</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dirty="0">
                          <a:effectLst/>
                          <a:latin typeface="Times New Roman" panose="02020603050405020304" pitchFamily="18" charset="0"/>
                          <a:cs typeface="Times New Roman" panose="02020603050405020304" pitchFamily="18" charset="0"/>
                        </a:rPr>
                        <a:t>172,46%</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46769">
                <a:tc>
                  <a:txBody>
                    <a:bodyPr/>
                    <a:lstStyle/>
                    <a:p>
                      <a:pPr algn="just">
                        <a:lnSpc>
                          <a:spcPct val="107000"/>
                        </a:lnSpc>
                        <a:spcAft>
                          <a:spcPts val="0"/>
                        </a:spcAft>
                      </a:pPr>
                      <a:r>
                        <a:rPr lang="es-ES" sz="1600" dirty="0">
                          <a:solidFill>
                            <a:schemeClr val="tx1"/>
                          </a:solidFill>
                          <a:effectLst/>
                          <a:latin typeface="Times New Roman" panose="02020603050405020304" pitchFamily="18" charset="0"/>
                          <a:cs typeface="Times New Roman" panose="02020603050405020304" pitchFamily="18" charset="0"/>
                        </a:rPr>
                        <a:t>PROMEDIO</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DFD91"/>
                    </a:solidFill>
                  </a:tcPr>
                </a:tc>
                <a:tc>
                  <a:txBody>
                    <a:bodyPr/>
                    <a:lstStyle/>
                    <a:p>
                      <a:pPr algn="ctr">
                        <a:lnSpc>
                          <a:spcPct val="107000"/>
                        </a:lnSpc>
                        <a:spcAft>
                          <a:spcPts val="0"/>
                        </a:spcAft>
                      </a:pPr>
                      <a:r>
                        <a:rPr lang="es-ES" sz="1600" dirty="0">
                          <a:effectLst/>
                          <a:latin typeface="Times New Roman" panose="02020603050405020304" pitchFamily="18" charset="0"/>
                          <a:cs typeface="Times New Roman" panose="02020603050405020304" pitchFamily="18" charset="0"/>
                        </a:rPr>
                        <a:t>25,85%</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dirty="0">
                          <a:effectLst/>
                          <a:latin typeface="Times New Roman" panose="02020603050405020304" pitchFamily="18" charset="0"/>
                          <a:cs typeface="Times New Roman" panose="02020603050405020304" pitchFamily="18" charset="0"/>
                        </a:rPr>
                        <a:t>19,70%</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a:effectLst/>
                          <a:latin typeface="Times New Roman" panose="02020603050405020304" pitchFamily="18" charset="0"/>
                          <a:cs typeface="Times New Roman" panose="02020603050405020304" pitchFamily="18" charset="0"/>
                        </a:rPr>
                        <a:t>25,71%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600" b="1" dirty="0">
                          <a:effectLst/>
                          <a:latin typeface="Times New Roman" panose="02020603050405020304" pitchFamily="18" charset="0"/>
                          <a:cs typeface="Times New Roman" panose="02020603050405020304" pitchFamily="18" charset="0"/>
                        </a:rPr>
                        <a:t>28,74%</a:t>
                      </a:r>
                      <a:endParaRPr lang="es-E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DFD91"/>
                    </a:solidFill>
                  </a:tcPr>
                </a:tc>
              </a:tr>
            </a:tbl>
          </a:graphicData>
        </a:graphic>
      </p:graphicFrame>
      <p:sp>
        <p:nvSpPr>
          <p:cNvPr id="10" name="Título 1"/>
          <p:cNvSpPr>
            <a:spLocks noGrp="1"/>
          </p:cNvSpPr>
          <p:nvPr>
            <p:ph type="ctrTitle"/>
          </p:nvPr>
        </p:nvSpPr>
        <p:spPr>
          <a:xfrm>
            <a:off x="4403583" y="490002"/>
            <a:ext cx="3821723" cy="411015"/>
          </a:xfrm>
        </p:spPr>
        <p:txBody>
          <a:bodyPr>
            <a:noAutofit/>
          </a:bodyPr>
          <a:lstStyle/>
          <a:p>
            <a:r>
              <a:rPr lang="es-ES" sz="2500" b="1" dirty="0" smtClean="0">
                <a:latin typeface="Times New Roman" panose="02020603050405020304" pitchFamily="18" charset="0"/>
                <a:cs typeface="Times New Roman" panose="02020603050405020304" pitchFamily="18" charset="0"/>
              </a:rPr>
              <a:t>RESULTADOS</a:t>
            </a:r>
            <a:endParaRPr lang="es-E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705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5">
          <a:fgClr>
            <a:srgbClr val="1D6FA9"/>
          </a:fgClr>
          <a:bgClr>
            <a:schemeClr val="bg1"/>
          </a:bgClr>
        </a:pattFill>
        <a:effectLst/>
      </p:bgPr>
    </p:bg>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graphicFrame>
        <p:nvGraphicFramePr>
          <p:cNvPr id="7" name="Gráfico 6"/>
          <p:cNvGraphicFramePr/>
          <p:nvPr>
            <p:extLst>
              <p:ext uri="{D42A27DB-BD31-4B8C-83A1-F6EECF244321}">
                <p14:modId xmlns:p14="http://schemas.microsoft.com/office/powerpoint/2010/main" val="2902836236"/>
              </p:ext>
            </p:extLst>
          </p:nvPr>
        </p:nvGraphicFramePr>
        <p:xfrm>
          <a:off x="1" y="1006837"/>
          <a:ext cx="12191999" cy="5284516"/>
        </p:xfrm>
        <a:graphic>
          <a:graphicData uri="http://schemas.openxmlformats.org/drawingml/2006/chart">
            <c:chart xmlns:c="http://schemas.openxmlformats.org/drawingml/2006/chart" xmlns:r="http://schemas.openxmlformats.org/officeDocument/2006/relationships" r:id="rId4"/>
          </a:graphicData>
        </a:graphic>
      </p:graphicFrame>
      <p:sp>
        <p:nvSpPr>
          <p:cNvPr id="10" name="Título 1"/>
          <p:cNvSpPr>
            <a:spLocks noGrp="1"/>
          </p:cNvSpPr>
          <p:nvPr>
            <p:ph type="ctrTitle"/>
          </p:nvPr>
        </p:nvSpPr>
        <p:spPr>
          <a:xfrm>
            <a:off x="4403583" y="490002"/>
            <a:ext cx="3821723" cy="411015"/>
          </a:xfrm>
        </p:spPr>
        <p:txBody>
          <a:bodyPr>
            <a:noAutofit/>
          </a:bodyPr>
          <a:lstStyle/>
          <a:p>
            <a:r>
              <a:rPr lang="es-ES" sz="2500" b="1" dirty="0" smtClean="0">
                <a:latin typeface="Times New Roman" panose="02020603050405020304" pitchFamily="18" charset="0"/>
                <a:cs typeface="Times New Roman" panose="02020603050405020304" pitchFamily="18" charset="0"/>
              </a:rPr>
              <a:t>RESULTADOS</a:t>
            </a:r>
            <a:endParaRPr lang="es-ES" sz="2500" b="1" dirty="0">
              <a:latin typeface="Times New Roman" panose="02020603050405020304" pitchFamily="18" charset="0"/>
              <a:cs typeface="Times New Roman" panose="02020603050405020304" pitchFamily="18" charset="0"/>
            </a:endParaRPr>
          </a:p>
        </p:txBody>
      </p:sp>
      <p:sp>
        <p:nvSpPr>
          <p:cNvPr id="6" name="Cuadro de texto 2"/>
          <p:cNvSpPr txBox="1">
            <a:spLocks noChangeArrowheads="1"/>
          </p:cNvSpPr>
          <p:nvPr/>
        </p:nvSpPr>
        <p:spPr bwMode="auto">
          <a:xfrm>
            <a:off x="5122796" y="952776"/>
            <a:ext cx="1946407" cy="384348"/>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MX" b="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Flexibilidad  </a:t>
            </a:r>
            <a:r>
              <a:rPr lang="es-ES"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ES"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uadro de texto 2"/>
          <p:cNvSpPr txBox="1">
            <a:spLocks noChangeArrowheads="1"/>
          </p:cNvSpPr>
          <p:nvPr/>
        </p:nvSpPr>
        <p:spPr bwMode="auto">
          <a:xfrm>
            <a:off x="4403583" y="5918327"/>
            <a:ext cx="3156859" cy="24393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S" b="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Estabilidad  y Control</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ES"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Cuadro de texto 2"/>
          <p:cNvSpPr txBox="1">
            <a:spLocks noChangeArrowheads="1"/>
          </p:cNvSpPr>
          <p:nvPr/>
        </p:nvSpPr>
        <p:spPr bwMode="auto">
          <a:xfrm>
            <a:off x="242745" y="1607574"/>
            <a:ext cx="361950" cy="3563999"/>
          </a:xfrm>
          <a:prstGeom prst="rect">
            <a:avLst/>
          </a:prstGeom>
          <a:noFill/>
          <a:ln w="9525">
            <a:noFill/>
            <a:miter lim="800000"/>
            <a:headEnd/>
            <a:tailEnd/>
          </a:ln>
        </p:spPr>
        <p:txBody>
          <a:bodyPr rot="0" vert="vert270" wrap="square" lIns="91440" tIns="45720" rIns="91440" bIns="45720" anchor="t" anchorCtr="0">
            <a:noAutofit/>
          </a:bodyPr>
          <a:lstStyle/>
          <a:p>
            <a:pPr>
              <a:lnSpc>
                <a:spcPct val="107000"/>
              </a:lnSpc>
              <a:spcAft>
                <a:spcPts val="800"/>
              </a:spcAft>
            </a:pPr>
            <a:r>
              <a:rPr lang="es-ES" b="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Orientación Interna </a:t>
            </a:r>
            <a:r>
              <a:rPr lang="es-ES"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Cuadro de texto 2"/>
          <p:cNvSpPr txBox="1">
            <a:spLocks noChangeArrowheads="1"/>
          </p:cNvSpPr>
          <p:nvPr/>
        </p:nvSpPr>
        <p:spPr bwMode="auto">
          <a:xfrm>
            <a:off x="10787488" y="1386792"/>
            <a:ext cx="342900" cy="3476076"/>
          </a:xfrm>
          <a:prstGeom prst="rect">
            <a:avLst/>
          </a:prstGeom>
          <a:noFill/>
          <a:ln w="9525">
            <a:noFill/>
            <a:miter lim="800000"/>
            <a:headEnd/>
            <a:tailEnd/>
          </a:ln>
        </p:spPr>
        <p:txBody>
          <a:bodyPr rot="0" vert="vert270" wrap="square" lIns="91440" tIns="45720" rIns="91440" bIns="45720" anchor="t" anchorCtr="0">
            <a:noAutofit/>
          </a:bodyPr>
          <a:lstStyle/>
          <a:p>
            <a:pPr>
              <a:lnSpc>
                <a:spcPct val="107000"/>
              </a:lnSpc>
              <a:spcAft>
                <a:spcPts val="800"/>
              </a:spcAft>
            </a:pPr>
            <a:r>
              <a:rPr lang="es-MX" b="1"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Orientación </a:t>
            </a:r>
            <a:r>
              <a:rPr lang="es-MX" b="1" dirty="0" smtClean="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externa</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ES"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1383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10" name="Título 1"/>
          <p:cNvSpPr txBox="1">
            <a:spLocks/>
          </p:cNvSpPr>
          <p:nvPr/>
        </p:nvSpPr>
        <p:spPr>
          <a:xfrm>
            <a:off x="4726545" y="490002"/>
            <a:ext cx="3569595" cy="39734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000" dirty="0" smtClean="0">
                <a:solidFill>
                  <a:prstClr val="black"/>
                </a:solidFill>
                <a:latin typeface="Times New Roman" panose="02020603050405020304" pitchFamily="18" charset="0"/>
                <a:cs typeface="Times New Roman" panose="02020603050405020304" pitchFamily="18" charset="0"/>
              </a:rPr>
              <a:t> RESULTADOS</a:t>
            </a:r>
            <a:endParaRPr lang="es-ES" sz="2000" dirty="0">
              <a:solidFill>
                <a:prstClr val="black"/>
              </a:solidFill>
              <a:latin typeface="Times New Roman" panose="02020603050405020304" pitchFamily="18" charset="0"/>
              <a:cs typeface="Times New Roman" panose="02020603050405020304" pitchFamily="18" charset="0"/>
            </a:endParaRPr>
          </a:p>
        </p:txBody>
      </p:sp>
      <p:sp>
        <p:nvSpPr>
          <p:cNvPr id="6" name="Rectángulo 5"/>
          <p:cNvSpPr/>
          <p:nvPr/>
        </p:nvSpPr>
        <p:spPr>
          <a:xfrm>
            <a:off x="573206" y="1259609"/>
            <a:ext cx="10945504" cy="2308324"/>
          </a:xfrm>
          <a:prstGeom prst="rect">
            <a:avLst/>
          </a:prstGeom>
        </p:spPr>
        <p:txBody>
          <a:bodyPr wrap="square">
            <a:spAutoFit/>
          </a:bodyPr>
          <a:lstStyle/>
          <a:p>
            <a:pPr algn="just"/>
            <a:r>
              <a:rPr lang="es-ES" b="1" dirty="0" smtClean="0">
                <a:latin typeface="Times New Roman" panose="02020603050405020304" pitchFamily="18" charset="0"/>
                <a:ea typeface="Calibri" panose="020F0502020204030204" pitchFamily="34" charset="0"/>
              </a:rPr>
              <a:t>INTERPRETACIÓN </a:t>
            </a:r>
          </a:p>
          <a:p>
            <a:pPr algn="just"/>
            <a:endParaRPr lang="es-ES" b="1" dirty="0" smtClean="0">
              <a:latin typeface="Times New Roman" panose="02020603050405020304" pitchFamily="18" charset="0"/>
              <a:ea typeface="Calibri" panose="020F0502020204030204" pitchFamily="34" charset="0"/>
            </a:endParaRPr>
          </a:p>
          <a:p>
            <a:pPr algn="just"/>
            <a:r>
              <a:rPr lang="es-ES" dirty="0" smtClean="0">
                <a:latin typeface="Times New Roman" panose="02020603050405020304" pitchFamily="18" charset="0"/>
                <a:ea typeface="Calibri" panose="020F0502020204030204" pitchFamily="34" charset="0"/>
              </a:rPr>
              <a:t>En </a:t>
            </a:r>
            <a:r>
              <a:rPr lang="es-ES" dirty="0">
                <a:latin typeface="Times New Roman" panose="02020603050405020304" pitchFamily="18" charset="0"/>
                <a:ea typeface="Calibri" panose="020F0502020204030204" pitchFamily="34" charset="0"/>
              </a:rPr>
              <a:t>los resultados globales obtenidos a través de la encuesta aplicada, a una muestra de 201 colaboradores de la institución, se evidencia que  la cultura organizacional que actualmente  tiene la institución es de tipo jerárquica, lo cual indica que la institución, cuenta con leyes, políticas, normas, procedimientos muy bien establecidos que permiten la ejecución de las diferentes actividades que se </a:t>
            </a:r>
            <a:r>
              <a:rPr lang="es-ES" dirty="0" smtClean="0">
                <a:latin typeface="Times New Roman" panose="02020603050405020304" pitchFamily="18" charset="0"/>
                <a:ea typeface="Calibri" panose="020F0502020204030204" pitchFamily="34" charset="0"/>
              </a:rPr>
              <a:t>realizan.</a:t>
            </a:r>
          </a:p>
          <a:p>
            <a:pPr algn="just"/>
            <a:r>
              <a:rPr lang="es-ES" dirty="0">
                <a:latin typeface="Times New Roman" panose="02020603050405020304" pitchFamily="18" charset="0"/>
                <a:ea typeface="Calibri" panose="020F0502020204030204" pitchFamily="34" charset="0"/>
              </a:rPr>
              <a:t>Evidenciando también que existen subculturas que son de tipo clan y mercado lo cual indica que en alguna áreas de la institución se trabaja con culturas diferentes, lo cual es negativo debido a que se dificulta la comunicación </a:t>
            </a:r>
            <a:r>
              <a:rPr lang="es-ES" dirty="0" smtClean="0">
                <a:latin typeface="Times New Roman" panose="02020603050405020304" pitchFamily="18" charset="0"/>
                <a:ea typeface="Calibri" panose="020F0502020204030204" pitchFamily="34" charset="0"/>
              </a:rPr>
              <a:t>interna.</a:t>
            </a:r>
            <a:endParaRPr lang="es-ES" dirty="0"/>
          </a:p>
        </p:txBody>
      </p:sp>
      <p:sp>
        <p:nvSpPr>
          <p:cNvPr id="17" name="Rectángulo 16"/>
          <p:cNvSpPr/>
          <p:nvPr/>
        </p:nvSpPr>
        <p:spPr>
          <a:xfrm>
            <a:off x="573206" y="3820705"/>
            <a:ext cx="10945504" cy="2462213"/>
          </a:xfrm>
          <a:prstGeom prst="rect">
            <a:avLst/>
          </a:prstGeom>
        </p:spPr>
        <p:txBody>
          <a:bodyPr wrap="square">
            <a:spAutoFit/>
          </a:bodyPr>
          <a:lstStyle/>
          <a:p>
            <a:r>
              <a:rPr lang="es-ES" b="1" dirty="0" smtClean="0">
                <a:latin typeface="Times New Roman" panose="02020603050405020304" pitchFamily="18" charset="0"/>
              </a:rPr>
              <a:t>CONCLUSIONES</a:t>
            </a:r>
          </a:p>
          <a:p>
            <a:endParaRPr lang="es-ES" b="1" dirty="0">
              <a:latin typeface="Times New Roman" panose="02020603050405020304" pitchFamily="18" charset="0"/>
            </a:endParaRPr>
          </a:p>
          <a:p>
            <a:pPr lvl="0"/>
            <a:r>
              <a:rPr lang="es-ES" sz="2000" dirty="0">
                <a:latin typeface="Times New Roman" panose="02020603050405020304" pitchFamily="18" charset="0"/>
                <a:cs typeface="Times New Roman" panose="02020603050405020304" pitchFamily="18" charset="0"/>
              </a:rPr>
              <a:t>Se identifico que determinar un  tipo de cultura organizacional promueve el sentido de pertenencia e identidad del personal</a:t>
            </a:r>
          </a:p>
          <a:p>
            <a:pPr lvl="0"/>
            <a:endParaRPr lang="es-ES" sz="2000" dirty="0">
              <a:latin typeface="Times New Roman" panose="02020603050405020304" pitchFamily="18" charset="0"/>
              <a:cs typeface="Times New Roman" panose="02020603050405020304" pitchFamily="18" charset="0"/>
            </a:endParaRPr>
          </a:p>
          <a:p>
            <a:pPr lvl="0"/>
            <a:r>
              <a:rPr lang="es-ES" sz="2000" dirty="0">
                <a:latin typeface="Times New Roman" panose="02020603050405020304" pitchFamily="18" charset="0"/>
                <a:cs typeface="Times New Roman" panose="02020603050405020304" pitchFamily="18" charset="0"/>
              </a:rPr>
              <a:t>Las subculturas que existen en la organización son favorables siempre y cuando sobresalgan los aspectos positivos.</a:t>
            </a:r>
          </a:p>
          <a:p>
            <a:endParaRPr lang="es-ES" dirty="0" smtClean="0">
              <a:latin typeface="Times New Roman" panose="02020603050405020304" pitchFamily="18" charset="0"/>
            </a:endParaRPr>
          </a:p>
        </p:txBody>
      </p:sp>
    </p:spTree>
    <p:extLst>
      <p:ext uri="{BB962C8B-B14F-4D97-AF65-F5344CB8AC3E}">
        <p14:creationId xmlns:p14="http://schemas.microsoft.com/office/powerpoint/2010/main" val="2642715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10" name="Título 1"/>
          <p:cNvSpPr>
            <a:spLocks noGrp="1"/>
          </p:cNvSpPr>
          <p:nvPr>
            <p:ph type="ctrTitle"/>
          </p:nvPr>
        </p:nvSpPr>
        <p:spPr>
          <a:xfrm>
            <a:off x="4403583" y="490002"/>
            <a:ext cx="3821723" cy="411015"/>
          </a:xfrm>
        </p:spPr>
        <p:txBody>
          <a:bodyPr>
            <a:normAutofit/>
          </a:bodyPr>
          <a:lstStyle/>
          <a:p>
            <a:r>
              <a:rPr lang="es-ES" sz="2000" b="1" dirty="0" smtClean="0">
                <a:latin typeface="Times New Roman" panose="02020603050405020304" pitchFamily="18" charset="0"/>
                <a:cs typeface="Times New Roman" panose="02020603050405020304" pitchFamily="18" charset="0"/>
              </a:rPr>
              <a:t>RESULTADOS</a:t>
            </a:r>
            <a:endParaRPr lang="es-ES" sz="20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3583601" y="1920502"/>
            <a:ext cx="4615366" cy="477054"/>
          </a:xfrm>
          <a:prstGeom prst="rect">
            <a:avLst/>
          </a:prstGeom>
        </p:spPr>
        <p:txBody>
          <a:bodyPr wrap="none">
            <a:spAutoFit/>
          </a:bodyPr>
          <a:lstStyle/>
          <a:p>
            <a:pPr lvl="0" algn="just"/>
            <a:r>
              <a:rPr lang="es-EC" sz="2500" b="1" kern="0" dirty="0" smtClean="0">
                <a:solidFill>
                  <a:prstClr val="black"/>
                </a:solidFill>
                <a:latin typeface="Times New Roman" panose="02020603050405020304" pitchFamily="18" charset="0"/>
                <a:cs typeface="Times New Roman" panose="02020603050405020304" pitchFamily="18" charset="0"/>
              </a:rPr>
              <a:t>OBJETIVO ESPECÍFICO Nº. 2</a:t>
            </a:r>
            <a:endParaRPr lang="es-ES" sz="2500" b="1" kern="0" dirty="0">
              <a:solidFill>
                <a:prstClr val="black"/>
              </a:solidFill>
            </a:endParaRPr>
          </a:p>
        </p:txBody>
      </p:sp>
      <p:sp>
        <p:nvSpPr>
          <p:cNvPr id="5" name="Rectángulo 4"/>
          <p:cNvSpPr/>
          <p:nvPr/>
        </p:nvSpPr>
        <p:spPr>
          <a:xfrm>
            <a:off x="1733265" y="2615052"/>
            <a:ext cx="8966579" cy="707886"/>
          </a:xfrm>
          <a:prstGeom prst="rect">
            <a:avLst/>
          </a:prstGeom>
        </p:spPr>
        <p:txBody>
          <a:bodyPr wrap="square">
            <a:spAutoFit/>
          </a:bodyPr>
          <a:lstStyle/>
          <a:p>
            <a:pPr lvl="0" algn="just"/>
            <a:r>
              <a:rPr lang="es-EC" sz="2000" dirty="0">
                <a:latin typeface="Times New Roman" panose="02020603050405020304" pitchFamily="18" charset="0"/>
                <a:cs typeface="Times New Roman" panose="02020603050405020304" pitchFamily="18" charset="0"/>
              </a:rPr>
              <a:t>Evaluar la calidad del servicio del Centro de Mediación de la Defensoría Pública del </a:t>
            </a:r>
            <a:r>
              <a:rPr lang="es-EC" sz="2000" dirty="0" smtClean="0">
                <a:latin typeface="Times New Roman" panose="02020603050405020304" pitchFamily="18" charset="0"/>
                <a:cs typeface="Times New Roman" panose="02020603050405020304" pitchFamily="18" charset="0"/>
              </a:rPr>
              <a:t>Ecuador.</a:t>
            </a:r>
            <a:endParaRPr lang="es-ES" sz="2000" dirty="0"/>
          </a:p>
        </p:txBody>
      </p:sp>
      <p:pic>
        <p:nvPicPr>
          <p:cNvPr id="6" name="Imagen 5"/>
          <p:cNvPicPr>
            <a:picLocks noChangeAspect="1"/>
          </p:cNvPicPr>
          <p:nvPr/>
        </p:nvPicPr>
        <p:blipFill>
          <a:blip r:embed="rId4"/>
          <a:stretch>
            <a:fillRect/>
          </a:stretch>
        </p:blipFill>
        <p:spPr>
          <a:xfrm>
            <a:off x="4546920" y="3451877"/>
            <a:ext cx="3535048" cy="2094965"/>
          </a:xfrm>
          <a:prstGeom prst="rect">
            <a:avLst/>
          </a:prstGeom>
        </p:spPr>
      </p:pic>
    </p:spTree>
    <p:extLst>
      <p:ext uri="{BB962C8B-B14F-4D97-AF65-F5344CB8AC3E}">
        <p14:creationId xmlns:p14="http://schemas.microsoft.com/office/powerpoint/2010/main" val="3453755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3" name="Rectángulo 2"/>
          <p:cNvSpPr/>
          <p:nvPr/>
        </p:nvSpPr>
        <p:spPr>
          <a:xfrm>
            <a:off x="0" y="1327571"/>
            <a:ext cx="4788683" cy="646331"/>
          </a:xfrm>
          <a:prstGeom prst="rect">
            <a:avLst/>
          </a:prstGeom>
        </p:spPr>
        <p:txBody>
          <a:bodyPr wrap="none">
            <a:spAutoFit/>
          </a:bodyPr>
          <a:lstStyle/>
          <a:p>
            <a:pPr marL="342900" indent="-342900" algn="just">
              <a:lnSpc>
                <a:spcPct val="200000"/>
              </a:lnSpc>
              <a:buFont typeface="+mj-lt"/>
              <a:buAutoNum type="arabicPeriod"/>
            </a:pPr>
            <a:r>
              <a:rPr lang="es-MX"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DIMENSIÓN ELEMENTOS TANGIBLES</a:t>
            </a:r>
            <a:endParaRPr lang="es-E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Gráfico 7"/>
          <p:cNvGraphicFramePr/>
          <p:nvPr>
            <p:extLst>
              <p:ext uri="{D42A27DB-BD31-4B8C-83A1-F6EECF244321}">
                <p14:modId xmlns:p14="http://schemas.microsoft.com/office/powerpoint/2010/main" val="1954403431"/>
              </p:ext>
            </p:extLst>
          </p:nvPr>
        </p:nvGraphicFramePr>
        <p:xfrm>
          <a:off x="5164428" y="1165123"/>
          <a:ext cx="6593983" cy="4713253"/>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ángulo 3"/>
          <p:cNvSpPr/>
          <p:nvPr/>
        </p:nvSpPr>
        <p:spPr>
          <a:xfrm>
            <a:off x="120201" y="1982709"/>
            <a:ext cx="4863923" cy="2962158"/>
          </a:xfrm>
          <a:prstGeom prst="rect">
            <a:avLst/>
          </a:prstGeom>
        </p:spPr>
        <p:txBody>
          <a:bodyPr wrap="square">
            <a:spAutoFit/>
          </a:bodyPr>
          <a:lstStyle/>
          <a:p>
            <a:pPr marL="342900" indent="-342900" algn="just">
              <a:lnSpc>
                <a:spcPct val="150000"/>
              </a:lnSpc>
              <a:buFont typeface="+mj-lt"/>
              <a:buAutoNum type="arabicPeriod"/>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¿El Centro de Mediación cuenta con </a:t>
            </a:r>
            <a:r>
              <a:rPr lang="es-EC" sz="1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equipos</a:t>
            </a: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de apariencia modernos?</a:t>
            </a:r>
            <a:endParaRPr lang="es-ES"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buFont typeface="+mj-lt"/>
              <a:buAutoNum type="arabicPeriod"/>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¿Las </a:t>
            </a:r>
            <a:r>
              <a:rPr lang="es-EC" sz="1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instalaciones</a:t>
            </a: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del Centro de Mediación son visualmente atractivas?</a:t>
            </a:r>
            <a:endParaRPr lang="es-ES"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buFont typeface="+mj-lt"/>
              <a:buAutoNum type="arabicPeriod"/>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¿Los </a:t>
            </a:r>
            <a:r>
              <a:rPr lang="es-EC" sz="1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empleados</a:t>
            </a: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del Centro de Mediación mantienen una buena apariencia personal?</a:t>
            </a:r>
            <a:endParaRPr lang="es-ES"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50000"/>
              </a:lnSpc>
              <a:buFont typeface="+mj-lt"/>
              <a:buAutoNum type="arabicPeriod"/>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¿El Centro de Mediación cuenta con el </a:t>
            </a:r>
            <a:r>
              <a:rPr lang="es-EC" sz="1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material</a:t>
            </a: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necesario para explicar el servicio que brindan (folletos informativos etc.)?</a:t>
            </a:r>
            <a:endParaRPr lang="es-ES"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ítulo 1"/>
          <p:cNvSpPr>
            <a:spLocks noGrp="1"/>
          </p:cNvSpPr>
          <p:nvPr>
            <p:ph type="ctrTitle"/>
          </p:nvPr>
        </p:nvSpPr>
        <p:spPr>
          <a:xfrm>
            <a:off x="4403583" y="490002"/>
            <a:ext cx="3821723" cy="411015"/>
          </a:xfrm>
        </p:spPr>
        <p:txBody>
          <a:bodyPr>
            <a:normAutofit/>
          </a:bodyPr>
          <a:lstStyle/>
          <a:p>
            <a:r>
              <a:rPr lang="es-ES" sz="2000" b="1" dirty="0" smtClean="0">
                <a:latin typeface="Times New Roman" panose="02020603050405020304" pitchFamily="18" charset="0"/>
                <a:cs typeface="Times New Roman" panose="02020603050405020304" pitchFamily="18" charset="0"/>
              </a:rPr>
              <a:t>RESULTADOS</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148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3" name="Rectángulo 2"/>
          <p:cNvSpPr/>
          <p:nvPr/>
        </p:nvSpPr>
        <p:spPr>
          <a:xfrm>
            <a:off x="156829" y="1007488"/>
            <a:ext cx="3275256" cy="646331"/>
          </a:xfrm>
          <a:prstGeom prst="rect">
            <a:avLst/>
          </a:prstGeom>
        </p:spPr>
        <p:txBody>
          <a:bodyPr wrap="none">
            <a:spAutoFit/>
          </a:bodyPr>
          <a:lstStyle/>
          <a:p>
            <a:pPr algn="just">
              <a:lnSpc>
                <a:spcPct val="200000"/>
              </a:lnSpc>
            </a:pPr>
            <a:r>
              <a:rPr lang="es-MX"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DIMENSIÓN </a:t>
            </a:r>
            <a:r>
              <a:rPr lang="es-MX"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FIABILIDAD</a:t>
            </a:r>
            <a:endParaRPr lang="es-E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ángulo 3"/>
          <p:cNvSpPr/>
          <p:nvPr/>
        </p:nvSpPr>
        <p:spPr>
          <a:xfrm>
            <a:off x="0" y="1632929"/>
            <a:ext cx="5318975" cy="2962158"/>
          </a:xfrm>
          <a:prstGeom prst="rect">
            <a:avLst/>
          </a:prstGeom>
        </p:spPr>
        <p:txBody>
          <a:bodyPr wrap="square">
            <a:spAutoFit/>
          </a:bodyPr>
          <a:lstStyle/>
          <a:p>
            <a:pPr marL="228600" algn="just">
              <a:lnSpc>
                <a:spcPct val="150000"/>
              </a:lnSpc>
            </a:pPr>
            <a:r>
              <a:rPr lang="es-E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5. ¿Cuándo el Centro de Mediación  promete realizar el servicio en un </a:t>
            </a:r>
            <a:r>
              <a:rPr lang="es-ES" sz="1400" b="1" u="sng"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plazo</a:t>
            </a:r>
            <a:r>
              <a:rPr lang="es-E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establecido lo cumple?</a:t>
            </a:r>
          </a:p>
          <a:p>
            <a:pPr marL="228600" algn="just">
              <a:lnSpc>
                <a:spcPct val="150000"/>
              </a:lnSpc>
            </a:pPr>
            <a:r>
              <a:rPr lang="es-E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6</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¿Cuándo un usuario tiene un problema, el Centro de Mediación muestra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interés</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en resolverlo?</a:t>
            </a:r>
          </a:p>
          <a:p>
            <a:pPr marL="228600" algn="just">
              <a:lnSpc>
                <a:spcPct val="150000"/>
              </a:lnSpc>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7. ¿El Centro de Mediación brinda el servicio a</a:t>
            </a:r>
            <a:r>
              <a:rPr lang="es-E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la </a:t>
            </a:r>
            <a:r>
              <a:rPr lang="es-E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primera visita?</a:t>
            </a:r>
            <a:endPar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228600" algn="just">
              <a:lnSpc>
                <a:spcPct val="150000"/>
              </a:lnSpc>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8. ¿El Centro </a:t>
            </a:r>
            <a:r>
              <a:rPr lang="es-E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de Mediación realiza el servicio en el </a:t>
            </a:r>
            <a:r>
              <a:rPr lang="es-ES" sz="1400" b="1" u="sng"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tiempo</a:t>
            </a:r>
            <a:r>
              <a:rPr lang="es-ES" sz="1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s-E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establecido?</a:t>
            </a:r>
          </a:p>
          <a:p>
            <a:pPr marL="228600" algn="just">
              <a:lnSpc>
                <a:spcPct val="150000"/>
              </a:lnSpc>
            </a:pPr>
            <a:r>
              <a:rPr lang="es-E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9. ¿Cuándo los empleados del Centro de Mediación prestan el servicio lo </a:t>
            </a:r>
            <a:r>
              <a:rPr lang="es-ES" sz="1400" b="1" u="sng"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realizan sin cometer errores</a:t>
            </a:r>
            <a:r>
              <a:rPr lang="es-ES" sz="1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Gráfico 9"/>
          <p:cNvGraphicFramePr/>
          <p:nvPr>
            <p:extLst>
              <p:ext uri="{D42A27DB-BD31-4B8C-83A1-F6EECF244321}">
                <p14:modId xmlns:p14="http://schemas.microsoft.com/office/powerpoint/2010/main" val="1638320958"/>
              </p:ext>
            </p:extLst>
          </p:nvPr>
        </p:nvGraphicFramePr>
        <p:xfrm>
          <a:off x="5318975" y="1006837"/>
          <a:ext cx="6445045" cy="4956081"/>
        </p:xfrm>
        <a:graphic>
          <a:graphicData uri="http://schemas.openxmlformats.org/drawingml/2006/chart">
            <c:chart xmlns:c="http://schemas.openxmlformats.org/drawingml/2006/chart" xmlns:r="http://schemas.openxmlformats.org/officeDocument/2006/relationships" r:id="rId4"/>
          </a:graphicData>
        </a:graphic>
      </p:graphicFrame>
      <p:sp>
        <p:nvSpPr>
          <p:cNvPr id="12" name="Título 1"/>
          <p:cNvSpPr>
            <a:spLocks noGrp="1"/>
          </p:cNvSpPr>
          <p:nvPr>
            <p:ph type="ctrTitle"/>
          </p:nvPr>
        </p:nvSpPr>
        <p:spPr>
          <a:xfrm>
            <a:off x="4403583" y="490002"/>
            <a:ext cx="3821723" cy="411015"/>
          </a:xfrm>
        </p:spPr>
        <p:txBody>
          <a:bodyPr>
            <a:normAutofit/>
          </a:bodyPr>
          <a:lstStyle/>
          <a:p>
            <a:r>
              <a:rPr lang="es-ES" sz="2000" b="1" dirty="0" smtClean="0">
                <a:latin typeface="Times New Roman" panose="02020603050405020304" pitchFamily="18" charset="0"/>
                <a:cs typeface="Times New Roman" panose="02020603050405020304" pitchFamily="18" charset="0"/>
              </a:rPr>
              <a:t>RESULTADOS</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312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3" name="Rectángulo 2"/>
          <p:cNvSpPr/>
          <p:nvPr/>
        </p:nvSpPr>
        <p:spPr>
          <a:xfrm>
            <a:off x="57708" y="1297667"/>
            <a:ext cx="4991495" cy="646331"/>
          </a:xfrm>
          <a:prstGeom prst="rect">
            <a:avLst/>
          </a:prstGeom>
        </p:spPr>
        <p:txBody>
          <a:bodyPr wrap="none">
            <a:spAutoFit/>
          </a:bodyPr>
          <a:lstStyle/>
          <a:p>
            <a:pPr algn="just">
              <a:lnSpc>
                <a:spcPct val="200000"/>
              </a:lnSpc>
            </a:pPr>
            <a:r>
              <a:rPr lang="es-MX"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DIMENSIÓN </a:t>
            </a:r>
            <a:r>
              <a:rPr lang="es-MX"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CAPACIDAD DE RESPUESTA</a:t>
            </a:r>
            <a:endParaRPr lang="es-E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ángulo 3"/>
          <p:cNvSpPr/>
          <p:nvPr/>
        </p:nvSpPr>
        <p:spPr>
          <a:xfrm>
            <a:off x="57708" y="1911627"/>
            <a:ext cx="4991495" cy="2962158"/>
          </a:xfrm>
          <a:prstGeom prst="rect">
            <a:avLst/>
          </a:prstGeom>
        </p:spPr>
        <p:txBody>
          <a:bodyPr wrap="square">
            <a:spAutoFit/>
          </a:bodyPr>
          <a:lstStyle/>
          <a:p>
            <a:pPr marL="457200" indent="180340" algn="just">
              <a:lnSpc>
                <a:spcPct val="150000"/>
              </a:lnSpc>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10. ¿Los empleados del Centro de Mediación </a:t>
            </a:r>
            <a:r>
              <a:rPr lang="es-EC" sz="1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comunican</a:t>
            </a: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 los usuarios cuando concluirá el servicio que prestan?</a:t>
            </a:r>
            <a:endParaRPr lang="es-ES"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180340" algn="just">
              <a:lnSpc>
                <a:spcPct val="150000"/>
              </a:lnSpc>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11 ¿Los empleados del Centro de Mediación ofrecen un servicio </a:t>
            </a:r>
            <a:r>
              <a:rPr lang="es-EC" sz="1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rápido</a:t>
            </a: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 los usuarios?</a:t>
            </a:r>
            <a:endParaRPr lang="es-ES"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180340" algn="just">
              <a:lnSpc>
                <a:spcPct val="150000"/>
              </a:lnSpc>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12. ¿En el Centro de Mediación los empleados siempre estar </a:t>
            </a:r>
            <a:r>
              <a:rPr lang="es-EC" sz="1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dispuestos ayudar e informar </a:t>
            </a: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al  usuario?</a:t>
            </a:r>
            <a:endParaRPr lang="es-ES"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180340" algn="just">
              <a:lnSpc>
                <a:spcPct val="150000"/>
              </a:lnSpc>
            </a:pP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13. ¿Los empleados del Centro de Mediación siempre están listos para </a:t>
            </a:r>
            <a:r>
              <a:rPr lang="es-EC" sz="1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responder a las inquietudes </a:t>
            </a:r>
            <a:r>
              <a:rPr lang="es-EC"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de los usuarios?</a:t>
            </a:r>
            <a:endParaRPr lang="es-ES"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ítulo 1"/>
          <p:cNvSpPr>
            <a:spLocks noGrp="1"/>
          </p:cNvSpPr>
          <p:nvPr>
            <p:ph type="ctrTitle"/>
          </p:nvPr>
        </p:nvSpPr>
        <p:spPr>
          <a:xfrm>
            <a:off x="4403583" y="490002"/>
            <a:ext cx="3821723" cy="411015"/>
          </a:xfrm>
        </p:spPr>
        <p:txBody>
          <a:bodyPr>
            <a:normAutofit/>
          </a:bodyPr>
          <a:lstStyle/>
          <a:p>
            <a:r>
              <a:rPr lang="es-ES" sz="2000" b="1" dirty="0" smtClean="0">
                <a:latin typeface="Times New Roman" panose="02020603050405020304" pitchFamily="18" charset="0"/>
                <a:cs typeface="Times New Roman" panose="02020603050405020304" pitchFamily="18" charset="0"/>
              </a:rPr>
              <a:t>RESULTADOS</a:t>
            </a:r>
            <a:endParaRPr lang="es-ES" sz="2000" b="1" dirty="0">
              <a:latin typeface="Times New Roman" panose="02020603050405020304" pitchFamily="18" charset="0"/>
              <a:cs typeface="Times New Roman" panose="02020603050405020304" pitchFamily="18" charset="0"/>
            </a:endParaRPr>
          </a:p>
        </p:txBody>
      </p:sp>
      <p:graphicFrame>
        <p:nvGraphicFramePr>
          <p:cNvPr id="12" name="Gráfico 11"/>
          <p:cNvGraphicFramePr>
            <a:graphicFrameLocks/>
          </p:cNvGraphicFramePr>
          <p:nvPr>
            <p:extLst>
              <p:ext uri="{D42A27DB-BD31-4B8C-83A1-F6EECF244321}">
                <p14:modId xmlns:p14="http://schemas.microsoft.com/office/powerpoint/2010/main" val="921075427"/>
              </p:ext>
            </p:extLst>
          </p:nvPr>
        </p:nvGraphicFramePr>
        <p:xfrm>
          <a:off x="5233115" y="1113302"/>
          <a:ext cx="6568225" cy="47086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43257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srcRect l="543" r="652" b="3963"/>
          <a:stretch/>
        </p:blipFill>
        <p:spPr>
          <a:xfrm>
            <a:off x="0" y="-75370"/>
            <a:ext cx="12192000" cy="1033670"/>
          </a:xfrm>
          <a:prstGeom prst="rect">
            <a:avLst/>
          </a:prstGeom>
        </p:spPr>
      </p:pic>
      <p:pic>
        <p:nvPicPr>
          <p:cNvPr id="9" name="Imagen 8"/>
          <p:cNvPicPr>
            <a:picLocks noChangeAspect="1"/>
          </p:cNvPicPr>
          <p:nvPr/>
        </p:nvPicPr>
        <p:blipFill rotWithShape="1">
          <a:blip r:embed="rId3"/>
          <a:srcRect l="471" t="43293" r="38418"/>
          <a:stretch/>
        </p:blipFill>
        <p:spPr>
          <a:xfrm>
            <a:off x="0" y="6162260"/>
            <a:ext cx="12192000" cy="850555"/>
          </a:xfrm>
          <a:prstGeom prst="rect">
            <a:avLst/>
          </a:prstGeom>
          <a:gradFill>
            <a:gsLst>
              <a:gs pos="7080">
                <a:schemeClr val="accent1">
                  <a:lumMod val="40000"/>
                  <a:lumOff val="60000"/>
                </a:schemeClr>
              </a:gs>
              <a:gs pos="15929">
                <a:schemeClr val="accent1">
                  <a:lumMod val="60000"/>
                  <a:lumOff val="40000"/>
                </a:schemeClr>
              </a:gs>
              <a:gs pos="83183">
                <a:srgbClr val="D4DBD2"/>
              </a:gs>
              <a:gs pos="68150">
                <a:srgbClr val="D7E4D3"/>
              </a:gs>
              <a:gs pos="35398">
                <a:schemeClr val="accent1">
                  <a:lumMod val="20000"/>
                  <a:lumOff val="80000"/>
                </a:schemeClr>
              </a:gs>
              <a:gs pos="50000">
                <a:schemeClr val="accent1">
                  <a:lumMod val="20000"/>
                  <a:lumOff val="80000"/>
                </a:schemeClr>
              </a:gs>
              <a:gs pos="100000">
                <a:schemeClr val="bg1">
                  <a:shade val="63000"/>
                  <a:satMod val="120000"/>
                </a:schemeClr>
              </a:gs>
            </a:gsLst>
            <a:lin ang="5400000" scaled="0"/>
          </a:gradFill>
        </p:spPr>
      </p:pic>
      <p:sp>
        <p:nvSpPr>
          <p:cNvPr id="2" name="Título 1"/>
          <p:cNvSpPr>
            <a:spLocks noGrp="1"/>
          </p:cNvSpPr>
          <p:nvPr>
            <p:ph type="ctrTitle"/>
          </p:nvPr>
        </p:nvSpPr>
        <p:spPr>
          <a:xfrm>
            <a:off x="3206839" y="441465"/>
            <a:ext cx="5022761" cy="429075"/>
          </a:xfrm>
        </p:spPr>
        <p:txBody>
          <a:bodyPr>
            <a:noAutofit/>
          </a:bodyPr>
          <a:lstStyle/>
          <a:p>
            <a:r>
              <a:rPr lang="es-ES" sz="2500" b="1" dirty="0" smtClean="0">
                <a:latin typeface="Times New Roman" panose="02020603050405020304" pitchFamily="18" charset="0"/>
                <a:cs typeface="Times New Roman" panose="02020603050405020304" pitchFamily="18" charset="0"/>
              </a:rPr>
              <a:t>INTRODUCCIÓN</a:t>
            </a:r>
            <a:endParaRPr lang="es-ES" sz="2500" dirty="0">
              <a:latin typeface="Times New Roman" panose="02020603050405020304" pitchFamily="18" charset="0"/>
              <a:cs typeface="Times New Roman" panose="02020603050405020304" pitchFamily="18" charset="0"/>
            </a:endParaRPr>
          </a:p>
        </p:txBody>
      </p:sp>
      <p:grpSp>
        <p:nvGrpSpPr>
          <p:cNvPr id="25" name="Grupo 24"/>
          <p:cNvGrpSpPr/>
          <p:nvPr/>
        </p:nvGrpSpPr>
        <p:grpSpPr>
          <a:xfrm>
            <a:off x="484909" y="1106519"/>
            <a:ext cx="11072052" cy="4816693"/>
            <a:chOff x="0" y="-242769"/>
            <a:chExt cx="9012765" cy="4591308"/>
          </a:xfrm>
        </p:grpSpPr>
        <p:graphicFrame>
          <p:nvGraphicFramePr>
            <p:cNvPr id="26" name="Diagrama 25"/>
            <p:cNvGraphicFramePr/>
            <p:nvPr>
              <p:extLst>
                <p:ext uri="{D42A27DB-BD31-4B8C-83A1-F6EECF244321}">
                  <p14:modId xmlns:p14="http://schemas.microsoft.com/office/powerpoint/2010/main" val="1035325461"/>
                </p:ext>
              </p:extLst>
            </p:nvPr>
          </p:nvGraphicFramePr>
          <p:xfrm>
            <a:off x="0" y="287079"/>
            <a:ext cx="8824595" cy="4061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Rectángulo 27"/>
            <p:cNvSpPr/>
            <p:nvPr/>
          </p:nvSpPr>
          <p:spPr>
            <a:xfrm>
              <a:off x="4958706" y="-242769"/>
              <a:ext cx="1892595" cy="111563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Control de la detención (Flagrancia)</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Defensa judicial</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Adversarial </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Tránsito</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9" name="Rectángulo 28"/>
            <p:cNvSpPr/>
            <p:nvPr/>
          </p:nvSpPr>
          <p:spPr>
            <a:xfrm>
              <a:off x="5513784" y="940842"/>
              <a:ext cx="3498981" cy="151671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Def. niñez y adolescencia </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Def. Trabajador</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Def. ciudadana (y demás materias que incorpora el código civil Inquilinato, Tierras, movilidad humana, refugiados, grupos de atención prioritaria.</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30" name="Rectángulo 29"/>
            <p:cNvSpPr/>
            <p:nvPr/>
          </p:nvSpPr>
          <p:spPr>
            <a:xfrm>
              <a:off x="5513784" y="2445500"/>
              <a:ext cx="2292743" cy="98334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Def. especializada </a:t>
              </a: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en mujer </a:t>
              </a: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y familia.</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Def. </a:t>
              </a: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 naturaleza sexual</a:t>
              </a:r>
            </a:p>
            <a:p>
              <a:pPr marL="342900" marR="0" lvl="0" indent="-342900" defTabSz="914400" eaLnBrk="1" fontAlgn="auto" latinLnBrk="0" hangingPunct="1">
                <a:lnSpc>
                  <a:spcPct val="107000"/>
                </a:lnSpc>
                <a:spcBef>
                  <a:spcPts val="0"/>
                </a:spcBef>
                <a:spcAft>
                  <a:spcPts val="800"/>
                </a:spcAft>
                <a:buClrTx/>
                <a:buSzTx/>
                <a:buFont typeface="Symbol" panose="05050102010706020507" pitchFamily="18" charset="2"/>
                <a:buChar char=""/>
                <a:tabLst/>
                <a:defRPr/>
              </a:pPr>
              <a:r>
                <a:rPr lang="es-ES" sz="1400" kern="0" dirty="0" smtClean="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Estafas masivas</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31" name="Rectángulo 30"/>
            <p:cNvSpPr/>
            <p:nvPr/>
          </p:nvSpPr>
          <p:spPr>
            <a:xfrm>
              <a:off x="5101428" y="3803558"/>
              <a:ext cx="2565691" cy="3048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Centros</a:t>
              </a:r>
              <a:r>
                <a:rPr kumimoji="0" lang="es-ES" sz="1400" b="0" i="0" u="none" strike="noStrike" kern="0" cap="none" spc="0" normalizeH="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de rehabilitación social</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pSp>
      <p:sp>
        <p:nvSpPr>
          <p:cNvPr id="32" name="Título 1"/>
          <p:cNvSpPr txBox="1">
            <a:spLocks/>
          </p:cNvSpPr>
          <p:nvPr/>
        </p:nvSpPr>
        <p:spPr>
          <a:xfrm>
            <a:off x="0" y="1034509"/>
            <a:ext cx="4558145" cy="5491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000" dirty="0" smtClean="0">
                <a:latin typeface="Times New Roman" panose="02020603050405020304" pitchFamily="18" charset="0"/>
                <a:cs typeface="Times New Roman" panose="02020603050405020304" pitchFamily="18" charset="0"/>
              </a:rPr>
              <a:t>Servicios que brinda la Defensoría Pública de Ecuador</a:t>
            </a:r>
            <a:endParaRPr lang="es-E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705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3" name="Rectángulo 2"/>
          <p:cNvSpPr/>
          <p:nvPr/>
        </p:nvSpPr>
        <p:spPr>
          <a:xfrm>
            <a:off x="57708" y="1058194"/>
            <a:ext cx="3217547" cy="646331"/>
          </a:xfrm>
          <a:prstGeom prst="rect">
            <a:avLst/>
          </a:prstGeom>
        </p:spPr>
        <p:txBody>
          <a:bodyPr wrap="none">
            <a:spAutoFit/>
          </a:bodyPr>
          <a:lstStyle/>
          <a:p>
            <a:pPr algn="just">
              <a:lnSpc>
                <a:spcPct val="200000"/>
              </a:lnSpc>
            </a:pPr>
            <a:r>
              <a:rPr lang="es-MX"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 DIMENSIÓN </a:t>
            </a:r>
            <a:r>
              <a:rPr lang="es-MX"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SEGURIDAD</a:t>
            </a:r>
            <a:endParaRPr lang="es-E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ángulo 3"/>
          <p:cNvSpPr/>
          <p:nvPr/>
        </p:nvSpPr>
        <p:spPr>
          <a:xfrm>
            <a:off x="57708" y="1938025"/>
            <a:ext cx="4926416" cy="3269934"/>
          </a:xfrm>
          <a:prstGeom prst="rect">
            <a:avLst/>
          </a:prstGeom>
        </p:spPr>
        <p:txBody>
          <a:bodyPr wrap="square">
            <a:spAutoFit/>
          </a:bodyPr>
          <a:lstStyle/>
          <a:p>
            <a:pPr marL="228600" algn="just">
              <a:lnSpc>
                <a:spcPct val="150000"/>
              </a:lnSpc>
              <a:spcAft>
                <a:spcPts val="800"/>
              </a:spcAft>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14. ¿El comportamiento de los empleados del Centro de Mediación transmite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confianza</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 los usuarios?</a:t>
            </a:r>
          </a:p>
          <a:p>
            <a:pPr marL="228600" algn="just">
              <a:lnSpc>
                <a:spcPct val="150000"/>
              </a:lnSpc>
              <a:spcAft>
                <a:spcPts val="800"/>
              </a:spcAft>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15. ¿Los usuarios sienten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seguridad</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relación al servicio brindado por el Centro de Mediación?</a:t>
            </a:r>
          </a:p>
          <a:p>
            <a:pPr marL="228600" algn="just">
              <a:lnSpc>
                <a:spcPct val="150000"/>
              </a:lnSpc>
              <a:spcAft>
                <a:spcPts val="800"/>
              </a:spcAft>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16. ¿Los empleados del Centro de Mediación son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amables</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los usuarios?</a:t>
            </a:r>
          </a:p>
          <a:p>
            <a:pPr marL="228600" algn="just">
              <a:lnSpc>
                <a:spcPct val="150000"/>
              </a:lnSpc>
              <a:spcAft>
                <a:spcPts val="800"/>
              </a:spcAft>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17. ¿En el Centro de Mediación los empleados cuentan con los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conocimientos</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suficientes para responder a las preguntas de los usuarios?</a:t>
            </a:r>
          </a:p>
        </p:txBody>
      </p:sp>
      <p:graphicFrame>
        <p:nvGraphicFramePr>
          <p:cNvPr id="8" name="Gráfico 7"/>
          <p:cNvGraphicFramePr/>
          <p:nvPr>
            <p:extLst>
              <p:ext uri="{D42A27DB-BD31-4B8C-83A1-F6EECF244321}">
                <p14:modId xmlns:p14="http://schemas.microsoft.com/office/powerpoint/2010/main" val="1567706732"/>
              </p:ext>
            </p:extLst>
          </p:nvPr>
        </p:nvGraphicFramePr>
        <p:xfrm>
          <a:off x="5191432" y="1058194"/>
          <a:ext cx="6563033" cy="4853209"/>
        </p:xfrm>
        <a:graphic>
          <a:graphicData uri="http://schemas.openxmlformats.org/drawingml/2006/chart">
            <c:chart xmlns:c="http://schemas.openxmlformats.org/drawingml/2006/chart" xmlns:r="http://schemas.openxmlformats.org/officeDocument/2006/relationships" r:id="rId4"/>
          </a:graphicData>
        </a:graphic>
      </p:graphicFrame>
      <p:sp>
        <p:nvSpPr>
          <p:cNvPr id="10" name="Título 1"/>
          <p:cNvSpPr>
            <a:spLocks noGrp="1"/>
          </p:cNvSpPr>
          <p:nvPr>
            <p:ph type="ctrTitle"/>
          </p:nvPr>
        </p:nvSpPr>
        <p:spPr>
          <a:xfrm>
            <a:off x="4403583" y="490002"/>
            <a:ext cx="3821723" cy="411015"/>
          </a:xfrm>
        </p:spPr>
        <p:txBody>
          <a:bodyPr>
            <a:normAutofit/>
          </a:bodyPr>
          <a:lstStyle/>
          <a:p>
            <a:r>
              <a:rPr lang="es-ES" sz="2000" b="1" dirty="0" smtClean="0">
                <a:latin typeface="Times New Roman" panose="02020603050405020304" pitchFamily="18" charset="0"/>
                <a:cs typeface="Times New Roman" panose="02020603050405020304" pitchFamily="18" charset="0"/>
              </a:rPr>
              <a:t>RESULTADOS</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604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3" name="Rectángulo 2"/>
          <p:cNvSpPr/>
          <p:nvPr/>
        </p:nvSpPr>
        <p:spPr>
          <a:xfrm>
            <a:off x="57708" y="984506"/>
            <a:ext cx="2888355" cy="646331"/>
          </a:xfrm>
          <a:prstGeom prst="rect">
            <a:avLst/>
          </a:prstGeom>
        </p:spPr>
        <p:txBody>
          <a:bodyPr wrap="none">
            <a:spAutoFit/>
          </a:bodyPr>
          <a:lstStyle/>
          <a:p>
            <a:pPr algn="just">
              <a:lnSpc>
                <a:spcPct val="200000"/>
              </a:lnSpc>
            </a:pPr>
            <a:r>
              <a:rPr lang="es-MX"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5. DIMENSIÓN </a:t>
            </a:r>
            <a:r>
              <a:rPr lang="es-MX"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EMPATÍA</a:t>
            </a:r>
            <a:endParaRPr lang="es-E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ángulo 3"/>
          <p:cNvSpPr/>
          <p:nvPr/>
        </p:nvSpPr>
        <p:spPr>
          <a:xfrm>
            <a:off x="176010" y="1705015"/>
            <a:ext cx="4705705" cy="3734356"/>
          </a:xfrm>
          <a:prstGeom prst="rect">
            <a:avLst/>
          </a:prstGeom>
        </p:spPr>
        <p:txBody>
          <a:bodyPr wrap="square">
            <a:spAutoFit/>
          </a:bodyPr>
          <a:lstStyle/>
          <a:p>
            <a:pPr marL="228600" algn="just">
              <a:lnSpc>
                <a:spcPct val="150000"/>
              </a:lnSpc>
              <a:spcAft>
                <a:spcPts val="800"/>
              </a:spcAft>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18. ¿El personal del Centro de Mediación brinda una </a:t>
            </a:r>
            <a:r>
              <a:rPr lang="es-ES" sz="1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atención individualizada</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 cada usuario?</a:t>
            </a:r>
          </a:p>
          <a:p>
            <a:pPr marL="228600" algn="just">
              <a:lnSpc>
                <a:spcPct val="150000"/>
              </a:lnSpc>
              <a:spcAft>
                <a:spcPts val="800"/>
              </a:spcAft>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 ¿El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horario</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en el que atiende el Centro de Mediación es conveniente para el usuario?</a:t>
            </a:r>
          </a:p>
          <a:p>
            <a:pPr marL="228600" algn="just">
              <a:lnSpc>
                <a:spcPct val="150000"/>
              </a:lnSpc>
              <a:spcAft>
                <a:spcPts val="800"/>
              </a:spcAft>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20. ¿La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atención</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que brindan  los empleados del Centro de Mediación es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personalizada</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228600" algn="just">
              <a:lnSpc>
                <a:spcPct val="150000"/>
              </a:lnSpc>
              <a:spcAft>
                <a:spcPts val="800"/>
              </a:spcAft>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21. ¿El Centro de Mediación demuestra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preocupación e interés por  las necesidades</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del usuario?</a:t>
            </a:r>
          </a:p>
          <a:p>
            <a:pPr marL="228600" algn="just">
              <a:lnSpc>
                <a:spcPct val="150000"/>
              </a:lnSpc>
              <a:spcAft>
                <a:spcPts val="800"/>
              </a:spcAft>
            </a:pP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22. ¿Los empleados del Centro de Mediación </a:t>
            </a:r>
            <a:r>
              <a:rPr lang="es-ES" sz="1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comprenden las necesidades</a:t>
            </a:r>
            <a:r>
              <a:rPr lang="es-E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de los usuarios?   </a:t>
            </a:r>
          </a:p>
        </p:txBody>
      </p:sp>
      <p:graphicFrame>
        <p:nvGraphicFramePr>
          <p:cNvPr id="8" name="Gráfico 7"/>
          <p:cNvGraphicFramePr/>
          <p:nvPr>
            <p:extLst>
              <p:ext uri="{D42A27DB-BD31-4B8C-83A1-F6EECF244321}">
                <p14:modId xmlns:p14="http://schemas.microsoft.com/office/powerpoint/2010/main" val="613637309"/>
              </p:ext>
            </p:extLst>
          </p:nvPr>
        </p:nvGraphicFramePr>
        <p:xfrm>
          <a:off x="5117690" y="1120877"/>
          <a:ext cx="6725265" cy="4854920"/>
        </p:xfrm>
        <a:graphic>
          <a:graphicData uri="http://schemas.openxmlformats.org/drawingml/2006/chart">
            <c:chart xmlns:c="http://schemas.openxmlformats.org/drawingml/2006/chart" xmlns:r="http://schemas.openxmlformats.org/officeDocument/2006/relationships" r:id="rId4"/>
          </a:graphicData>
        </a:graphic>
      </p:graphicFrame>
      <p:sp>
        <p:nvSpPr>
          <p:cNvPr id="10" name="Título 1"/>
          <p:cNvSpPr>
            <a:spLocks noGrp="1"/>
          </p:cNvSpPr>
          <p:nvPr>
            <p:ph type="ctrTitle"/>
          </p:nvPr>
        </p:nvSpPr>
        <p:spPr>
          <a:xfrm>
            <a:off x="4403583" y="490002"/>
            <a:ext cx="3821723" cy="411015"/>
          </a:xfrm>
        </p:spPr>
        <p:txBody>
          <a:bodyPr>
            <a:normAutofit/>
          </a:bodyPr>
          <a:lstStyle/>
          <a:p>
            <a:r>
              <a:rPr lang="es-ES" sz="2000" b="1" dirty="0" smtClean="0">
                <a:latin typeface="Times New Roman" panose="02020603050405020304" pitchFamily="18" charset="0"/>
                <a:cs typeface="Times New Roman" panose="02020603050405020304" pitchFamily="18" charset="0"/>
              </a:rPr>
              <a:t>RESULTADOS</a:t>
            </a: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559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10" name="Título 1"/>
          <p:cNvSpPr>
            <a:spLocks noGrp="1"/>
          </p:cNvSpPr>
          <p:nvPr>
            <p:ph type="ctrTitle"/>
          </p:nvPr>
        </p:nvSpPr>
        <p:spPr>
          <a:xfrm>
            <a:off x="4403583" y="490002"/>
            <a:ext cx="3821723" cy="411015"/>
          </a:xfrm>
        </p:spPr>
        <p:txBody>
          <a:bodyPr>
            <a:noAutofit/>
          </a:bodyPr>
          <a:lstStyle/>
          <a:p>
            <a:r>
              <a:rPr lang="es-ES" sz="2500" b="1" dirty="0" smtClean="0">
                <a:latin typeface="Times New Roman" panose="02020603050405020304" pitchFamily="18" charset="0"/>
                <a:cs typeface="Times New Roman" panose="02020603050405020304" pitchFamily="18" charset="0"/>
              </a:rPr>
              <a:t>RESULTADOS</a:t>
            </a:r>
            <a:endParaRPr lang="es-ES" sz="25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272956" y="1178973"/>
            <a:ext cx="11041038" cy="3149580"/>
          </a:xfrm>
          <a:prstGeom prst="rect">
            <a:avLst/>
          </a:prstGeom>
        </p:spPr>
        <p:txBody>
          <a:bodyPr wrap="square">
            <a:spAutoFit/>
          </a:bodyPr>
          <a:lstStyle/>
          <a:p>
            <a:pPr algn="just">
              <a:spcAft>
                <a:spcPts val="800"/>
              </a:spcAft>
            </a:pPr>
            <a:r>
              <a:rPr lang="es-ES" sz="1600" b="1" dirty="0" smtClean="0">
                <a:latin typeface="Times New Roman" panose="02020603050405020304" pitchFamily="18" charset="0"/>
                <a:ea typeface="Calibri" panose="020F0502020204030204" pitchFamily="34" charset="0"/>
                <a:cs typeface="Times New Roman" panose="02020603050405020304" pitchFamily="18" charset="0"/>
              </a:rPr>
              <a:t>INTERPRETACIÓN </a:t>
            </a:r>
          </a:p>
          <a:p>
            <a:pPr algn="just">
              <a:spcAft>
                <a:spcPts val="800"/>
              </a:spcAft>
            </a:pPr>
            <a:r>
              <a:rPr lang="es-ES" sz="1600" dirty="0" smtClean="0">
                <a:latin typeface="Times New Roman" panose="02020603050405020304" pitchFamily="18" charset="0"/>
                <a:ea typeface="Calibri" panose="020F0502020204030204" pitchFamily="34" charset="0"/>
                <a:cs typeface="Times New Roman" panose="02020603050405020304" pitchFamily="18" charset="0"/>
              </a:rPr>
              <a:t>Con </a:t>
            </a:r>
            <a:r>
              <a:rPr lang="es-ES" sz="1600" dirty="0">
                <a:latin typeface="Times New Roman" panose="02020603050405020304" pitchFamily="18" charset="0"/>
                <a:ea typeface="Calibri" panose="020F0502020204030204" pitchFamily="34" charset="0"/>
                <a:cs typeface="Times New Roman" panose="02020603050405020304" pitchFamily="18" charset="0"/>
              </a:rPr>
              <a:t>la información obtenida sobre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las dimensiones y variables evaluadas, </a:t>
            </a:r>
            <a:r>
              <a:rPr lang="es-ES" sz="1600" dirty="0">
                <a:latin typeface="Times New Roman" panose="02020603050405020304" pitchFamily="18" charset="0"/>
                <a:ea typeface="Calibri" panose="020F0502020204030204" pitchFamily="34" charset="0"/>
                <a:cs typeface="Times New Roman" panose="02020603050405020304" pitchFamily="18" charset="0"/>
              </a:rPr>
              <a:t>los usuarios encuestados respondieron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en la dimensión elementos tangibles que engloba las variables equipos, instalaciones, apariencia del personal y materiales estar totalmente satisfechos con un porcentaje del 43,71 % por lo contrario un mínimo de usuarios encuestados determino con el 1,99 % estar totalmente insatisfechos con lo antes mencionado. Dimensión fiabilidad </a:t>
            </a:r>
            <a:r>
              <a:rPr lang="es-ES" sz="1600" dirty="0">
                <a:latin typeface="Times New Roman" panose="02020603050405020304" pitchFamily="18" charset="0"/>
                <a:ea typeface="Calibri" panose="020F0502020204030204" pitchFamily="34" charset="0"/>
                <a:cs typeface="Times New Roman" panose="02020603050405020304" pitchFamily="18" charset="0"/>
              </a:rPr>
              <a:t>que engloba las variables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plazo, interés, tiempo y eficiencia </a:t>
            </a:r>
            <a:r>
              <a:rPr lang="es-ES" sz="1600" dirty="0">
                <a:latin typeface="Times New Roman" panose="02020603050405020304" pitchFamily="18" charset="0"/>
                <a:ea typeface="Calibri" panose="020F0502020204030204" pitchFamily="34" charset="0"/>
                <a:cs typeface="Times New Roman" panose="02020603050405020304" pitchFamily="18" charset="0"/>
              </a:rPr>
              <a:t>los usuarios encuestados respondieron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con un 53,97 % estar totalmente satisfechos y un 3,31 % estar totalmente insatisfechos. Dimensión capacidad de respuesta </a:t>
            </a:r>
            <a:r>
              <a:rPr lang="es-ES" sz="1600" dirty="0">
                <a:latin typeface="Times New Roman" panose="02020603050405020304" pitchFamily="18" charset="0"/>
                <a:ea typeface="Calibri" panose="020F0502020204030204" pitchFamily="34" charset="0"/>
                <a:cs typeface="Times New Roman" panose="02020603050405020304" pitchFamily="18" charset="0"/>
              </a:rPr>
              <a:t>que engloba las variables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comunicación rapidez, disposición y respuesta de inquietudes, </a:t>
            </a:r>
            <a:r>
              <a:rPr lang="es-ES" sz="1600" dirty="0">
                <a:latin typeface="Times New Roman" panose="02020603050405020304" pitchFamily="18" charset="0"/>
                <a:ea typeface="Calibri" panose="020F0502020204030204" pitchFamily="34" charset="0"/>
                <a:cs typeface="Times New Roman" panose="02020603050405020304" pitchFamily="18" charset="0"/>
              </a:rPr>
              <a:t>los usuarios encuestados respondieron</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  con un 47,98 % estar totalmente satisfechos </a:t>
            </a:r>
            <a:r>
              <a:rPr lang="es-ES" sz="1600" dirty="0">
                <a:latin typeface="Times New Roman" panose="02020603050405020304" pitchFamily="18" charset="0"/>
                <a:ea typeface="Calibri" panose="020F0502020204030204" pitchFamily="34" charset="0"/>
                <a:cs typeface="Times New Roman" panose="02020603050405020304" pitchFamily="18" charset="0"/>
              </a:rPr>
              <a:t>y un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3,31 % </a:t>
            </a:r>
            <a:r>
              <a:rPr lang="es-ES" sz="1600" dirty="0">
                <a:latin typeface="Times New Roman" panose="02020603050405020304" pitchFamily="18" charset="0"/>
                <a:ea typeface="Calibri" panose="020F0502020204030204" pitchFamily="34" charset="0"/>
                <a:cs typeface="Times New Roman" panose="02020603050405020304" pitchFamily="18" charset="0"/>
              </a:rPr>
              <a:t>estar totalmente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insatisfechos. Dimensión seguridad </a:t>
            </a:r>
            <a:r>
              <a:rPr lang="es-ES" sz="1600" dirty="0">
                <a:latin typeface="Times New Roman" panose="02020603050405020304" pitchFamily="18" charset="0"/>
                <a:ea typeface="Calibri" panose="020F0502020204030204" pitchFamily="34" charset="0"/>
                <a:cs typeface="Times New Roman" panose="02020603050405020304" pitchFamily="18" charset="0"/>
              </a:rPr>
              <a:t>que engloba las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variables confianza, seguridad, amabilidad, conocimiento, </a:t>
            </a:r>
            <a:r>
              <a:rPr lang="es-ES" sz="1600" dirty="0">
                <a:latin typeface="Times New Roman" panose="02020603050405020304" pitchFamily="18" charset="0"/>
                <a:ea typeface="Calibri" panose="020F0502020204030204" pitchFamily="34" charset="0"/>
                <a:cs typeface="Times New Roman" panose="02020603050405020304" pitchFamily="18" charset="0"/>
              </a:rPr>
              <a:t>los usuarios encuestados respondieron con un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54,97 </a:t>
            </a:r>
            <a:r>
              <a:rPr lang="es-ES" sz="1600" dirty="0">
                <a:latin typeface="Times New Roman" panose="02020603050405020304" pitchFamily="18" charset="0"/>
                <a:ea typeface="Calibri" panose="020F0502020204030204" pitchFamily="34" charset="0"/>
                <a:cs typeface="Times New Roman" panose="02020603050405020304" pitchFamily="18" charset="0"/>
              </a:rPr>
              <a:t>% estar totalmente satisfechos y un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2,32 </a:t>
            </a:r>
            <a:r>
              <a:rPr lang="es-ES" sz="1600" dirty="0">
                <a:latin typeface="Times New Roman" panose="02020603050405020304" pitchFamily="18" charset="0"/>
                <a:ea typeface="Calibri" panose="020F0502020204030204" pitchFamily="34" charset="0"/>
                <a:cs typeface="Times New Roman" panose="02020603050405020304" pitchFamily="18" charset="0"/>
              </a:rPr>
              <a:t>% estar totalmente insatisfechos. Dimensión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empatía que </a:t>
            </a:r>
            <a:r>
              <a:rPr lang="es-ES" sz="1600" dirty="0">
                <a:latin typeface="Times New Roman" panose="02020603050405020304" pitchFamily="18" charset="0"/>
                <a:ea typeface="Calibri" panose="020F0502020204030204" pitchFamily="34" charset="0"/>
                <a:cs typeface="Times New Roman" panose="02020603050405020304" pitchFamily="18" charset="0"/>
              </a:rPr>
              <a:t>engloba las variables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atención, horario, preocupación y comprensión de necesidades, </a:t>
            </a:r>
            <a:r>
              <a:rPr lang="es-ES" sz="1600" dirty="0">
                <a:latin typeface="Times New Roman" panose="02020603050405020304" pitchFamily="18" charset="0"/>
                <a:ea typeface="Calibri" panose="020F0502020204030204" pitchFamily="34" charset="0"/>
                <a:cs typeface="Times New Roman" panose="02020603050405020304" pitchFamily="18" charset="0"/>
              </a:rPr>
              <a:t>los usuarios encuestados respondieron con un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52,98 </a:t>
            </a:r>
            <a:r>
              <a:rPr lang="es-ES" sz="1600" dirty="0">
                <a:latin typeface="Times New Roman" panose="02020603050405020304" pitchFamily="18" charset="0"/>
                <a:ea typeface="Calibri" panose="020F0502020204030204" pitchFamily="34" charset="0"/>
                <a:cs typeface="Times New Roman" panose="02020603050405020304" pitchFamily="18" charset="0"/>
              </a:rPr>
              <a:t>% estar totalmente satisfechos y un </a:t>
            </a:r>
            <a:r>
              <a:rPr lang="es-ES" sz="1600" dirty="0" smtClean="0">
                <a:latin typeface="Times New Roman" panose="02020603050405020304" pitchFamily="18" charset="0"/>
                <a:ea typeface="Calibri" panose="020F0502020204030204" pitchFamily="34" charset="0"/>
                <a:cs typeface="Times New Roman" panose="02020603050405020304" pitchFamily="18" charset="0"/>
              </a:rPr>
              <a:t>1,65 </a:t>
            </a:r>
            <a:r>
              <a:rPr lang="es-ES" sz="1600" dirty="0">
                <a:latin typeface="Times New Roman" panose="02020603050405020304" pitchFamily="18" charset="0"/>
                <a:ea typeface="Calibri" panose="020F0502020204030204" pitchFamily="34" charset="0"/>
                <a:cs typeface="Times New Roman" panose="02020603050405020304" pitchFamily="18" charset="0"/>
              </a:rPr>
              <a:t>% estar totalmente insatisfechos. </a:t>
            </a:r>
          </a:p>
        </p:txBody>
      </p:sp>
      <p:sp>
        <p:nvSpPr>
          <p:cNvPr id="7" name="Rectángulo 6"/>
          <p:cNvSpPr/>
          <p:nvPr/>
        </p:nvSpPr>
        <p:spPr>
          <a:xfrm>
            <a:off x="272956" y="4500689"/>
            <a:ext cx="11041038" cy="1415772"/>
          </a:xfrm>
          <a:prstGeom prst="rect">
            <a:avLst/>
          </a:prstGeom>
        </p:spPr>
        <p:txBody>
          <a:bodyPr wrap="square">
            <a:spAutoFit/>
          </a:bodyPr>
          <a:lstStyle/>
          <a:p>
            <a:pPr algn="just">
              <a:spcAft>
                <a:spcPts val="800"/>
              </a:spcAft>
            </a:pPr>
            <a:r>
              <a:rPr lang="es-ES" sz="1600" b="1" dirty="0" smtClean="0">
                <a:latin typeface="Times New Roman" panose="02020603050405020304" pitchFamily="18" charset="0"/>
                <a:ea typeface="Calibri" panose="020F0502020204030204" pitchFamily="34" charset="0"/>
                <a:cs typeface="Times New Roman" panose="02020603050405020304" pitchFamily="18" charset="0"/>
              </a:rPr>
              <a:t>CONCLUSIÓN</a:t>
            </a:r>
          </a:p>
          <a:p>
            <a:pPr algn="just">
              <a:spcAft>
                <a:spcPts val="800"/>
              </a:spcAft>
            </a:pPr>
            <a:r>
              <a:rPr lang="es-ES" sz="1600" dirty="0" smtClean="0"/>
              <a:t>La </a:t>
            </a:r>
            <a:r>
              <a:rPr lang="es-ES" sz="1600" dirty="0"/>
              <a:t>percepción manifestada por los usuarios </a:t>
            </a:r>
            <a:r>
              <a:rPr lang="es-ES" sz="1600" dirty="0" smtClean="0"/>
              <a:t>determina que el servicio brindado </a:t>
            </a:r>
            <a:r>
              <a:rPr lang="es-ES" sz="1600" dirty="0"/>
              <a:t>es de calidad. </a:t>
            </a:r>
          </a:p>
          <a:p>
            <a:pPr algn="just">
              <a:spcAft>
                <a:spcPts val="800"/>
              </a:spcAft>
            </a:pPr>
            <a:endParaRPr lang="es-ES" sz="16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s-ES" sz="1600" b="1" dirty="0" smtClean="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57433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10" name="Título 1"/>
          <p:cNvSpPr>
            <a:spLocks noGrp="1"/>
          </p:cNvSpPr>
          <p:nvPr>
            <p:ph type="ctrTitle"/>
          </p:nvPr>
        </p:nvSpPr>
        <p:spPr>
          <a:xfrm>
            <a:off x="4403583" y="490002"/>
            <a:ext cx="3821723" cy="411015"/>
          </a:xfrm>
        </p:spPr>
        <p:txBody>
          <a:bodyPr>
            <a:noAutofit/>
          </a:bodyPr>
          <a:lstStyle/>
          <a:p>
            <a:r>
              <a:rPr lang="es-ES" sz="2500" b="1" dirty="0" smtClean="0">
                <a:latin typeface="Times New Roman" panose="02020603050405020304" pitchFamily="18" charset="0"/>
                <a:cs typeface="Times New Roman" panose="02020603050405020304" pitchFamily="18" charset="0"/>
              </a:rPr>
              <a:t>RESULTADOS</a:t>
            </a:r>
            <a:endParaRPr lang="es-ES" sz="25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3897499" y="1975092"/>
            <a:ext cx="4615366" cy="477054"/>
          </a:xfrm>
          <a:prstGeom prst="rect">
            <a:avLst/>
          </a:prstGeom>
        </p:spPr>
        <p:txBody>
          <a:bodyPr wrap="none">
            <a:spAutoFit/>
          </a:bodyPr>
          <a:lstStyle/>
          <a:p>
            <a:pPr lvl="0" algn="just"/>
            <a:r>
              <a:rPr lang="es-EC" sz="2500" b="1" kern="0" dirty="0">
                <a:solidFill>
                  <a:prstClr val="black"/>
                </a:solidFill>
                <a:latin typeface="Times New Roman" panose="02020603050405020304" pitchFamily="18" charset="0"/>
                <a:cs typeface="Times New Roman" panose="02020603050405020304" pitchFamily="18" charset="0"/>
              </a:rPr>
              <a:t>OBJETIVO ESPECÍFICO Nº. </a:t>
            </a:r>
            <a:r>
              <a:rPr lang="es-EC" sz="2500" b="1" kern="0" dirty="0" smtClean="0">
                <a:solidFill>
                  <a:prstClr val="black"/>
                </a:solidFill>
                <a:latin typeface="Times New Roman" panose="02020603050405020304" pitchFamily="18" charset="0"/>
                <a:cs typeface="Times New Roman" panose="02020603050405020304" pitchFamily="18" charset="0"/>
              </a:rPr>
              <a:t>3</a:t>
            </a:r>
            <a:endParaRPr lang="es-ES" sz="2500" b="1" kern="0" dirty="0">
              <a:solidFill>
                <a:prstClr val="black"/>
              </a:solidFill>
            </a:endParaRPr>
          </a:p>
        </p:txBody>
      </p:sp>
      <p:sp>
        <p:nvSpPr>
          <p:cNvPr id="4" name="Rectángulo 3"/>
          <p:cNvSpPr/>
          <p:nvPr/>
        </p:nvSpPr>
        <p:spPr>
          <a:xfrm>
            <a:off x="1455761" y="2452146"/>
            <a:ext cx="9498842" cy="707886"/>
          </a:xfrm>
          <a:prstGeom prst="rect">
            <a:avLst/>
          </a:prstGeom>
        </p:spPr>
        <p:txBody>
          <a:bodyPr wrap="square">
            <a:spAutoFit/>
          </a:bodyPr>
          <a:lstStyle/>
          <a:p>
            <a:pPr lvl="0" algn="just"/>
            <a:r>
              <a:rPr lang="es-EC" sz="2000" dirty="0">
                <a:latin typeface="Times New Roman" panose="02020603050405020304" pitchFamily="18" charset="0"/>
                <a:cs typeface="Times New Roman" panose="02020603050405020304" pitchFamily="18" charset="0"/>
              </a:rPr>
              <a:t>Diagnosticar el nivel de satisfacción de los usuarios del Centro de Mediación de la Defensoría Pública del Ecuador.</a:t>
            </a:r>
            <a:endParaRPr lang="es-ES" sz="20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4"/>
          <a:stretch>
            <a:fillRect/>
          </a:stretch>
        </p:blipFill>
        <p:spPr>
          <a:xfrm>
            <a:off x="3897499" y="3536069"/>
            <a:ext cx="4156817" cy="2250153"/>
          </a:xfrm>
          <a:prstGeom prst="rect">
            <a:avLst/>
          </a:prstGeom>
        </p:spPr>
      </p:pic>
    </p:spTree>
    <p:extLst>
      <p:ext uri="{BB962C8B-B14F-4D97-AF65-F5344CB8AC3E}">
        <p14:creationId xmlns:p14="http://schemas.microsoft.com/office/powerpoint/2010/main" val="974062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10" name="Título 1"/>
          <p:cNvSpPr>
            <a:spLocks noGrp="1"/>
          </p:cNvSpPr>
          <p:nvPr>
            <p:ph type="ctrTitle"/>
          </p:nvPr>
        </p:nvSpPr>
        <p:spPr>
          <a:xfrm>
            <a:off x="4403583" y="490002"/>
            <a:ext cx="3821723" cy="411015"/>
          </a:xfrm>
        </p:spPr>
        <p:txBody>
          <a:bodyPr>
            <a:noAutofit/>
          </a:bodyPr>
          <a:lstStyle/>
          <a:p>
            <a:r>
              <a:rPr lang="es-ES" sz="2500" b="1" dirty="0" smtClean="0">
                <a:latin typeface="Times New Roman" panose="02020603050405020304" pitchFamily="18" charset="0"/>
                <a:cs typeface="Times New Roman" panose="02020603050405020304" pitchFamily="18" charset="0"/>
              </a:rPr>
              <a:t>RESULTADOS</a:t>
            </a:r>
            <a:endParaRPr lang="es-ES" sz="2500" b="1" dirty="0">
              <a:latin typeface="Times New Roman" panose="02020603050405020304" pitchFamily="18" charset="0"/>
              <a:cs typeface="Times New Roman" panose="02020603050405020304" pitchFamily="18" charset="0"/>
            </a:endParaRPr>
          </a:p>
        </p:txBody>
      </p:sp>
      <p:graphicFrame>
        <p:nvGraphicFramePr>
          <p:cNvPr id="6" name="Gráfico 5"/>
          <p:cNvGraphicFramePr>
            <a:graphicFrameLocks/>
          </p:cNvGraphicFramePr>
          <p:nvPr>
            <p:extLst>
              <p:ext uri="{D42A27DB-BD31-4B8C-83A1-F6EECF244321}">
                <p14:modId xmlns:p14="http://schemas.microsoft.com/office/powerpoint/2010/main" val="3345460511"/>
              </p:ext>
            </p:extLst>
          </p:nvPr>
        </p:nvGraphicFramePr>
        <p:xfrm>
          <a:off x="0" y="901017"/>
          <a:ext cx="12192000" cy="52612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14550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1033670"/>
          </a:xfrm>
          <a:prstGeom prst="rect">
            <a:avLst/>
          </a:prstGeom>
        </p:spPr>
      </p:pic>
      <p:sp>
        <p:nvSpPr>
          <p:cNvPr id="10" name="Título 1"/>
          <p:cNvSpPr>
            <a:spLocks noGrp="1"/>
          </p:cNvSpPr>
          <p:nvPr>
            <p:ph type="ctrTitle"/>
          </p:nvPr>
        </p:nvSpPr>
        <p:spPr>
          <a:xfrm>
            <a:off x="4403583" y="490002"/>
            <a:ext cx="3821723" cy="411015"/>
          </a:xfrm>
        </p:spPr>
        <p:txBody>
          <a:bodyPr>
            <a:noAutofit/>
          </a:bodyPr>
          <a:lstStyle/>
          <a:p>
            <a:r>
              <a:rPr lang="es-ES" sz="2500" b="1" dirty="0" smtClean="0">
                <a:latin typeface="Times New Roman" panose="02020603050405020304" pitchFamily="18" charset="0"/>
                <a:cs typeface="Times New Roman" panose="02020603050405020304" pitchFamily="18" charset="0"/>
              </a:rPr>
              <a:t>RESULTADOS</a:t>
            </a:r>
            <a:endParaRPr lang="es-ES" sz="25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423081" y="1662374"/>
            <a:ext cx="11313994" cy="1631216"/>
          </a:xfrm>
          <a:prstGeom prst="rect">
            <a:avLst/>
          </a:prstGeom>
        </p:spPr>
        <p:txBody>
          <a:bodyPr wrap="square">
            <a:spAutoFit/>
          </a:bodyPr>
          <a:lstStyle/>
          <a:p>
            <a:pPr algn="just"/>
            <a:r>
              <a:rPr lang="es-ES" sz="2000" b="1" dirty="0" smtClean="0">
                <a:latin typeface="Times New Roman" panose="02020603050405020304" pitchFamily="18" charset="0"/>
                <a:ea typeface="Calibri" panose="020F0502020204030204" pitchFamily="34" charset="0"/>
              </a:rPr>
              <a:t>INTERPRETACIÓN </a:t>
            </a:r>
          </a:p>
          <a:p>
            <a:pPr algn="just"/>
            <a:endParaRPr lang="es-ES" sz="2000" dirty="0" smtClean="0">
              <a:latin typeface="Times New Roman" panose="02020603050405020304" pitchFamily="18" charset="0"/>
              <a:ea typeface="Calibri" panose="020F0502020204030204" pitchFamily="34" charset="0"/>
            </a:endParaRPr>
          </a:p>
          <a:p>
            <a:pPr algn="just"/>
            <a:r>
              <a:rPr lang="es-ES" sz="2000" dirty="0" smtClean="0">
                <a:latin typeface="Times New Roman" panose="02020603050405020304" pitchFamily="18" charset="0"/>
                <a:ea typeface="Calibri" panose="020F0502020204030204" pitchFamily="34" charset="0"/>
              </a:rPr>
              <a:t>Se evidencia que </a:t>
            </a:r>
            <a:r>
              <a:rPr lang="es-ES" sz="2000" dirty="0">
                <a:latin typeface="Times New Roman" panose="02020603050405020304" pitchFamily="18" charset="0"/>
                <a:ea typeface="Calibri" panose="020F0502020204030204" pitchFamily="34" charset="0"/>
              </a:rPr>
              <a:t>existe un </a:t>
            </a:r>
            <a:r>
              <a:rPr lang="es-ES" sz="2000" dirty="0" smtClean="0">
                <a:latin typeface="Times New Roman" panose="02020603050405020304" pitchFamily="18" charset="0"/>
                <a:ea typeface="Calibri" panose="020F0502020204030204" pitchFamily="34" charset="0"/>
              </a:rPr>
              <a:t>88 % </a:t>
            </a:r>
            <a:r>
              <a:rPr lang="es-ES" sz="2000" dirty="0">
                <a:latin typeface="Times New Roman" panose="02020603050405020304" pitchFamily="18" charset="0"/>
                <a:ea typeface="Calibri" panose="020F0502020204030204" pitchFamily="34" charset="0"/>
              </a:rPr>
              <a:t>de usuarios encuestas que se </a:t>
            </a:r>
            <a:r>
              <a:rPr lang="es-ES" sz="2000" dirty="0" smtClean="0">
                <a:latin typeface="Times New Roman" panose="02020603050405020304" pitchFamily="18" charset="0"/>
                <a:ea typeface="Calibri" panose="020F0502020204030204" pitchFamily="34" charset="0"/>
              </a:rPr>
              <a:t>encuentran </a:t>
            </a:r>
            <a:r>
              <a:rPr lang="es-ES" sz="2000" dirty="0">
                <a:latin typeface="Times New Roman" panose="02020603050405020304" pitchFamily="18" charset="0"/>
                <a:ea typeface="Calibri" panose="020F0502020204030204" pitchFamily="34" charset="0"/>
              </a:rPr>
              <a:t>satisfechos con el servicio recibido y un </a:t>
            </a:r>
            <a:r>
              <a:rPr lang="es-ES" sz="2000" dirty="0" smtClean="0">
                <a:latin typeface="Times New Roman" panose="02020603050405020304" pitchFamily="18" charset="0"/>
                <a:ea typeface="Calibri" panose="020F0502020204030204" pitchFamily="34" charset="0"/>
              </a:rPr>
              <a:t>12 % </a:t>
            </a:r>
            <a:r>
              <a:rPr lang="es-ES" sz="2000" dirty="0">
                <a:latin typeface="Times New Roman" panose="02020603050405020304" pitchFamily="18" charset="0"/>
                <a:ea typeface="Calibri" panose="020F0502020204030204" pitchFamily="34" charset="0"/>
              </a:rPr>
              <a:t>que se encuentran insatisfechos con el servicio recibido por parte del Centro de Mediación de la Defensoría Pública del Ecuador.</a:t>
            </a:r>
            <a:endParaRPr lang="es-ES" sz="2000" dirty="0"/>
          </a:p>
        </p:txBody>
      </p:sp>
      <p:sp>
        <p:nvSpPr>
          <p:cNvPr id="3" name="Rectángulo 2"/>
          <p:cNvSpPr/>
          <p:nvPr/>
        </p:nvSpPr>
        <p:spPr>
          <a:xfrm>
            <a:off x="423081" y="3395129"/>
            <a:ext cx="11313994" cy="1938992"/>
          </a:xfrm>
          <a:prstGeom prst="rect">
            <a:avLst/>
          </a:prstGeom>
        </p:spPr>
        <p:txBody>
          <a:bodyPr wrap="square">
            <a:spAutoFit/>
          </a:bodyPr>
          <a:lstStyle/>
          <a:p>
            <a:pPr algn="just">
              <a:lnSpc>
                <a:spcPct val="150000"/>
              </a:lnSpc>
              <a:spcAft>
                <a:spcPts val="800"/>
              </a:spcAft>
            </a:pP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CONCLUSIÓN</a:t>
            </a:r>
          </a:p>
          <a:p>
            <a:pPr algn="just">
              <a:lnSpc>
                <a:spcPct val="150000"/>
              </a:lnSpc>
              <a:spcAft>
                <a:spcPts val="800"/>
              </a:spcAft>
            </a:pPr>
            <a:endParaRPr lang="es-ES" sz="2000" b="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s-ES" sz="2000" dirty="0" smtClean="0"/>
              <a:t>Se determino que existe un alto nivel de satisfacción de los usuarios en el servicio prestado </a:t>
            </a:r>
          </a:p>
          <a:p>
            <a:pPr algn="just">
              <a:spcAft>
                <a:spcPts val="800"/>
              </a:spcAft>
            </a:pPr>
            <a:r>
              <a:rPr lang="es-ES" sz="2000" dirty="0" smtClean="0">
                <a:latin typeface="Times New Roman" panose="02020603050405020304" pitchFamily="18" charset="0"/>
                <a:ea typeface="Calibri" panose="020F0502020204030204" pitchFamily="34" charset="0"/>
                <a:cs typeface="Times New Roman" panose="02020603050405020304" pitchFamily="18" charset="0"/>
              </a:rPr>
              <a:t> lo cual es positivo ya que cubre las necesidades demandadas.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9199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26833"/>
            <a:ext cx="12192000" cy="927850"/>
          </a:xfrm>
          <a:prstGeom prst="rect">
            <a:avLst/>
          </a:prstGeom>
        </p:spPr>
      </p:pic>
      <p:sp>
        <p:nvSpPr>
          <p:cNvPr id="10" name="Título 1"/>
          <p:cNvSpPr>
            <a:spLocks noGrp="1"/>
          </p:cNvSpPr>
          <p:nvPr>
            <p:ph type="ctrTitle"/>
          </p:nvPr>
        </p:nvSpPr>
        <p:spPr>
          <a:xfrm>
            <a:off x="4403583" y="490002"/>
            <a:ext cx="3821723" cy="411015"/>
          </a:xfrm>
        </p:spPr>
        <p:txBody>
          <a:bodyPr>
            <a:noAutofit/>
          </a:bodyPr>
          <a:lstStyle/>
          <a:p>
            <a:r>
              <a:rPr lang="es-ES" sz="2500" b="1" dirty="0" smtClean="0">
                <a:latin typeface="Times New Roman" panose="02020603050405020304" pitchFamily="18" charset="0"/>
                <a:cs typeface="Times New Roman" panose="02020603050405020304" pitchFamily="18" charset="0"/>
              </a:rPr>
              <a:t>RESULTADOS</a:t>
            </a:r>
            <a:endParaRPr lang="es-ES" sz="2500" b="1" dirty="0">
              <a:latin typeface="Times New Roman" panose="02020603050405020304" pitchFamily="18"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1602897973"/>
              </p:ext>
            </p:extLst>
          </p:nvPr>
        </p:nvGraphicFramePr>
        <p:xfrm>
          <a:off x="446342" y="1251478"/>
          <a:ext cx="10834256" cy="4175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ítulo 1"/>
          <p:cNvSpPr txBox="1">
            <a:spLocks/>
          </p:cNvSpPr>
          <p:nvPr/>
        </p:nvSpPr>
        <p:spPr>
          <a:xfrm>
            <a:off x="0" y="901017"/>
            <a:ext cx="3821723" cy="4110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800" dirty="0" smtClean="0">
                <a:latin typeface="Times New Roman" panose="02020603050405020304" pitchFamily="18" charset="0"/>
                <a:cs typeface="Times New Roman" panose="02020603050405020304" pitchFamily="18" charset="0"/>
              </a:rPr>
              <a:t>Prueba de hipótesis</a:t>
            </a:r>
            <a:endParaRPr lang="es-E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619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255846" y="3465227"/>
            <a:ext cx="3028867" cy="2421325"/>
          </a:xfrm>
          <a:prstGeom prst="rect">
            <a:avLst/>
          </a:prstGeom>
        </p:spPr>
      </p:pic>
      <p:pic>
        <p:nvPicPr>
          <p:cNvPr id="9" name="Imagen 8"/>
          <p:cNvPicPr>
            <a:picLocks noChangeAspect="1"/>
          </p:cNvPicPr>
          <p:nvPr/>
        </p:nvPicPr>
        <p:blipFill rotWithShape="1">
          <a:blip r:embed="rId3"/>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4"/>
          <a:srcRect l="543" r="652" b="3963"/>
          <a:stretch/>
        </p:blipFill>
        <p:spPr>
          <a:xfrm>
            <a:off x="0" y="-68245"/>
            <a:ext cx="12192000" cy="1033670"/>
          </a:xfrm>
          <a:prstGeom prst="rect">
            <a:avLst/>
          </a:prstGeom>
        </p:spPr>
      </p:pic>
      <p:sp>
        <p:nvSpPr>
          <p:cNvPr id="4" name="Rectángulo 3"/>
          <p:cNvSpPr/>
          <p:nvPr/>
        </p:nvSpPr>
        <p:spPr>
          <a:xfrm>
            <a:off x="732494" y="2132819"/>
            <a:ext cx="10075572" cy="1056700"/>
          </a:xfrm>
          <a:prstGeom prst="rect">
            <a:avLst/>
          </a:prstGeom>
        </p:spPr>
        <p:txBody>
          <a:bodyPr wrap="square">
            <a:spAutoFit/>
          </a:bodyPr>
          <a:lstStyle/>
          <a:p>
            <a:pPr algn="ctr">
              <a:spcAft>
                <a:spcPts val="800"/>
              </a:spcAft>
            </a:pPr>
            <a:r>
              <a:rPr lang="es-ES" sz="2000" dirty="0" smtClean="0">
                <a:latin typeface="Times New Roman" panose="02020603050405020304" pitchFamily="18" charset="0"/>
                <a:ea typeface="Calibri" panose="020F0502020204030204" pitchFamily="34" charset="0"/>
                <a:cs typeface="Times New Roman" panose="02020603050405020304" pitchFamily="18" charset="0"/>
              </a:rPr>
              <a:t>Plantear </a:t>
            </a:r>
            <a:r>
              <a:rPr lang="es-ES" sz="2000" dirty="0">
                <a:latin typeface="Times New Roman" panose="02020603050405020304" pitchFamily="18" charset="0"/>
                <a:ea typeface="Calibri" panose="020F0502020204030204" pitchFamily="34" charset="0"/>
                <a:cs typeface="Times New Roman" panose="02020603050405020304" pitchFamily="18" charset="0"/>
              </a:rPr>
              <a:t>acciones estratégicas que </a:t>
            </a:r>
            <a:r>
              <a:rPr lang="es-ES" sz="2000" dirty="0" smtClean="0">
                <a:latin typeface="Times New Roman" panose="02020603050405020304" pitchFamily="18" charset="0"/>
                <a:ea typeface="Calibri" panose="020F0502020204030204" pitchFamily="34" charset="0"/>
                <a:cs typeface="Times New Roman" panose="02020603050405020304" pitchFamily="18" charset="0"/>
              </a:rPr>
              <a:t>contribuyan al fortalecimiento del </a:t>
            </a:r>
            <a:r>
              <a:rPr lang="es-ES" sz="2000" dirty="0">
                <a:latin typeface="Times New Roman" panose="02020603050405020304" pitchFamily="18" charset="0"/>
                <a:ea typeface="Calibri" panose="020F0502020204030204" pitchFamily="34" charset="0"/>
                <a:cs typeface="Times New Roman" panose="02020603050405020304" pitchFamily="18" charset="0"/>
              </a:rPr>
              <a:t>vínculo y compromiso </a:t>
            </a:r>
            <a:r>
              <a:rPr lang="es-ES" sz="2000" dirty="0" smtClean="0">
                <a:latin typeface="Times New Roman" panose="02020603050405020304" pitchFamily="18" charset="0"/>
                <a:ea typeface="Calibri" panose="020F0502020204030204" pitchFamily="34" charset="0"/>
                <a:cs typeface="Times New Roman" panose="02020603050405020304" pitchFamily="18" charset="0"/>
              </a:rPr>
              <a:t>organizacional y a su ves permitan mantener  y mejorar la calidad del servicio.</a:t>
            </a:r>
          </a:p>
          <a:p>
            <a:pPr algn="ctr">
              <a:spcAft>
                <a:spcPts val="800"/>
              </a:spcAft>
            </a:pP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ítulo 1"/>
          <p:cNvSpPr>
            <a:spLocks noGrp="1"/>
          </p:cNvSpPr>
          <p:nvPr>
            <p:ph type="ctrTitle"/>
          </p:nvPr>
        </p:nvSpPr>
        <p:spPr>
          <a:xfrm>
            <a:off x="4492429" y="490002"/>
            <a:ext cx="2224644" cy="475423"/>
          </a:xfrm>
        </p:spPr>
        <p:txBody>
          <a:bodyPr>
            <a:normAutofit fontScale="90000"/>
          </a:bodyPr>
          <a:lstStyle/>
          <a:p>
            <a:r>
              <a:rPr lang="es-ES" sz="2800" dirty="0" smtClean="0">
                <a:latin typeface="Times New Roman" panose="02020603050405020304" pitchFamily="18" charset="0"/>
                <a:cs typeface="Times New Roman" panose="02020603050405020304" pitchFamily="18" charset="0"/>
              </a:rPr>
              <a:t>PROPUESTA</a:t>
            </a:r>
            <a:r>
              <a:rPr lang="es-ES" dirty="0" smtClean="0"/>
              <a:t> </a:t>
            </a:r>
            <a:endParaRPr lang="es-ES" dirty="0"/>
          </a:p>
        </p:txBody>
      </p:sp>
    </p:spTree>
    <p:extLst>
      <p:ext uri="{BB962C8B-B14F-4D97-AF65-F5344CB8AC3E}">
        <p14:creationId xmlns:p14="http://schemas.microsoft.com/office/powerpoint/2010/main" val="2250276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68245"/>
            <a:ext cx="12192000" cy="1033670"/>
          </a:xfrm>
          <a:prstGeom prst="rect">
            <a:avLst/>
          </a:prstGeom>
        </p:spPr>
      </p:pic>
      <p:sp>
        <p:nvSpPr>
          <p:cNvPr id="5" name="Rectángulo 4"/>
          <p:cNvSpPr/>
          <p:nvPr/>
        </p:nvSpPr>
        <p:spPr>
          <a:xfrm>
            <a:off x="0" y="1177623"/>
            <a:ext cx="11363459" cy="1015663"/>
          </a:xfrm>
          <a:prstGeom prst="rect">
            <a:avLst/>
          </a:prstGeom>
        </p:spPr>
        <p:txBody>
          <a:bodyPr wrap="square">
            <a:spAutoFit/>
          </a:bodyPr>
          <a:lstStyle/>
          <a:p>
            <a:pPr algn="just">
              <a:spcAft>
                <a:spcPts val="80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ESTRATEGÍA 1: </a:t>
            </a:r>
            <a:r>
              <a:rPr lang="es-ES" sz="2000" dirty="0">
                <a:latin typeface="Times New Roman" panose="02020603050405020304" pitchFamily="18" charset="0"/>
                <a:ea typeface="Calibri" panose="020F0502020204030204" pitchFamily="34" charset="0"/>
                <a:cs typeface="Times New Roman" panose="02020603050405020304" pitchFamily="18" charset="0"/>
              </a:rPr>
              <a:t>Realizar una campaña de socialización, comunicación y difusión de la cultura organizacional en todas las áreas de la institución, a través de la utilización de los medios </a:t>
            </a:r>
            <a:r>
              <a:rPr lang="es-ES" sz="2000" dirty="0" smtClean="0">
                <a:latin typeface="Times New Roman" panose="02020603050405020304" pitchFamily="18" charset="0"/>
                <a:ea typeface="Calibri" panose="020F0502020204030204" pitchFamily="34" charset="0"/>
                <a:cs typeface="Times New Roman" panose="02020603050405020304" pitchFamily="18" charset="0"/>
              </a:rPr>
              <a:t>físicos y digitales </a:t>
            </a:r>
            <a:r>
              <a:rPr lang="es-ES" sz="2000" dirty="0">
                <a:latin typeface="Times New Roman" panose="02020603050405020304" pitchFamily="18" charset="0"/>
                <a:ea typeface="Calibri" panose="020F0502020204030204" pitchFamily="34" charset="0"/>
                <a:cs typeface="Times New Roman" panose="02020603050405020304" pitchFamily="18" charset="0"/>
              </a:rPr>
              <a:t>que posee </a:t>
            </a:r>
            <a:r>
              <a:rPr lang="es-ES" sz="2000" dirty="0" smtClean="0">
                <a:latin typeface="Times New Roman" panose="02020603050405020304" pitchFamily="18" charset="0"/>
                <a:ea typeface="Calibri" panose="020F0502020204030204" pitchFamily="34" charset="0"/>
                <a:cs typeface="Times New Roman" panose="02020603050405020304" pitchFamily="18" charset="0"/>
              </a:rPr>
              <a:t>la  </a:t>
            </a:r>
            <a:r>
              <a:rPr lang="es-ES" sz="2000" dirty="0">
                <a:latin typeface="Times New Roman" panose="02020603050405020304" pitchFamily="18" charset="0"/>
                <a:ea typeface="Calibri" panose="020F0502020204030204" pitchFamily="34" charset="0"/>
                <a:cs typeface="Times New Roman" panose="02020603050405020304" pitchFamily="18" charset="0"/>
              </a:rPr>
              <a:t>institución.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ítulo 1"/>
          <p:cNvSpPr>
            <a:spLocks noGrp="1"/>
          </p:cNvSpPr>
          <p:nvPr>
            <p:ph type="ctrTitle"/>
          </p:nvPr>
        </p:nvSpPr>
        <p:spPr>
          <a:xfrm>
            <a:off x="4492429" y="490002"/>
            <a:ext cx="2224644" cy="475423"/>
          </a:xfrm>
        </p:spPr>
        <p:txBody>
          <a:bodyPr>
            <a:normAutofit fontScale="90000"/>
          </a:bodyPr>
          <a:lstStyle/>
          <a:p>
            <a:r>
              <a:rPr lang="es-ES" sz="2800" dirty="0" smtClean="0">
                <a:latin typeface="Times New Roman" panose="02020603050405020304" pitchFamily="18" charset="0"/>
                <a:cs typeface="Times New Roman" panose="02020603050405020304" pitchFamily="18" charset="0"/>
              </a:rPr>
              <a:t>PROPUESTA</a:t>
            </a:r>
            <a:r>
              <a:rPr lang="es-ES" dirty="0" smtClean="0"/>
              <a:t> </a:t>
            </a:r>
            <a:endParaRPr lang="es-ES" dirty="0"/>
          </a:p>
        </p:txBody>
      </p:sp>
      <p:graphicFrame>
        <p:nvGraphicFramePr>
          <p:cNvPr id="7" name="Diagrama 6"/>
          <p:cNvGraphicFramePr/>
          <p:nvPr>
            <p:extLst>
              <p:ext uri="{D42A27DB-BD31-4B8C-83A1-F6EECF244321}">
                <p14:modId xmlns:p14="http://schemas.microsoft.com/office/powerpoint/2010/main" val="3027697204"/>
              </p:ext>
            </p:extLst>
          </p:nvPr>
        </p:nvGraphicFramePr>
        <p:xfrm>
          <a:off x="742078" y="2951588"/>
          <a:ext cx="10621380" cy="2522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ángulo 7"/>
          <p:cNvSpPr/>
          <p:nvPr/>
        </p:nvSpPr>
        <p:spPr>
          <a:xfrm>
            <a:off x="0" y="2193286"/>
            <a:ext cx="11363459" cy="400110"/>
          </a:xfrm>
          <a:prstGeom prst="rect">
            <a:avLst/>
          </a:prstGeom>
        </p:spPr>
        <p:txBody>
          <a:bodyPr wrap="square">
            <a:spAutoFit/>
          </a:bodyPr>
          <a:lstStyle/>
          <a:p>
            <a:pPr lvl="0" algn="just">
              <a:spcAft>
                <a:spcPts val="80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ESTRATEGÍA </a:t>
            </a: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2: </a:t>
            </a:r>
            <a:r>
              <a:rPr lang="es-ES" sz="2000" dirty="0" smtClean="0">
                <a:latin typeface="Times New Roman" panose="02020603050405020304" pitchFamily="18" charset="0"/>
                <a:ea typeface="Calibri" panose="020F0502020204030204" pitchFamily="34" charset="0"/>
                <a:cs typeface="Times New Roman" panose="02020603050405020304" pitchFamily="18" charset="0"/>
              </a:rPr>
              <a:t>Crear espacios de vinculación y desarrollo profesional</a:t>
            </a:r>
            <a:r>
              <a:rPr lang="es-ES" sz="2000" dirty="0" smtClean="0">
                <a:latin typeface="Times New Roman" panose="02020603050405020304" pitchFamily="18" charset="0"/>
                <a:cs typeface="Times New Roman" panose="02020603050405020304" pitchFamily="18" charset="0"/>
              </a:rPr>
              <a:t>.</a:t>
            </a:r>
            <a:endParaRPr lang="es-ES" sz="2000" dirty="0" smtClean="0"/>
          </a:p>
        </p:txBody>
      </p:sp>
    </p:spTree>
    <p:extLst>
      <p:ext uri="{BB962C8B-B14F-4D97-AF65-F5344CB8AC3E}">
        <p14:creationId xmlns:p14="http://schemas.microsoft.com/office/powerpoint/2010/main" val="38206873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68245"/>
            <a:ext cx="12192000" cy="1033670"/>
          </a:xfrm>
          <a:prstGeom prst="rect">
            <a:avLst/>
          </a:prstGeom>
        </p:spPr>
      </p:pic>
      <p:sp>
        <p:nvSpPr>
          <p:cNvPr id="2" name="Título 1"/>
          <p:cNvSpPr>
            <a:spLocks noGrp="1"/>
          </p:cNvSpPr>
          <p:nvPr>
            <p:ph type="ctrTitle"/>
          </p:nvPr>
        </p:nvSpPr>
        <p:spPr>
          <a:xfrm>
            <a:off x="4492429" y="490002"/>
            <a:ext cx="2224644" cy="475423"/>
          </a:xfrm>
        </p:spPr>
        <p:txBody>
          <a:bodyPr>
            <a:normAutofit/>
          </a:bodyPr>
          <a:lstStyle/>
          <a:p>
            <a:r>
              <a:rPr lang="es-ES" sz="2500" dirty="0" smtClean="0">
                <a:latin typeface="Times New Roman" panose="02020603050405020304" pitchFamily="18" charset="0"/>
                <a:cs typeface="Times New Roman" panose="02020603050405020304" pitchFamily="18" charset="0"/>
              </a:rPr>
              <a:t>PROPUESTA</a:t>
            </a:r>
            <a:r>
              <a:rPr lang="es-ES" sz="2500" dirty="0" smtClean="0"/>
              <a:t> </a:t>
            </a:r>
            <a:endParaRPr lang="es-ES" sz="2500" dirty="0"/>
          </a:p>
        </p:txBody>
      </p:sp>
      <p:sp>
        <p:nvSpPr>
          <p:cNvPr id="3" name="Rectángulo 2"/>
          <p:cNvSpPr/>
          <p:nvPr/>
        </p:nvSpPr>
        <p:spPr>
          <a:xfrm>
            <a:off x="0" y="1017187"/>
            <a:ext cx="11619186" cy="1025922"/>
          </a:xfrm>
          <a:prstGeom prst="rect">
            <a:avLst/>
          </a:prstGeom>
        </p:spPr>
        <p:txBody>
          <a:bodyPr wrap="square">
            <a:spAutoFit/>
          </a:bodyPr>
          <a:lstStyle/>
          <a:p>
            <a:pPr algn="just">
              <a:lnSpc>
                <a:spcPct val="150000"/>
              </a:lnSpc>
              <a:spcAft>
                <a:spcPts val="80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ESTRATEGÍA </a:t>
            </a: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3: </a:t>
            </a:r>
            <a:r>
              <a:rPr lang="es-ES" sz="2000" dirty="0" smtClean="0">
                <a:latin typeface="Times New Roman" panose="02020603050405020304" pitchFamily="18" charset="0"/>
                <a:cs typeface="Times New Roman" panose="02020603050405020304" pitchFamily="18" charset="0"/>
              </a:rPr>
              <a:t>Fortalecer </a:t>
            </a:r>
            <a:r>
              <a:rPr lang="es-ES" sz="2000" dirty="0">
                <a:latin typeface="Times New Roman" panose="02020603050405020304" pitchFamily="18" charset="0"/>
                <a:cs typeface="Times New Roman" panose="02020603050405020304" pitchFamily="18" charset="0"/>
              </a:rPr>
              <a:t>la comunicación y difusión los servicios prestados por el Centro de Mediación.</a:t>
            </a:r>
          </a:p>
          <a:p>
            <a:pPr algn="just">
              <a:lnSpc>
                <a:spcPct val="150000"/>
              </a:lnSpc>
              <a:spcAft>
                <a:spcPts val="800"/>
              </a:spcAft>
            </a:pPr>
            <a:r>
              <a:rPr lang="es-ES" sz="16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4" name="Diagrama 13"/>
          <p:cNvGraphicFramePr/>
          <p:nvPr>
            <p:extLst>
              <p:ext uri="{D42A27DB-BD31-4B8C-83A1-F6EECF244321}">
                <p14:modId xmlns:p14="http://schemas.microsoft.com/office/powerpoint/2010/main" val="1309071481"/>
              </p:ext>
            </p:extLst>
          </p:nvPr>
        </p:nvGraphicFramePr>
        <p:xfrm>
          <a:off x="943898" y="2150253"/>
          <a:ext cx="10073148" cy="2672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9234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srcRect l="543" r="652" b="3963"/>
          <a:stretch/>
        </p:blipFill>
        <p:spPr>
          <a:xfrm>
            <a:off x="0" y="-75371"/>
            <a:ext cx="12192000" cy="1033670"/>
          </a:xfrm>
          <a:prstGeom prst="rect">
            <a:avLst/>
          </a:prstGeom>
        </p:spPr>
      </p:pic>
      <p:pic>
        <p:nvPicPr>
          <p:cNvPr id="9" name="Imagen 8"/>
          <p:cNvPicPr>
            <a:picLocks noChangeAspect="1"/>
          </p:cNvPicPr>
          <p:nvPr/>
        </p:nvPicPr>
        <p:blipFill rotWithShape="1">
          <a:blip r:embed="rId3"/>
          <a:srcRect l="471" t="43293" r="38418"/>
          <a:stretch/>
        </p:blipFill>
        <p:spPr>
          <a:xfrm>
            <a:off x="0" y="6162260"/>
            <a:ext cx="12192000" cy="850555"/>
          </a:xfrm>
          <a:prstGeom prst="rect">
            <a:avLst/>
          </a:prstGeom>
          <a:gradFill>
            <a:gsLst>
              <a:gs pos="7080">
                <a:schemeClr val="accent1">
                  <a:lumMod val="40000"/>
                  <a:lumOff val="60000"/>
                </a:schemeClr>
              </a:gs>
              <a:gs pos="15929">
                <a:schemeClr val="accent1">
                  <a:lumMod val="60000"/>
                  <a:lumOff val="40000"/>
                </a:schemeClr>
              </a:gs>
              <a:gs pos="83183">
                <a:srgbClr val="D4DBD2"/>
              </a:gs>
              <a:gs pos="68150">
                <a:srgbClr val="D7E4D3"/>
              </a:gs>
              <a:gs pos="35398">
                <a:schemeClr val="accent1">
                  <a:lumMod val="20000"/>
                  <a:lumOff val="80000"/>
                </a:schemeClr>
              </a:gs>
              <a:gs pos="50000">
                <a:schemeClr val="accent1">
                  <a:lumMod val="20000"/>
                  <a:lumOff val="80000"/>
                </a:schemeClr>
              </a:gs>
              <a:gs pos="100000">
                <a:schemeClr val="bg1">
                  <a:shade val="63000"/>
                  <a:satMod val="120000"/>
                </a:schemeClr>
              </a:gs>
            </a:gsLst>
            <a:lin ang="5400000" scaled="0"/>
          </a:gradFill>
        </p:spPr>
      </p:pic>
      <p:sp>
        <p:nvSpPr>
          <p:cNvPr id="2" name="Título 1"/>
          <p:cNvSpPr>
            <a:spLocks noGrp="1"/>
          </p:cNvSpPr>
          <p:nvPr>
            <p:ph type="ctrTitle"/>
          </p:nvPr>
        </p:nvSpPr>
        <p:spPr>
          <a:xfrm>
            <a:off x="3206839" y="441465"/>
            <a:ext cx="5022761" cy="429075"/>
          </a:xfrm>
        </p:spPr>
        <p:txBody>
          <a:bodyPr>
            <a:noAutofit/>
          </a:bodyPr>
          <a:lstStyle/>
          <a:p>
            <a:r>
              <a:rPr lang="es-ES" sz="2500" b="1" dirty="0" smtClean="0">
                <a:latin typeface="Times New Roman" panose="02020603050405020304" pitchFamily="18" charset="0"/>
                <a:cs typeface="Times New Roman" panose="02020603050405020304" pitchFamily="18" charset="0"/>
              </a:rPr>
              <a:t>INTRODUCCIÓN</a:t>
            </a:r>
            <a:endParaRPr lang="es-ES" sz="2500" dirty="0">
              <a:latin typeface="Times New Roman" panose="02020603050405020304" pitchFamily="18" charset="0"/>
              <a:cs typeface="Times New Roman" panose="02020603050405020304" pitchFamily="18" charset="0"/>
            </a:endParaRPr>
          </a:p>
        </p:txBody>
      </p:sp>
      <p:grpSp>
        <p:nvGrpSpPr>
          <p:cNvPr id="4" name="Grupo 3"/>
          <p:cNvGrpSpPr/>
          <p:nvPr/>
        </p:nvGrpSpPr>
        <p:grpSpPr>
          <a:xfrm>
            <a:off x="476074" y="1222271"/>
            <a:ext cx="11501278" cy="4751958"/>
            <a:chOff x="476074" y="1222271"/>
            <a:chExt cx="11501278" cy="4751958"/>
          </a:xfrm>
        </p:grpSpPr>
        <p:sp>
          <p:nvSpPr>
            <p:cNvPr id="27" name="Rectángulo 26"/>
            <p:cNvSpPr/>
            <p:nvPr/>
          </p:nvSpPr>
          <p:spPr>
            <a:xfrm>
              <a:off x="3511214" y="1334362"/>
              <a:ext cx="1627456" cy="118733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Alimentos</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Visitas </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Tenencias</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Paternidad</a:t>
              </a: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lang="es-ES" sz="1400" kern="0" dirty="0" smtClean="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Recuperación de menores</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endPar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1985186237"/>
                </p:ext>
              </p:extLst>
            </p:nvPr>
          </p:nvGraphicFramePr>
          <p:xfrm>
            <a:off x="1889306" y="1222271"/>
            <a:ext cx="8128000" cy="47519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ángulo 13"/>
            <p:cNvSpPr/>
            <p:nvPr/>
          </p:nvSpPr>
          <p:spPr>
            <a:xfrm>
              <a:off x="476074" y="4466847"/>
              <a:ext cx="1787237" cy="131935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Visto </a:t>
              </a: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bueno</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Despidos</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Desahucio</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Liquidación de haberes </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s-E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s-ES" sz="12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Rectángulo 7"/>
            <p:cNvSpPr/>
            <p:nvPr/>
          </p:nvSpPr>
          <p:spPr>
            <a:xfrm>
              <a:off x="9981126" y="4079950"/>
              <a:ext cx="1996226" cy="85416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penas menores a 5 años</a:t>
              </a:r>
              <a:endParaRPr kumimoji="0" lang="es-ES" sz="14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s-E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s-ES" sz="12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Rectángulo 9"/>
            <p:cNvSpPr/>
            <p:nvPr/>
          </p:nvSpPr>
          <p:spPr>
            <a:xfrm>
              <a:off x="9086044" y="2186445"/>
              <a:ext cx="2440547" cy="85416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s-ES" sz="14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Conflictos</a:t>
              </a:r>
              <a:r>
                <a:rPr kumimoji="0" lang="es-ES" sz="1400" b="0" i="0" u="none" strike="noStrike" kern="0" cap="none" spc="0" normalizeH="0" noProof="0" dirty="0" smtClean="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de linderos</a:t>
              </a:r>
              <a:r>
                <a:rPr kumimoji="0" lang="es-E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s-ES" sz="12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0401693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57598"/>
            <a:ext cx="12192000" cy="1033670"/>
          </a:xfrm>
          <a:prstGeom prst="rect">
            <a:avLst/>
          </a:prstGeom>
        </p:spPr>
      </p:pic>
      <p:graphicFrame>
        <p:nvGraphicFramePr>
          <p:cNvPr id="5" name="Diagrama 4"/>
          <p:cNvGraphicFramePr/>
          <p:nvPr>
            <p:extLst>
              <p:ext uri="{D42A27DB-BD31-4B8C-83A1-F6EECF244321}">
                <p14:modId xmlns:p14="http://schemas.microsoft.com/office/powerpoint/2010/main" val="692574404"/>
              </p:ext>
            </p:extLst>
          </p:nvPr>
        </p:nvGraphicFramePr>
        <p:xfrm>
          <a:off x="1131886" y="976072"/>
          <a:ext cx="10270228" cy="53952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ítulo 1"/>
          <p:cNvSpPr>
            <a:spLocks noGrp="1"/>
          </p:cNvSpPr>
          <p:nvPr>
            <p:ph type="ctrTitle"/>
          </p:nvPr>
        </p:nvSpPr>
        <p:spPr>
          <a:xfrm>
            <a:off x="4134118" y="550248"/>
            <a:ext cx="4138411" cy="371586"/>
          </a:xfrm>
        </p:spPr>
        <p:txBody>
          <a:bodyPr>
            <a:noAutofit/>
          </a:bodyPr>
          <a:lstStyle/>
          <a:p>
            <a:r>
              <a:rPr lang="es-ES" sz="2500" dirty="0" smtClean="0">
                <a:latin typeface="Times New Roman" panose="02020603050405020304" pitchFamily="18" charset="0"/>
                <a:cs typeface="Times New Roman" panose="02020603050405020304" pitchFamily="18" charset="0"/>
              </a:rPr>
              <a:t>CONCLUSIONES </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568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58737"/>
            <a:ext cx="12192000" cy="1033670"/>
          </a:xfrm>
          <a:prstGeom prst="rect">
            <a:avLst/>
          </a:prstGeom>
        </p:spPr>
      </p:pic>
      <p:graphicFrame>
        <p:nvGraphicFramePr>
          <p:cNvPr id="4" name="Diagrama 3"/>
          <p:cNvGraphicFramePr/>
          <p:nvPr>
            <p:extLst>
              <p:ext uri="{D42A27DB-BD31-4B8C-83A1-F6EECF244321}">
                <p14:modId xmlns:p14="http://schemas.microsoft.com/office/powerpoint/2010/main" val="3627210297"/>
              </p:ext>
            </p:extLst>
          </p:nvPr>
        </p:nvGraphicFramePr>
        <p:xfrm>
          <a:off x="947183" y="1081240"/>
          <a:ext cx="10264462" cy="43868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ítulo 1"/>
          <p:cNvSpPr>
            <a:spLocks noGrp="1"/>
          </p:cNvSpPr>
          <p:nvPr>
            <p:ph type="ctrTitle"/>
          </p:nvPr>
        </p:nvSpPr>
        <p:spPr>
          <a:xfrm>
            <a:off x="1704305" y="564499"/>
            <a:ext cx="9144000" cy="345829"/>
          </a:xfrm>
        </p:spPr>
        <p:txBody>
          <a:bodyPr>
            <a:noAutofit/>
          </a:bodyPr>
          <a:lstStyle/>
          <a:p>
            <a:r>
              <a:rPr lang="es-ES" sz="2500" dirty="0" smtClean="0">
                <a:latin typeface="Times New Roman" panose="02020603050405020304" pitchFamily="18" charset="0"/>
                <a:cs typeface="Times New Roman" panose="02020603050405020304" pitchFamily="18" charset="0"/>
              </a:rPr>
              <a:t>RECOMENDACIONES</a:t>
            </a:r>
            <a:endParaRPr lang="es-E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441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58737"/>
            <a:ext cx="12192000" cy="1033670"/>
          </a:xfrm>
          <a:prstGeom prst="rect">
            <a:avLst/>
          </a:prstGeom>
        </p:spPr>
      </p:pic>
      <p:sp>
        <p:nvSpPr>
          <p:cNvPr id="2" name="Rectángulo 1"/>
          <p:cNvSpPr/>
          <p:nvPr/>
        </p:nvSpPr>
        <p:spPr>
          <a:xfrm>
            <a:off x="3168445" y="2418221"/>
            <a:ext cx="6150077" cy="176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600" dirty="0" smtClean="0">
                <a:ln>
                  <a:solidFill>
                    <a:schemeClr val="accent2"/>
                  </a:solidFill>
                </a:ln>
                <a:solidFill>
                  <a:sysClr val="windowText" lastClr="000000"/>
                </a:solidFill>
                <a:latin typeface="Times New Roman" panose="02020603050405020304" pitchFamily="18" charset="0"/>
                <a:cs typeface="Times New Roman" panose="02020603050405020304" pitchFamily="18" charset="0"/>
              </a:rPr>
              <a:t>GRACIAS POR SU ATENCIÓN </a:t>
            </a:r>
            <a:endParaRPr lang="es-ES" sz="6600" dirty="0">
              <a:ln>
                <a:solidFill>
                  <a:schemeClr val="accent2"/>
                </a:solidFill>
              </a:ln>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532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2"/>
          <a:srcRect l="543" r="652" b="3963"/>
          <a:stretch/>
        </p:blipFill>
        <p:spPr>
          <a:xfrm>
            <a:off x="0" y="-275742"/>
            <a:ext cx="12192000" cy="1033670"/>
          </a:xfrm>
          <a:prstGeom prst="rect">
            <a:avLst/>
          </a:prstGeom>
        </p:spPr>
      </p:pic>
      <p:pic>
        <p:nvPicPr>
          <p:cNvPr id="9" name="Imagen 8"/>
          <p:cNvPicPr>
            <a:picLocks noChangeAspect="1"/>
          </p:cNvPicPr>
          <p:nvPr/>
        </p:nvPicPr>
        <p:blipFill rotWithShape="1">
          <a:blip r:embed="rId3"/>
          <a:srcRect l="471" t="43293" r="38418"/>
          <a:stretch/>
        </p:blipFill>
        <p:spPr>
          <a:xfrm>
            <a:off x="0" y="6162260"/>
            <a:ext cx="12192000" cy="850555"/>
          </a:xfrm>
          <a:prstGeom prst="rect">
            <a:avLst/>
          </a:prstGeom>
          <a:gradFill>
            <a:gsLst>
              <a:gs pos="7080">
                <a:schemeClr val="accent1">
                  <a:lumMod val="40000"/>
                  <a:lumOff val="60000"/>
                </a:schemeClr>
              </a:gs>
              <a:gs pos="15929">
                <a:schemeClr val="accent1">
                  <a:lumMod val="60000"/>
                  <a:lumOff val="40000"/>
                </a:schemeClr>
              </a:gs>
              <a:gs pos="83183">
                <a:srgbClr val="D4DBD2"/>
              </a:gs>
              <a:gs pos="68150">
                <a:srgbClr val="D7E4D3"/>
              </a:gs>
              <a:gs pos="35398">
                <a:schemeClr val="accent1">
                  <a:lumMod val="20000"/>
                  <a:lumOff val="80000"/>
                </a:schemeClr>
              </a:gs>
              <a:gs pos="50000">
                <a:schemeClr val="accent1">
                  <a:lumMod val="20000"/>
                  <a:lumOff val="80000"/>
                </a:schemeClr>
              </a:gs>
              <a:gs pos="100000">
                <a:schemeClr val="bg1">
                  <a:shade val="63000"/>
                  <a:satMod val="120000"/>
                </a:schemeClr>
              </a:gs>
            </a:gsLst>
            <a:lin ang="5400000" scaled="0"/>
          </a:gradFill>
        </p:spPr>
      </p:pic>
      <p:sp>
        <p:nvSpPr>
          <p:cNvPr id="2" name="Título 1"/>
          <p:cNvSpPr>
            <a:spLocks noGrp="1"/>
          </p:cNvSpPr>
          <p:nvPr>
            <p:ph type="ctrTitle"/>
          </p:nvPr>
        </p:nvSpPr>
        <p:spPr>
          <a:xfrm>
            <a:off x="2084457" y="241093"/>
            <a:ext cx="6080604" cy="429075"/>
          </a:xfrm>
        </p:spPr>
        <p:txBody>
          <a:bodyPr>
            <a:noAutofit/>
          </a:bodyPr>
          <a:lstStyle/>
          <a:p>
            <a:r>
              <a:rPr lang="es-ES" sz="2500" b="1" dirty="0" smtClean="0">
                <a:latin typeface="Times New Roman" panose="02020603050405020304" pitchFamily="18" charset="0"/>
                <a:cs typeface="Times New Roman" panose="02020603050405020304" pitchFamily="18" charset="0"/>
              </a:rPr>
              <a:t>PLANTEAMIENTO DEL PROBLEMA</a:t>
            </a:r>
            <a:endParaRPr lang="es-ES" sz="25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4"/>
          <a:stretch>
            <a:fillRect/>
          </a:stretch>
        </p:blipFill>
        <p:spPr>
          <a:xfrm>
            <a:off x="141107" y="2662337"/>
            <a:ext cx="1943350" cy="15578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7" name="Diagrama 6"/>
          <p:cNvGraphicFramePr/>
          <p:nvPr>
            <p:extLst>
              <p:ext uri="{D42A27DB-BD31-4B8C-83A1-F6EECF244321}">
                <p14:modId xmlns:p14="http://schemas.microsoft.com/office/powerpoint/2010/main" val="2134989645"/>
              </p:ext>
            </p:extLst>
          </p:nvPr>
        </p:nvGraphicFramePr>
        <p:xfrm>
          <a:off x="2251881" y="1241946"/>
          <a:ext cx="9512489" cy="4421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ángulo redondeado 3"/>
          <p:cNvSpPr/>
          <p:nvPr/>
        </p:nvSpPr>
        <p:spPr>
          <a:xfrm>
            <a:off x="2648989" y="1388154"/>
            <a:ext cx="3753134" cy="57638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Cultura organizacional no definida</a:t>
            </a:r>
            <a:endParaRPr lang="es-ES" dirty="0"/>
          </a:p>
        </p:txBody>
      </p:sp>
      <p:sp>
        <p:nvSpPr>
          <p:cNvPr id="5" name="Rectángulo redondeado 4"/>
          <p:cNvSpPr/>
          <p:nvPr/>
        </p:nvSpPr>
        <p:spPr>
          <a:xfrm>
            <a:off x="3253911" y="4993302"/>
            <a:ext cx="3302758" cy="60050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Evaluaciones sobre el servicio ofrecido.</a:t>
            </a:r>
            <a:endParaRPr lang="es-ES" dirty="0"/>
          </a:p>
        </p:txBody>
      </p:sp>
    </p:spTree>
    <p:extLst>
      <p:ext uri="{BB962C8B-B14F-4D97-AF65-F5344CB8AC3E}">
        <p14:creationId xmlns:p14="http://schemas.microsoft.com/office/powerpoint/2010/main" val="3292598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08709" y="1231188"/>
            <a:ext cx="11506200" cy="1193357"/>
          </a:xfrm>
          <a:prstGeom prst="parallelogram">
            <a:avLst/>
          </a:prstGeom>
          <a:solidFill>
            <a:schemeClr val="accent6">
              <a:lumMod val="20000"/>
              <a:lumOff val="80000"/>
            </a:schemeClr>
          </a:solidFill>
          <a:ln>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cene3d>
            <a:camera prst="orthographicFront"/>
            <a:lightRig rig="threePt" dir="t"/>
          </a:scene3d>
          <a:sp3d extrusionH="76200">
            <a:bevelT/>
            <a:extrusionClr>
              <a:schemeClr val="accent6">
                <a:lumMod val="40000"/>
                <a:lumOff val="60000"/>
              </a:schemeClr>
            </a:extrusionClr>
          </a:sp3d>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algn="l"/>
            <a:r>
              <a:rPr lang="es-ES" sz="2200" b="1" dirty="0" smtClean="0">
                <a:latin typeface="Times New Roman" panose="02020603050405020304" pitchFamily="18" charset="0"/>
                <a:cs typeface="Times New Roman" panose="02020603050405020304" pitchFamily="18" charset="0"/>
              </a:rPr>
              <a:t>OBJETIVO GENERAL </a:t>
            </a:r>
          </a:p>
          <a:p>
            <a:pPr algn="just"/>
            <a:r>
              <a:rPr lang="es-EC" sz="2200" dirty="0" smtClean="0">
                <a:latin typeface="Times New Roman" panose="02020603050405020304" pitchFamily="18" charset="0"/>
                <a:cs typeface="Times New Roman" panose="02020603050405020304" pitchFamily="18" charset="0"/>
              </a:rPr>
              <a:t>Determinar la </a:t>
            </a:r>
            <a:r>
              <a:rPr lang="es-EC" sz="2200" dirty="0">
                <a:latin typeface="Times New Roman" panose="02020603050405020304" pitchFamily="18" charset="0"/>
                <a:cs typeface="Times New Roman" panose="02020603050405020304" pitchFamily="18" charset="0"/>
              </a:rPr>
              <a:t>cultura organizacional de la Defensoría Pública del Ecuador y su incidencia en la calidad de los servicios del centro de mediación en el Distrito Metropolitano de Quito. </a:t>
            </a:r>
            <a:endParaRPr lang="es-EC" sz="2200" dirty="0" smtClean="0">
              <a:latin typeface="Times New Roman" panose="02020603050405020304" pitchFamily="18" charset="0"/>
              <a:cs typeface="Times New Roman" panose="02020603050405020304" pitchFamily="18" charset="0"/>
            </a:endParaRPr>
          </a:p>
          <a:p>
            <a:pPr algn="just"/>
            <a:endParaRPr lang="es-ES" sz="1700" dirty="0">
              <a:latin typeface="Times New Roman" panose="02020603050405020304" pitchFamily="18" charset="0"/>
              <a:cs typeface="Times New Roman" panose="02020603050405020304" pitchFamily="18" charset="0"/>
            </a:endParaRPr>
          </a:p>
          <a:p>
            <a:endParaRPr lang="es-ES" dirty="0"/>
          </a:p>
        </p:txBody>
      </p:sp>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81769"/>
            <a:ext cx="12192000" cy="1033670"/>
          </a:xfrm>
          <a:prstGeom prst="rect">
            <a:avLst/>
          </a:prstGeom>
        </p:spPr>
      </p:pic>
      <p:graphicFrame>
        <p:nvGraphicFramePr>
          <p:cNvPr id="4" name="Diagrama 3"/>
          <p:cNvGraphicFramePr/>
          <p:nvPr>
            <p:extLst>
              <p:ext uri="{D42A27DB-BD31-4B8C-83A1-F6EECF244321}">
                <p14:modId xmlns:p14="http://schemas.microsoft.com/office/powerpoint/2010/main" val="4256335968"/>
              </p:ext>
            </p:extLst>
          </p:nvPr>
        </p:nvGraphicFramePr>
        <p:xfrm>
          <a:off x="408709" y="2540294"/>
          <a:ext cx="11374582" cy="3515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ítulo 1"/>
          <p:cNvSpPr>
            <a:spLocks noGrp="1"/>
          </p:cNvSpPr>
          <p:nvPr>
            <p:ph type="ctrTitle"/>
          </p:nvPr>
        </p:nvSpPr>
        <p:spPr>
          <a:xfrm>
            <a:off x="2049518" y="598604"/>
            <a:ext cx="6188668" cy="410223"/>
          </a:xfrm>
        </p:spPr>
        <p:txBody>
          <a:bodyPr>
            <a:noAutofit/>
          </a:bodyPr>
          <a:lstStyle/>
          <a:p>
            <a:r>
              <a:rPr lang="es-ES" sz="2500" b="1" dirty="0" smtClean="0">
                <a:latin typeface="Times New Roman" panose="02020603050405020304" pitchFamily="18" charset="0"/>
                <a:cs typeface="Times New Roman" panose="02020603050405020304" pitchFamily="18" charset="0"/>
              </a:rPr>
              <a:t>OBJETIVOS DE LA INVESTIGACIÓN </a:t>
            </a:r>
            <a:endParaRPr lang="es-E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539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8231" y="1362221"/>
            <a:ext cx="2495740" cy="1638558"/>
          </a:xfrm>
          <a:prstGeom prst="rect">
            <a:avLst/>
          </a:prstGeom>
          <a:pattFill prst="pct70">
            <a:fgClr>
              <a:schemeClr val="accent2">
                <a:lumMod val="60000"/>
                <a:lumOff val="40000"/>
              </a:schemeClr>
            </a:fgClr>
            <a:bgClr>
              <a:schemeClr val="bg1"/>
            </a:bgClr>
          </a:pattFill>
        </p:spPr>
      </p:pic>
      <p:sp>
        <p:nvSpPr>
          <p:cNvPr id="3" name="Subtítulo 2"/>
          <p:cNvSpPr>
            <a:spLocks noGrp="1"/>
          </p:cNvSpPr>
          <p:nvPr>
            <p:ph type="subTitle" idx="1"/>
          </p:nvPr>
        </p:nvSpPr>
        <p:spPr>
          <a:xfrm>
            <a:off x="1932039" y="2802765"/>
            <a:ext cx="9392784" cy="1975712"/>
          </a:xfrm>
        </p:spPr>
        <p:txBody>
          <a:bodyPr>
            <a:normAutofit/>
          </a:bodyPr>
          <a:lstStyle/>
          <a:p>
            <a:pPr algn="just"/>
            <a:endParaRPr lang="es-EC" dirty="0">
              <a:latin typeface="Times New Roman" panose="02020603050405020304" pitchFamily="18" charset="0"/>
              <a:cs typeface="Times New Roman" panose="02020603050405020304" pitchFamily="18" charset="0"/>
            </a:endParaRPr>
          </a:p>
          <a:p>
            <a:pPr algn="just"/>
            <a:r>
              <a:rPr lang="es-EC" dirty="0" smtClean="0">
                <a:latin typeface="Times New Roman" panose="02020603050405020304" pitchFamily="18" charset="0"/>
                <a:cs typeface="Times New Roman" panose="02020603050405020304" pitchFamily="18" charset="0"/>
              </a:rPr>
              <a:t>Existe </a:t>
            </a:r>
            <a:r>
              <a:rPr lang="es-EC" dirty="0">
                <a:latin typeface="Times New Roman" panose="02020603050405020304" pitchFamily="18" charset="0"/>
                <a:cs typeface="Times New Roman" panose="02020603050405020304" pitchFamily="18" charset="0"/>
              </a:rPr>
              <a:t>relación directa entre la variable cultura organizacional de la Defensoría Pública del Ecuador y la calidad del servicio en el Centro de Mediación del Distrito Metropolitano de Quito.</a:t>
            </a:r>
            <a:endParaRPr lang="es-ES" dirty="0">
              <a:latin typeface="Times New Roman" panose="02020603050405020304" pitchFamily="18" charset="0"/>
              <a:cs typeface="Times New Roman" panose="02020603050405020304" pitchFamily="18" charset="0"/>
            </a:endParaRPr>
          </a:p>
          <a:p>
            <a:endParaRPr lang="es-ES" dirty="0"/>
          </a:p>
        </p:txBody>
      </p:sp>
      <p:pic>
        <p:nvPicPr>
          <p:cNvPr id="9" name="Imagen 8"/>
          <p:cNvPicPr>
            <a:picLocks noChangeAspect="1"/>
          </p:cNvPicPr>
          <p:nvPr/>
        </p:nvPicPr>
        <p:blipFill rotWithShape="1">
          <a:blip r:embed="rId3"/>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4"/>
          <a:srcRect l="543" r="652" b="3963"/>
          <a:stretch/>
        </p:blipFill>
        <p:spPr>
          <a:xfrm>
            <a:off x="0" y="57313"/>
            <a:ext cx="12192000" cy="1033670"/>
          </a:xfrm>
          <a:prstGeom prst="rect">
            <a:avLst/>
          </a:prstGeom>
        </p:spPr>
      </p:pic>
      <p:sp>
        <p:nvSpPr>
          <p:cNvPr id="2" name="Título 1"/>
          <p:cNvSpPr>
            <a:spLocks noGrp="1"/>
          </p:cNvSpPr>
          <p:nvPr>
            <p:ph type="ctrTitle"/>
          </p:nvPr>
        </p:nvSpPr>
        <p:spPr>
          <a:xfrm>
            <a:off x="4636395" y="680060"/>
            <a:ext cx="3541690" cy="361310"/>
          </a:xfrm>
        </p:spPr>
        <p:txBody>
          <a:bodyPr>
            <a:noAutofit/>
          </a:bodyPr>
          <a:lstStyle/>
          <a:p>
            <a:r>
              <a:rPr lang="es-ES" sz="2500" b="1" dirty="0" smtClean="0">
                <a:latin typeface="Times New Roman" panose="02020603050405020304" pitchFamily="18" charset="0"/>
                <a:cs typeface="Times New Roman" panose="02020603050405020304" pitchFamily="18" charset="0"/>
              </a:rPr>
              <a:t>HIPOTESIS GENERAL</a:t>
            </a:r>
            <a:endParaRPr lang="es-E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4482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76273"/>
            <a:ext cx="12192000" cy="1033670"/>
          </a:xfrm>
          <a:prstGeom prst="rect">
            <a:avLst/>
          </a:prstGeom>
        </p:spPr>
      </p:pic>
      <p:sp>
        <p:nvSpPr>
          <p:cNvPr id="8" name="Título 1"/>
          <p:cNvSpPr>
            <a:spLocks noGrp="1"/>
          </p:cNvSpPr>
          <p:nvPr>
            <p:ph type="ctrTitle"/>
          </p:nvPr>
        </p:nvSpPr>
        <p:spPr>
          <a:xfrm>
            <a:off x="3746761" y="481383"/>
            <a:ext cx="3821723" cy="411015"/>
          </a:xfrm>
        </p:spPr>
        <p:txBody>
          <a:bodyPr>
            <a:noAutofit/>
          </a:bodyPr>
          <a:lstStyle/>
          <a:p>
            <a:r>
              <a:rPr lang="es-ES" sz="2500" b="1" dirty="0" smtClean="0">
                <a:latin typeface="Times New Roman" panose="02020603050405020304" pitchFamily="18" charset="0"/>
                <a:cs typeface="Times New Roman" panose="02020603050405020304" pitchFamily="18" charset="0"/>
              </a:rPr>
              <a:t>MARCO TEÓRICO</a:t>
            </a:r>
            <a:endParaRPr lang="es-ES" sz="2500" b="1" dirty="0">
              <a:latin typeface="Times New Roman" panose="02020603050405020304" pitchFamily="18" charset="0"/>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2111731551"/>
              </p:ext>
            </p:extLst>
          </p:nvPr>
        </p:nvGraphicFramePr>
        <p:xfrm>
          <a:off x="1246388" y="1109015"/>
          <a:ext cx="7601397" cy="4769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p:cNvPicPr>
            <a:picLocks noChangeAspect="1"/>
          </p:cNvPicPr>
          <p:nvPr/>
        </p:nvPicPr>
        <p:blipFill>
          <a:blip r:embed="rId9"/>
          <a:stretch>
            <a:fillRect/>
          </a:stretch>
        </p:blipFill>
        <p:spPr>
          <a:xfrm>
            <a:off x="1869572" y="2800067"/>
            <a:ext cx="1414541" cy="1519523"/>
          </a:xfrm>
          <a:prstGeom prst="rect">
            <a:avLst/>
          </a:prstGeom>
        </p:spPr>
      </p:pic>
    </p:spTree>
    <p:extLst>
      <p:ext uri="{BB962C8B-B14F-4D97-AF65-F5344CB8AC3E}">
        <p14:creationId xmlns:p14="http://schemas.microsoft.com/office/powerpoint/2010/main" val="2991800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71" t="43293" r="38418"/>
          <a:stretch/>
        </p:blipFill>
        <p:spPr>
          <a:xfrm>
            <a:off x="0" y="6162260"/>
            <a:ext cx="12192000" cy="850555"/>
          </a:xfrm>
          <a:prstGeom prst="rect">
            <a:avLst/>
          </a:prstGeom>
        </p:spPr>
      </p:pic>
      <p:pic>
        <p:nvPicPr>
          <p:cNvPr id="11" name="Imagen 10"/>
          <p:cNvPicPr>
            <a:picLocks noChangeAspect="1"/>
          </p:cNvPicPr>
          <p:nvPr/>
        </p:nvPicPr>
        <p:blipFill rotWithShape="1">
          <a:blip r:embed="rId3"/>
          <a:srcRect l="543" r="652" b="3963"/>
          <a:stretch/>
        </p:blipFill>
        <p:spPr>
          <a:xfrm>
            <a:off x="0" y="-71505"/>
            <a:ext cx="12192000" cy="1033670"/>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571054055"/>
              </p:ext>
            </p:extLst>
          </p:nvPr>
        </p:nvGraphicFramePr>
        <p:xfrm>
          <a:off x="0" y="962165"/>
          <a:ext cx="9615055" cy="5115180"/>
        </p:xfrm>
        <a:graphic>
          <a:graphicData uri="http://schemas.openxmlformats.org/drawingml/2006/table">
            <a:tbl>
              <a:tblPr firstRow="1" firstCol="1" bandRow="1">
                <a:tableStyleId>{21E4AEA4-8DFA-4A89-87EB-49C32662AFE0}</a:tableStyleId>
              </a:tblPr>
              <a:tblGrid>
                <a:gridCol w="2765024"/>
                <a:gridCol w="2375974"/>
                <a:gridCol w="2084188"/>
                <a:gridCol w="2389869"/>
              </a:tblGrid>
              <a:tr h="387039">
                <a:tc>
                  <a:txBody>
                    <a:bodyPr/>
                    <a:lstStyle/>
                    <a:p>
                      <a:pPr algn="ctr">
                        <a:lnSpc>
                          <a:spcPct val="100000"/>
                        </a:lnSpc>
                        <a:spcAft>
                          <a:spcPts val="0"/>
                        </a:spcAft>
                      </a:pPr>
                      <a:r>
                        <a:rPr lang="es-ES" sz="1200" b="0" dirty="0">
                          <a:solidFill>
                            <a:schemeClr val="tx1"/>
                          </a:solidFill>
                          <a:effectLst/>
                          <a:latin typeface="Times New Roman" panose="02020603050405020304" pitchFamily="18" charset="0"/>
                          <a:cs typeface="Times New Roman" panose="02020603050405020304" pitchFamily="18" charset="0"/>
                        </a:rPr>
                        <a:t>TEORIAS APLICADAS</a:t>
                      </a:r>
                      <a:endParaRPr lang="es-E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847" marR="35847" marT="0" marB="0" anchor="ctr">
                    <a:solidFill>
                      <a:srgbClr val="ADFD91"/>
                    </a:solidFill>
                  </a:tcPr>
                </a:tc>
                <a:tc>
                  <a:txBody>
                    <a:bodyPr/>
                    <a:lstStyle/>
                    <a:p>
                      <a:pPr algn="ctr">
                        <a:lnSpc>
                          <a:spcPct val="100000"/>
                        </a:lnSpc>
                        <a:spcAft>
                          <a:spcPts val="0"/>
                        </a:spcAft>
                      </a:pPr>
                      <a:r>
                        <a:rPr lang="es-ES" sz="1200" b="0" dirty="0">
                          <a:solidFill>
                            <a:schemeClr val="tx1"/>
                          </a:solidFill>
                          <a:effectLst/>
                          <a:latin typeface="Times New Roman" panose="02020603050405020304" pitchFamily="18" charset="0"/>
                          <a:cs typeface="Times New Roman" panose="02020603050405020304" pitchFamily="18" charset="0"/>
                        </a:rPr>
                        <a:t>PAPER</a:t>
                      </a:r>
                    </a:p>
                    <a:p>
                      <a:pPr algn="ctr">
                        <a:lnSpc>
                          <a:spcPct val="100000"/>
                        </a:lnSpc>
                        <a:spcAft>
                          <a:spcPts val="0"/>
                        </a:spcAft>
                      </a:pPr>
                      <a:r>
                        <a:rPr lang="es-ES" sz="1200" b="0" dirty="0">
                          <a:solidFill>
                            <a:schemeClr val="tx1"/>
                          </a:solidFill>
                          <a:effectLst/>
                          <a:latin typeface="Times New Roman" panose="02020603050405020304" pitchFamily="18" charset="0"/>
                          <a:cs typeface="Times New Roman" panose="02020603050405020304" pitchFamily="18" charset="0"/>
                        </a:rPr>
                        <a:t> 1</a:t>
                      </a:r>
                      <a:endParaRPr lang="es-E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847" marR="35847" marT="0" marB="0" anchor="ctr">
                    <a:solidFill>
                      <a:srgbClr val="ADFD91"/>
                    </a:solidFill>
                  </a:tcPr>
                </a:tc>
                <a:tc>
                  <a:txBody>
                    <a:bodyPr/>
                    <a:lstStyle/>
                    <a:p>
                      <a:pPr algn="ctr">
                        <a:lnSpc>
                          <a:spcPct val="100000"/>
                        </a:lnSpc>
                        <a:spcAft>
                          <a:spcPts val="0"/>
                        </a:spcAft>
                      </a:pPr>
                      <a:r>
                        <a:rPr lang="es-ES" sz="1200" b="0" dirty="0">
                          <a:solidFill>
                            <a:schemeClr val="tx1"/>
                          </a:solidFill>
                          <a:effectLst/>
                          <a:latin typeface="Times New Roman" panose="02020603050405020304" pitchFamily="18" charset="0"/>
                          <a:cs typeface="Times New Roman" panose="02020603050405020304" pitchFamily="18" charset="0"/>
                        </a:rPr>
                        <a:t>PAPER </a:t>
                      </a:r>
                    </a:p>
                    <a:p>
                      <a:pPr algn="ctr">
                        <a:lnSpc>
                          <a:spcPct val="100000"/>
                        </a:lnSpc>
                        <a:spcAft>
                          <a:spcPts val="0"/>
                        </a:spcAft>
                      </a:pPr>
                      <a:r>
                        <a:rPr lang="es-ES" sz="1200" b="0" dirty="0">
                          <a:solidFill>
                            <a:schemeClr val="tx1"/>
                          </a:solidFill>
                          <a:effectLst/>
                          <a:latin typeface="Times New Roman" panose="02020603050405020304" pitchFamily="18" charset="0"/>
                          <a:cs typeface="Times New Roman" panose="02020603050405020304" pitchFamily="18" charset="0"/>
                        </a:rPr>
                        <a:t>2</a:t>
                      </a:r>
                      <a:endParaRPr lang="es-E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847" marR="35847" marT="0" marB="0" anchor="ctr">
                    <a:solidFill>
                      <a:srgbClr val="ADFD91"/>
                    </a:solidFill>
                  </a:tcPr>
                </a:tc>
                <a:tc>
                  <a:txBody>
                    <a:bodyPr/>
                    <a:lstStyle/>
                    <a:p>
                      <a:pPr algn="ctr">
                        <a:lnSpc>
                          <a:spcPct val="100000"/>
                        </a:lnSpc>
                        <a:spcAft>
                          <a:spcPts val="0"/>
                        </a:spcAft>
                      </a:pPr>
                      <a:r>
                        <a:rPr lang="es-ES" sz="1200" b="0" dirty="0">
                          <a:solidFill>
                            <a:schemeClr val="tx1"/>
                          </a:solidFill>
                          <a:effectLst/>
                          <a:latin typeface="Times New Roman" panose="02020603050405020304" pitchFamily="18" charset="0"/>
                          <a:cs typeface="Times New Roman" panose="02020603050405020304" pitchFamily="18" charset="0"/>
                        </a:rPr>
                        <a:t>PAPER </a:t>
                      </a:r>
                    </a:p>
                    <a:p>
                      <a:pPr algn="ctr">
                        <a:lnSpc>
                          <a:spcPct val="100000"/>
                        </a:lnSpc>
                        <a:spcAft>
                          <a:spcPts val="0"/>
                        </a:spcAft>
                      </a:pPr>
                      <a:r>
                        <a:rPr lang="es-ES" sz="1200" b="0" dirty="0">
                          <a:solidFill>
                            <a:schemeClr val="tx1"/>
                          </a:solidFill>
                          <a:effectLst/>
                          <a:latin typeface="Times New Roman" panose="02020603050405020304" pitchFamily="18" charset="0"/>
                          <a:cs typeface="Times New Roman" panose="02020603050405020304" pitchFamily="18" charset="0"/>
                        </a:rPr>
                        <a:t>3</a:t>
                      </a:r>
                      <a:endParaRPr lang="es-E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847" marR="35847" marT="0" marB="0" anchor="ctr">
                    <a:solidFill>
                      <a:srgbClr val="ADFD91"/>
                    </a:solidFill>
                  </a:tcPr>
                </a:tc>
              </a:tr>
              <a:tr h="4728141">
                <a:tc>
                  <a:txBody>
                    <a:bodyPr/>
                    <a:lstStyle/>
                    <a:p>
                      <a:pPr marL="342900" lvl="0" indent="-342900" algn="l">
                        <a:lnSpc>
                          <a:spcPct val="100000"/>
                        </a:lnSpc>
                        <a:spcAft>
                          <a:spcPts val="0"/>
                        </a:spcAft>
                        <a:buFont typeface="Wingdings" panose="05000000000000000000" pitchFamily="2" charset="2"/>
                        <a:buChar char=""/>
                      </a:pPr>
                      <a:endParaRPr lang="es-ES" sz="1200" b="0" dirty="0" smtClean="0">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sz="1200" b="0" dirty="0" smtClean="0">
                          <a:solidFill>
                            <a:schemeClr val="tx1"/>
                          </a:solidFill>
                          <a:effectLst/>
                          <a:latin typeface="Times New Roman" panose="02020603050405020304" pitchFamily="18" charset="0"/>
                          <a:cs typeface="Times New Roman" panose="02020603050405020304" pitchFamily="18" charset="0"/>
                        </a:rPr>
                        <a:t>Cameron y Quinn  (OCAI Instrumento de Evaluación de Cultura Organizacional basado</a:t>
                      </a:r>
                      <a:r>
                        <a:rPr lang="es-ES" sz="1200" b="0" baseline="0" dirty="0" smtClean="0">
                          <a:solidFill>
                            <a:schemeClr val="tx1"/>
                          </a:solidFill>
                          <a:effectLst/>
                          <a:latin typeface="Times New Roman" panose="02020603050405020304" pitchFamily="18" charset="0"/>
                          <a:cs typeface="Times New Roman" panose="02020603050405020304" pitchFamily="18" charset="0"/>
                        </a:rPr>
                        <a:t> en el Modelo  valores en competencia</a:t>
                      </a:r>
                      <a:r>
                        <a:rPr lang="es-ES" sz="1200" b="0" dirty="0" smtClean="0">
                          <a:solidFill>
                            <a:schemeClr val="tx1"/>
                          </a:solidFill>
                          <a:effectLst/>
                          <a:latin typeface="Times New Roman" panose="02020603050405020304" pitchFamily="18" charset="0"/>
                          <a:cs typeface="Times New Roman" panose="02020603050405020304" pitchFamily="18" charset="0"/>
                        </a:rPr>
                        <a:t>) </a:t>
                      </a:r>
                    </a:p>
                    <a:p>
                      <a:pPr marL="342900" lvl="0" indent="-342900" algn="l">
                        <a:lnSpc>
                          <a:spcPct val="100000"/>
                        </a:lnSpc>
                        <a:spcAft>
                          <a:spcPts val="0"/>
                        </a:spcAft>
                        <a:buFont typeface="Wingdings" panose="05000000000000000000" pitchFamily="2" charset="2"/>
                        <a:buChar char=""/>
                      </a:pPr>
                      <a:r>
                        <a:rPr lang="es-ES" sz="1200" b="0" dirty="0" smtClean="0">
                          <a:solidFill>
                            <a:schemeClr val="tx1"/>
                          </a:solidFill>
                          <a:effectLst/>
                          <a:latin typeface="Times New Roman" panose="02020603050405020304" pitchFamily="18" charset="0"/>
                          <a:cs typeface="Times New Roman" panose="02020603050405020304" pitchFamily="18" charset="0"/>
                        </a:rPr>
                        <a:t>Cronin </a:t>
                      </a:r>
                      <a:r>
                        <a:rPr lang="es-ES" sz="1200" b="0" dirty="0">
                          <a:solidFill>
                            <a:schemeClr val="tx1"/>
                          </a:solidFill>
                          <a:effectLst/>
                          <a:latin typeface="Times New Roman" panose="02020603050405020304" pitchFamily="18" charset="0"/>
                          <a:cs typeface="Times New Roman" panose="02020603050405020304" pitchFamily="18" charset="0"/>
                        </a:rPr>
                        <a:t>y Taylor </a:t>
                      </a:r>
                      <a:r>
                        <a:rPr lang="es-ES" sz="1200" b="0" dirty="0" smtClean="0">
                          <a:solidFill>
                            <a:schemeClr val="tx1"/>
                          </a:solidFill>
                          <a:effectLst/>
                          <a:latin typeface="Times New Roman" panose="02020603050405020304" pitchFamily="18" charset="0"/>
                          <a:cs typeface="Times New Roman" panose="02020603050405020304" pitchFamily="18" charset="0"/>
                        </a:rPr>
                        <a:t> servperf </a:t>
                      </a:r>
                      <a:endParaRPr lang="es-ES" sz="1200" b="0" dirty="0">
                        <a:solidFill>
                          <a:schemeClr val="tx1"/>
                        </a:solidFill>
                        <a:effectLst/>
                        <a:latin typeface="Times New Roman" panose="02020603050405020304" pitchFamily="18" charset="0"/>
                        <a:cs typeface="Times New Roman" panose="02020603050405020304" pitchFamily="18" charset="0"/>
                      </a:endParaRPr>
                    </a:p>
                  </a:txBody>
                  <a:tcPr marL="35847" marR="35847" marT="0" marB="0">
                    <a:solidFill>
                      <a:srgbClr val="ADFD91"/>
                    </a:solidFill>
                  </a:tcPr>
                </a:tc>
                <a:tc>
                  <a:txBody>
                    <a:bodyPr/>
                    <a:lstStyle/>
                    <a:p>
                      <a:pPr algn="ctr">
                        <a:lnSpc>
                          <a:spcPct val="100000"/>
                        </a:lnSpc>
                        <a:spcAft>
                          <a:spcPts val="0"/>
                        </a:spcAft>
                      </a:pPr>
                      <a:r>
                        <a:rPr lang="es-ES" sz="1200" u="sng" dirty="0">
                          <a:effectLst/>
                          <a:latin typeface="Times New Roman" panose="02020603050405020304" pitchFamily="18" charset="0"/>
                          <a:cs typeface="Times New Roman" panose="02020603050405020304" pitchFamily="18" charset="0"/>
                        </a:rPr>
                        <a:t>TEMA</a:t>
                      </a:r>
                      <a:endParaRPr lang="es-ES" sz="1200" dirty="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S" sz="1200" dirty="0">
                          <a:effectLst/>
                          <a:latin typeface="Times New Roman" panose="02020603050405020304" pitchFamily="18" charset="0"/>
                          <a:cs typeface="Times New Roman" panose="02020603050405020304" pitchFamily="18" charset="0"/>
                        </a:rPr>
                        <a:t>Calidad de servicio en una institución de educación superior en la ciudad de Barranquilla.</a:t>
                      </a:r>
                    </a:p>
                    <a:p>
                      <a:pPr algn="ctr">
                        <a:lnSpc>
                          <a:spcPct val="100000"/>
                        </a:lnSpc>
                        <a:spcAft>
                          <a:spcPts val="0"/>
                        </a:spcAft>
                      </a:pPr>
                      <a:r>
                        <a:rPr lang="es-ES" sz="1200" u="sng" dirty="0">
                          <a:effectLst/>
                          <a:latin typeface="Times New Roman" panose="02020603050405020304" pitchFamily="18" charset="0"/>
                          <a:cs typeface="Times New Roman" panose="02020603050405020304" pitchFamily="18" charset="0"/>
                        </a:rPr>
                        <a:t>AUTOR</a:t>
                      </a:r>
                      <a:endParaRPr lang="es-ES" sz="1200" dirty="0">
                        <a:effectLst/>
                        <a:latin typeface="Times New Roman" panose="02020603050405020304" pitchFamily="18" charset="0"/>
                        <a:cs typeface="Times New Roman" panose="02020603050405020304" pitchFamily="18" charset="0"/>
                      </a:endParaRPr>
                    </a:p>
                    <a:p>
                      <a:pPr algn="l">
                        <a:lnSpc>
                          <a:spcPct val="100000"/>
                        </a:lnSpc>
                        <a:spcAft>
                          <a:spcPts val="0"/>
                        </a:spcAft>
                      </a:pPr>
                      <a:r>
                        <a:rPr lang="es-ES" sz="1200" dirty="0">
                          <a:effectLst/>
                          <a:latin typeface="Times New Roman" panose="02020603050405020304" pitchFamily="18" charset="0"/>
                          <a:cs typeface="Times New Roman" panose="02020603050405020304" pitchFamily="18" charset="0"/>
                        </a:rPr>
                        <a:t>Autores: Cervantes, Stefanell, Peralta,  Salgado</a:t>
                      </a:r>
                      <a:br>
                        <a:rPr lang="es-ES" sz="1200" dirty="0">
                          <a:effectLst/>
                          <a:latin typeface="Times New Roman" panose="02020603050405020304" pitchFamily="18" charset="0"/>
                          <a:cs typeface="Times New Roman" panose="02020603050405020304" pitchFamily="18" charset="0"/>
                        </a:rPr>
                      </a:br>
                      <a:endParaRPr lang="es-ES" sz="12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s-ES" sz="1200" u="sng" dirty="0">
                          <a:effectLst/>
                          <a:latin typeface="Times New Roman" panose="02020603050405020304" pitchFamily="18" charset="0"/>
                          <a:cs typeface="Times New Roman" panose="02020603050405020304" pitchFamily="18" charset="0"/>
                        </a:rPr>
                        <a:t>VARIABLES</a:t>
                      </a:r>
                      <a:endParaRPr lang="es-ES" sz="1200" dirty="0">
                        <a:effectLst/>
                        <a:latin typeface="Times New Roman" panose="02020603050405020304" pitchFamily="18" charset="0"/>
                        <a:cs typeface="Times New Roman" panose="02020603050405020304" pitchFamily="18" charset="0"/>
                      </a:endParaRPr>
                    </a:p>
                    <a:p>
                      <a:pPr marL="342900" lvl="0" indent="-342900" algn="l">
                        <a:lnSpc>
                          <a:spcPct val="100000"/>
                        </a:lnSpc>
                        <a:spcAft>
                          <a:spcPts val="0"/>
                        </a:spcAft>
                        <a:buFont typeface="Wingdings" panose="05000000000000000000" pitchFamily="2" charset="2"/>
                        <a:buChar char=""/>
                      </a:pPr>
                      <a:r>
                        <a:rPr lang="es-EC" sz="1200" dirty="0">
                          <a:effectLst/>
                          <a:latin typeface="Times New Roman" panose="02020603050405020304" pitchFamily="18" charset="0"/>
                          <a:cs typeface="Times New Roman" panose="02020603050405020304" pitchFamily="18" charset="0"/>
                        </a:rPr>
                        <a:t>Infraestructura.</a:t>
                      </a:r>
                      <a:endParaRPr lang="es-ES" sz="1200" dirty="0">
                        <a:effectLst/>
                        <a:latin typeface="Times New Roman" panose="02020603050405020304" pitchFamily="18" charset="0"/>
                        <a:cs typeface="Times New Roman" panose="02020603050405020304" pitchFamily="18" charset="0"/>
                      </a:endParaRPr>
                    </a:p>
                    <a:p>
                      <a:pPr marL="342900" lvl="0" indent="-342900" algn="l">
                        <a:lnSpc>
                          <a:spcPct val="100000"/>
                        </a:lnSpc>
                        <a:spcAft>
                          <a:spcPts val="0"/>
                        </a:spcAft>
                        <a:buFont typeface="Wingdings" panose="05000000000000000000" pitchFamily="2" charset="2"/>
                        <a:buChar char=""/>
                      </a:pPr>
                      <a:r>
                        <a:rPr lang="es-EC" sz="1200" dirty="0">
                          <a:effectLst/>
                          <a:latin typeface="Times New Roman" panose="02020603050405020304" pitchFamily="18" charset="0"/>
                          <a:cs typeface="Times New Roman" panose="02020603050405020304" pitchFamily="18" charset="0"/>
                        </a:rPr>
                        <a:t>Competencias del personal de servicio.</a:t>
                      </a:r>
                      <a:endParaRPr lang="es-ES" sz="1200" dirty="0">
                        <a:effectLst/>
                        <a:latin typeface="Times New Roman" panose="02020603050405020304" pitchFamily="18" charset="0"/>
                        <a:cs typeface="Times New Roman" panose="02020603050405020304" pitchFamily="18" charset="0"/>
                      </a:endParaRPr>
                    </a:p>
                    <a:p>
                      <a:pPr marL="342900" lvl="0" indent="-342900" algn="l">
                        <a:lnSpc>
                          <a:spcPct val="100000"/>
                        </a:lnSpc>
                        <a:spcAft>
                          <a:spcPts val="0"/>
                        </a:spcAft>
                        <a:buFont typeface="Wingdings" panose="05000000000000000000" pitchFamily="2" charset="2"/>
                        <a:buChar char=""/>
                      </a:pPr>
                      <a:r>
                        <a:rPr lang="es-EC" sz="1200" dirty="0">
                          <a:effectLst/>
                          <a:latin typeface="Times New Roman" panose="02020603050405020304" pitchFamily="18" charset="0"/>
                          <a:cs typeface="Times New Roman" panose="02020603050405020304" pitchFamily="18" charset="0"/>
                        </a:rPr>
                        <a:t>Gestión del servicio.</a:t>
                      </a:r>
                      <a:endParaRPr lang="es-ES" sz="1200" dirty="0">
                        <a:effectLst/>
                        <a:latin typeface="Times New Roman" panose="02020603050405020304" pitchFamily="18" charset="0"/>
                        <a:cs typeface="Times New Roman" panose="02020603050405020304" pitchFamily="18" charset="0"/>
                      </a:endParaRPr>
                    </a:p>
                    <a:p>
                      <a:pPr marL="228600" indent="180340" algn="l">
                        <a:lnSpc>
                          <a:spcPct val="100000"/>
                        </a:lnSpc>
                        <a:spcAft>
                          <a:spcPts val="0"/>
                        </a:spcAft>
                      </a:pPr>
                      <a:r>
                        <a:rPr lang="es-EC" sz="1200" dirty="0">
                          <a:effectLst/>
                          <a:latin typeface="Times New Roman" panose="02020603050405020304" pitchFamily="18" charset="0"/>
                          <a:cs typeface="Times New Roman" panose="02020603050405020304" pitchFamily="18" charset="0"/>
                        </a:rPr>
                        <a:t> </a:t>
                      </a:r>
                      <a:endParaRPr lang="es-ES" sz="12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s-ES" sz="1200" u="sng" dirty="0">
                          <a:effectLst/>
                          <a:latin typeface="Times New Roman" panose="02020603050405020304" pitchFamily="18" charset="0"/>
                          <a:cs typeface="Times New Roman" panose="02020603050405020304" pitchFamily="18" charset="0"/>
                        </a:rPr>
                        <a:t>CONCLUSIÓN </a:t>
                      </a:r>
                      <a:endParaRPr lang="es-ES" sz="1200" dirty="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S" sz="1200" dirty="0">
                          <a:effectLst/>
                          <a:latin typeface="Times New Roman" panose="02020603050405020304" pitchFamily="18" charset="0"/>
                          <a:cs typeface="Times New Roman" panose="02020603050405020304" pitchFamily="18" charset="0"/>
                        </a:rPr>
                        <a:t>La experiencia que tiene el cliente del servicio se convierte en un elemento de calidad que promueve la competitividad y sostenibilidad de las empresas, de ahí que hoy la tendencia sea competir a través de la experiencia del cliente para diferenciarse de sus alternos competidores.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847" marR="35847" marT="0" marB="0">
                    <a:solidFill>
                      <a:schemeClr val="accent2">
                        <a:lumMod val="20000"/>
                        <a:lumOff val="80000"/>
                      </a:schemeClr>
                    </a:solidFill>
                  </a:tcPr>
                </a:tc>
                <a:tc>
                  <a:txBody>
                    <a:bodyPr/>
                    <a:lstStyle/>
                    <a:p>
                      <a:pPr algn="ctr">
                        <a:lnSpc>
                          <a:spcPct val="100000"/>
                        </a:lnSpc>
                        <a:spcAft>
                          <a:spcPts val="0"/>
                        </a:spcAft>
                      </a:pPr>
                      <a:r>
                        <a:rPr lang="es-ES" sz="1200" u="sng" dirty="0" smtClean="0">
                          <a:effectLst/>
                          <a:latin typeface="Times New Roman" panose="02020603050405020304" pitchFamily="18" charset="0"/>
                          <a:cs typeface="Times New Roman" panose="02020603050405020304" pitchFamily="18" charset="0"/>
                        </a:rPr>
                        <a:t>TEMA</a:t>
                      </a:r>
                      <a:endParaRPr lang="es-ES" sz="1200" dirty="0" smtClean="0">
                        <a:effectLst/>
                        <a:latin typeface="Times New Roman" panose="02020603050405020304" pitchFamily="18" charset="0"/>
                        <a:cs typeface="Times New Roman" panose="02020603050405020304" pitchFamily="18" charset="0"/>
                      </a:endParaRPr>
                    </a:p>
                    <a:p>
                      <a:pPr algn="l">
                        <a:lnSpc>
                          <a:spcPct val="100000"/>
                        </a:lnSpc>
                        <a:spcAft>
                          <a:spcPts val="0"/>
                        </a:spcAft>
                      </a:pPr>
                      <a:r>
                        <a:rPr lang="es-ES" sz="1200" dirty="0" smtClean="0">
                          <a:effectLst/>
                          <a:latin typeface="Times New Roman" panose="02020603050405020304" pitchFamily="18" charset="0"/>
                          <a:cs typeface="Times New Roman" panose="02020603050405020304" pitchFamily="18" charset="0"/>
                        </a:rPr>
                        <a:t>Construyendo una cultura de innovación una propuesta de transformación cultural. Colombia</a:t>
                      </a:r>
                    </a:p>
                    <a:p>
                      <a:pPr algn="l">
                        <a:lnSpc>
                          <a:spcPct val="100000"/>
                        </a:lnSpc>
                        <a:spcAft>
                          <a:spcPts val="0"/>
                        </a:spcAft>
                      </a:pPr>
                      <a:endParaRPr lang="es-ES" sz="1200" dirty="0" smtClean="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s-ES" sz="1200" u="sng" dirty="0" smtClean="0">
                          <a:effectLst/>
                          <a:latin typeface="Times New Roman" panose="02020603050405020304" pitchFamily="18" charset="0"/>
                          <a:cs typeface="Times New Roman" panose="02020603050405020304" pitchFamily="18" charset="0"/>
                        </a:rPr>
                        <a:t>AUTOR</a:t>
                      </a:r>
                      <a:endParaRPr lang="es-ES" sz="1200" dirty="0" smtClean="0">
                        <a:effectLst/>
                        <a:latin typeface="Times New Roman" panose="02020603050405020304" pitchFamily="18" charset="0"/>
                        <a:cs typeface="Times New Roman" panose="02020603050405020304" pitchFamily="18" charset="0"/>
                      </a:endParaRPr>
                    </a:p>
                    <a:p>
                      <a:pPr algn="l">
                        <a:lnSpc>
                          <a:spcPct val="100000"/>
                        </a:lnSpc>
                        <a:spcAft>
                          <a:spcPts val="0"/>
                        </a:spcAft>
                      </a:pPr>
                      <a:r>
                        <a:rPr lang="es-ES" sz="1200" dirty="0" smtClean="0">
                          <a:effectLst/>
                          <a:latin typeface="Times New Roman" panose="02020603050405020304" pitchFamily="18" charset="0"/>
                          <a:cs typeface="Times New Roman" panose="02020603050405020304" pitchFamily="18" charset="0"/>
                        </a:rPr>
                        <a:t>Julia C. Naranjo-Valencia, y Gregorio Calderón-Hernández.</a:t>
                      </a:r>
                    </a:p>
                    <a:p>
                      <a:pPr algn="ctr">
                        <a:lnSpc>
                          <a:spcPct val="100000"/>
                        </a:lnSpc>
                        <a:spcAft>
                          <a:spcPts val="0"/>
                        </a:spcAft>
                      </a:pPr>
                      <a:r>
                        <a:rPr lang="es-ES" sz="1200" u="sng" dirty="0" smtClean="0">
                          <a:effectLst/>
                          <a:latin typeface="Times New Roman" panose="02020603050405020304" pitchFamily="18" charset="0"/>
                          <a:cs typeface="Times New Roman" panose="02020603050405020304" pitchFamily="18" charset="0"/>
                        </a:rPr>
                        <a:t>VARIABLES</a:t>
                      </a:r>
                      <a:endParaRPr lang="es-ES" sz="1200" dirty="0">
                        <a:effectLst/>
                        <a:latin typeface="Times New Roman" panose="02020603050405020304" pitchFamily="18" charset="0"/>
                        <a:cs typeface="Times New Roman" panose="02020603050405020304" pitchFamily="18" charset="0"/>
                      </a:endParaRPr>
                    </a:p>
                    <a:p>
                      <a:pPr marL="342900" lvl="0" indent="-342900" algn="l">
                        <a:lnSpc>
                          <a:spcPct val="100000"/>
                        </a:lnSpc>
                        <a:spcAft>
                          <a:spcPts val="0"/>
                        </a:spcAft>
                        <a:buFont typeface="Wingdings" panose="05000000000000000000" pitchFamily="2" charset="2"/>
                        <a:buChar char=""/>
                      </a:pPr>
                      <a:r>
                        <a:rPr lang="es-ES" sz="1200" dirty="0">
                          <a:effectLst/>
                          <a:latin typeface="Times New Roman" panose="02020603050405020304" pitchFamily="18" charset="0"/>
                          <a:cs typeface="Times New Roman" panose="02020603050405020304" pitchFamily="18" charset="0"/>
                        </a:rPr>
                        <a:t>Características dominantes</a:t>
                      </a:r>
                    </a:p>
                    <a:p>
                      <a:pPr marL="342900" lvl="0" indent="-342900" algn="l">
                        <a:lnSpc>
                          <a:spcPct val="100000"/>
                        </a:lnSpc>
                        <a:spcAft>
                          <a:spcPts val="0"/>
                        </a:spcAft>
                        <a:buFont typeface="Wingdings" panose="05000000000000000000" pitchFamily="2" charset="2"/>
                        <a:buChar char=""/>
                      </a:pPr>
                      <a:r>
                        <a:rPr lang="es-ES" sz="1200" dirty="0">
                          <a:effectLst/>
                          <a:latin typeface="Times New Roman" panose="02020603050405020304" pitchFamily="18" charset="0"/>
                          <a:cs typeface="Times New Roman" panose="02020603050405020304" pitchFamily="18" charset="0"/>
                        </a:rPr>
                        <a:t>Estilo liderazgo </a:t>
                      </a:r>
                    </a:p>
                    <a:p>
                      <a:pPr marL="342900" lvl="0" indent="-342900" algn="l">
                        <a:lnSpc>
                          <a:spcPct val="100000"/>
                        </a:lnSpc>
                        <a:spcAft>
                          <a:spcPts val="0"/>
                        </a:spcAft>
                        <a:buFont typeface="Wingdings" panose="05000000000000000000" pitchFamily="2" charset="2"/>
                        <a:buChar char=""/>
                      </a:pPr>
                      <a:r>
                        <a:rPr lang="es-ES" sz="1200" dirty="0">
                          <a:effectLst/>
                          <a:latin typeface="Times New Roman" panose="02020603050405020304" pitchFamily="18" charset="0"/>
                          <a:cs typeface="Times New Roman" panose="02020603050405020304" pitchFamily="18" charset="0"/>
                        </a:rPr>
                        <a:t>Gestión de empleados </a:t>
                      </a:r>
                    </a:p>
                    <a:p>
                      <a:pPr marL="342900" lvl="0" indent="-342900" algn="l">
                        <a:lnSpc>
                          <a:spcPct val="100000"/>
                        </a:lnSpc>
                        <a:spcAft>
                          <a:spcPts val="0"/>
                        </a:spcAft>
                        <a:buFont typeface="Wingdings" panose="05000000000000000000" pitchFamily="2" charset="2"/>
                        <a:buChar char=""/>
                      </a:pPr>
                      <a:r>
                        <a:rPr lang="es-ES" sz="1200" dirty="0">
                          <a:effectLst/>
                          <a:latin typeface="Times New Roman" panose="02020603050405020304" pitchFamily="18" charset="0"/>
                          <a:cs typeface="Times New Roman" panose="02020603050405020304" pitchFamily="18" charset="0"/>
                        </a:rPr>
                        <a:t>Vínculo organizacional </a:t>
                      </a:r>
                    </a:p>
                    <a:p>
                      <a:pPr marL="342900" lvl="0" indent="-342900" algn="l">
                        <a:lnSpc>
                          <a:spcPct val="100000"/>
                        </a:lnSpc>
                        <a:spcAft>
                          <a:spcPts val="0"/>
                        </a:spcAft>
                        <a:buFont typeface="Wingdings" panose="05000000000000000000" pitchFamily="2" charset="2"/>
                        <a:buChar char=""/>
                      </a:pPr>
                      <a:r>
                        <a:rPr lang="es-ES" sz="1200" dirty="0">
                          <a:effectLst/>
                          <a:latin typeface="Times New Roman" panose="02020603050405020304" pitchFamily="18" charset="0"/>
                          <a:cs typeface="Times New Roman" panose="02020603050405020304" pitchFamily="18" charset="0"/>
                        </a:rPr>
                        <a:t>Énfasis estratégico</a:t>
                      </a:r>
                    </a:p>
                    <a:p>
                      <a:pPr marL="342900" lvl="0" indent="-342900" algn="l">
                        <a:lnSpc>
                          <a:spcPct val="100000"/>
                        </a:lnSpc>
                        <a:spcAft>
                          <a:spcPts val="0"/>
                        </a:spcAft>
                        <a:buFont typeface="Wingdings" panose="05000000000000000000" pitchFamily="2" charset="2"/>
                        <a:buChar char=""/>
                      </a:pPr>
                      <a:r>
                        <a:rPr lang="es-ES" sz="1200" dirty="0">
                          <a:effectLst/>
                          <a:latin typeface="Times New Roman" panose="02020603050405020304" pitchFamily="18" charset="0"/>
                          <a:cs typeface="Times New Roman" panose="02020603050405020304" pitchFamily="18" charset="0"/>
                        </a:rPr>
                        <a:t>Criterios de éxito</a:t>
                      </a:r>
                    </a:p>
                    <a:p>
                      <a:pPr algn="ctr">
                        <a:lnSpc>
                          <a:spcPct val="100000"/>
                        </a:lnSpc>
                        <a:spcAft>
                          <a:spcPts val="0"/>
                        </a:spcAft>
                      </a:pPr>
                      <a:r>
                        <a:rPr lang="es-ES" sz="1200" u="sng" dirty="0">
                          <a:effectLst/>
                          <a:latin typeface="Times New Roman" panose="02020603050405020304" pitchFamily="18" charset="0"/>
                          <a:cs typeface="Times New Roman" panose="02020603050405020304" pitchFamily="18" charset="0"/>
                        </a:rPr>
                        <a:t>CONCLUSIÓN </a:t>
                      </a:r>
                      <a:endParaRPr lang="es-ES" sz="1200" dirty="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S" sz="1200" dirty="0">
                          <a:effectLst/>
                          <a:latin typeface="Times New Roman" panose="02020603050405020304" pitchFamily="18" charset="0"/>
                          <a:cs typeface="Times New Roman" panose="02020603050405020304" pitchFamily="18" charset="0"/>
                        </a:rPr>
                        <a:t>La revisión de la literatura permitió establecer que existe un fuerte vínculo entre la cultura organizacional y los resultados en innovación que las empresas alcanzan.</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847" marR="35847" marT="0" marB="0">
                    <a:solidFill>
                      <a:schemeClr val="accent2">
                        <a:lumMod val="20000"/>
                        <a:lumOff val="80000"/>
                      </a:schemeClr>
                    </a:solidFill>
                  </a:tcPr>
                </a:tc>
                <a:tc>
                  <a:txBody>
                    <a:bodyPr/>
                    <a:lstStyle/>
                    <a:p>
                      <a:pPr algn="ctr">
                        <a:lnSpc>
                          <a:spcPct val="100000"/>
                        </a:lnSpc>
                        <a:spcAft>
                          <a:spcPts val="0"/>
                        </a:spcAft>
                      </a:pPr>
                      <a:r>
                        <a:rPr lang="es-ES" sz="1200" u="sng" dirty="0">
                          <a:effectLst/>
                          <a:latin typeface="Times New Roman" panose="02020603050405020304" pitchFamily="18" charset="0"/>
                          <a:cs typeface="Times New Roman" panose="02020603050405020304" pitchFamily="18" charset="0"/>
                        </a:rPr>
                        <a:t>TEMA</a:t>
                      </a:r>
                      <a:endParaRPr lang="es-ES" sz="1200" dirty="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S" sz="1200" dirty="0">
                          <a:effectLst/>
                          <a:latin typeface="Times New Roman" panose="02020603050405020304" pitchFamily="18" charset="0"/>
                          <a:cs typeface="Times New Roman" panose="02020603050405020304" pitchFamily="18" charset="0"/>
                        </a:rPr>
                        <a:t>Estudio de los vínculos entre cultura organizacional y calidad de los servicios educativos en la imagen institucional de una universidad privada confesional</a:t>
                      </a:r>
                      <a:r>
                        <a:rPr lang="es-ES" sz="1200" dirty="0" smtClean="0">
                          <a:effectLst/>
                          <a:latin typeface="Times New Roman" panose="02020603050405020304" pitchFamily="18" charset="0"/>
                          <a:cs typeface="Times New Roman" panose="02020603050405020304" pitchFamily="18" charset="0"/>
                        </a:rPr>
                        <a:t>. Perú</a:t>
                      </a:r>
                      <a:endParaRPr lang="es-ES" sz="12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s-ES" sz="1200" u="sng" dirty="0">
                          <a:effectLst/>
                          <a:latin typeface="Times New Roman" panose="02020603050405020304" pitchFamily="18" charset="0"/>
                          <a:cs typeface="Times New Roman" panose="02020603050405020304" pitchFamily="18" charset="0"/>
                        </a:rPr>
                        <a:t>AUTOR</a:t>
                      </a:r>
                      <a:endParaRPr lang="es-ES" sz="1200" dirty="0">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S" sz="1200" dirty="0">
                          <a:effectLst/>
                          <a:latin typeface="Times New Roman" panose="02020603050405020304" pitchFamily="18" charset="0"/>
                          <a:cs typeface="Times New Roman" panose="02020603050405020304" pitchFamily="18" charset="0"/>
                        </a:rPr>
                        <a:t>Turpo, Josué; Jaimes, Donald</a:t>
                      </a:r>
                    </a:p>
                    <a:p>
                      <a:pPr algn="ctr">
                        <a:lnSpc>
                          <a:spcPct val="100000"/>
                        </a:lnSpc>
                        <a:spcAft>
                          <a:spcPts val="0"/>
                        </a:spcAft>
                      </a:pPr>
                      <a:r>
                        <a:rPr lang="es-ES" sz="1200" u="sng" dirty="0">
                          <a:effectLst/>
                          <a:latin typeface="Times New Roman" panose="02020603050405020304" pitchFamily="18" charset="0"/>
                          <a:cs typeface="Times New Roman" panose="02020603050405020304" pitchFamily="18" charset="0"/>
                        </a:rPr>
                        <a:t>VARIABLES</a:t>
                      </a:r>
                      <a:endParaRPr lang="es-ES" sz="1200" dirty="0">
                        <a:effectLst/>
                        <a:latin typeface="Times New Roman" panose="02020603050405020304" pitchFamily="18" charset="0"/>
                        <a:cs typeface="Times New Roman" panose="02020603050405020304" pitchFamily="18" charset="0"/>
                      </a:endParaRPr>
                    </a:p>
                    <a:p>
                      <a:pPr marL="342900" lvl="0" indent="-342900" algn="just">
                        <a:lnSpc>
                          <a:spcPct val="100000"/>
                        </a:lnSpc>
                        <a:spcAft>
                          <a:spcPts val="0"/>
                        </a:spcAft>
                        <a:buFont typeface="Wingdings" panose="05000000000000000000" pitchFamily="2" charset="2"/>
                        <a:buChar char=""/>
                      </a:pPr>
                      <a:r>
                        <a:rPr lang="es-ES" sz="1200" dirty="0">
                          <a:effectLst/>
                          <a:latin typeface="Times New Roman" panose="02020603050405020304" pitchFamily="18" charset="0"/>
                          <a:cs typeface="Times New Roman" panose="02020603050405020304" pitchFamily="18" charset="0"/>
                        </a:rPr>
                        <a:t>Cultura organizacional.</a:t>
                      </a:r>
                    </a:p>
                    <a:p>
                      <a:pPr marL="342900" lvl="0" indent="-342900" algn="just">
                        <a:lnSpc>
                          <a:spcPct val="100000"/>
                        </a:lnSpc>
                        <a:spcAft>
                          <a:spcPts val="0"/>
                        </a:spcAft>
                        <a:buFont typeface="Wingdings" panose="05000000000000000000" pitchFamily="2" charset="2"/>
                        <a:buChar char=""/>
                      </a:pPr>
                      <a:r>
                        <a:rPr lang="es-ES" sz="1200" dirty="0">
                          <a:effectLst/>
                          <a:latin typeface="Times New Roman" panose="02020603050405020304" pitchFamily="18" charset="0"/>
                          <a:cs typeface="Times New Roman" panose="02020603050405020304" pitchFamily="18" charset="0"/>
                        </a:rPr>
                        <a:t>Imagen institucional.</a:t>
                      </a:r>
                    </a:p>
                    <a:p>
                      <a:pPr marL="342900" lvl="0" indent="-342900" algn="just">
                        <a:lnSpc>
                          <a:spcPct val="100000"/>
                        </a:lnSpc>
                        <a:spcAft>
                          <a:spcPts val="0"/>
                        </a:spcAft>
                        <a:buFont typeface="Wingdings" panose="05000000000000000000" pitchFamily="2" charset="2"/>
                        <a:buChar char=""/>
                      </a:pPr>
                      <a:r>
                        <a:rPr lang="es-ES" sz="1200" dirty="0">
                          <a:effectLst/>
                          <a:latin typeface="Times New Roman" panose="02020603050405020304" pitchFamily="18" charset="0"/>
                          <a:cs typeface="Times New Roman" panose="02020603050405020304" pitchFamily="18" charset="0"/>
                        </a:rPr>
                        <a:t>Calidad de servicios.</a:t>
                      </a:r>
                    </a:p>
                    <a:p>
                      <a:pPr algn="ctr">
                        <a:lnSpc>
                          <a:spcPct val="100000"/>
                        </a:lnSpc>
                        <a:spcAft>
                          <a:spcPts val="0"/>
                        </a:spcAft>
                      </a:pPr>
                      <a:r>
                        <a:rPr lang="es-ES" sz="1200" u="none" strike="noStrike" dirty="0">
                          <a:effectLst/>
                          <a:latin typeface="Times New Roman" panose="02020603050405020304" pitchFamily="18" charset="0"/>
                          <a:cs typeface="Times New Roman" panose="02020603050405020304" pitchFamily="18" charset="0"/>
                        </a:rPr>
                        <a:t> </a:t>
                      </a:r>
                      <a:endParaRPr lang="es-ES" sz="12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s-ES" sz="1200" u="sng" dirty="0">
                          <a:effectLst/>
                          <a:latin typeface="Times New Roman" panose="02020603050405020304" pitchFamily="18" charset="0"/>
                          <a:cs typeface="Times New Roman" panose="02020603050405020304" pitchFamily="18" charset="0"/>
                        </a:rPr>
                        <a:t>CONCLUSIÓN</a:t>
                      </a:r>
                      <a:endParaRPr lang="es-ES" sz="1200" dirty="0">
                        <a:effectLst/>
                        <a:latin typeface="Times New Roman" panose="02020603050405020304" pitchFamily="18" charset="0"/>
                        <a:cs typeface="Times New Roman" panose="02020603050405020304" pitchFamily="18" charset="0"/>
                      </a:endParaRPr>
                    </a:p>
                    <a:p>
                      <a:pPr algn="just"/>
                      <a:r>
                        <a:rPr lang="es-ES" sz="1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Se concluye que la valoración positiva de la imagen institucional se ve afectada por la cultura organizacional y la calidad de los servicios educativos.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847" marR="35847" marT="0" marB="0">
                    <a:solidFill>
                      <a:schemeClr val="accent2">
                        <a:lumMod val="20000"/>
                        <a:lumOff val="80000"/>
                      </a:schemeClr>
                    </a:solidFill>
                  </a:tcPr>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129859949"/>
              </p:ext>
            </p:extLst>
          </p:nvPr>
        </p:nvGraphicFramePr>
        <p:xfrm>
          <a:off x="9615054" y="962165"/>
          <a:ext cx="2576946" cy="5115180"/>
        </p:xfrm>
        <a:graphic>
          <a:graphicData uri="http://schemas.openxmlformats.org/drawingml/2006/table">
            <a:tbl>
              <a:tblPr firstRow="1" firstCol="1" bandRow="1">
                <a:tableStyleId>{21E4AEA4-8DFA-4A89-87EB-49C32662AFE0}</a:tableStyleId>
              </a:tblPr>
              <a:tblGrid>
                <a:gridCol w="2576946"/>
              </a:tblGrid>
              <a:tr h="387039">
                <a:tc>
                  <a:txBody>
                    <a:bodyPr/>
                    <a:lstStyle/>
                    <a:p>
                      <a:pPr algn="ctr">
                        <a:lnSpc>
                          <a:spcPct val="100000"/>
                        </a:lnSpc>
                        <a:spcAft>
                          <a:spcPts val="0"/>
                        </a:spcAft>
                      </a:pPr>
                      <a:r>
                        <a:rPr lang="es-ES" sz="1200" b="0" dirty="0">
                          <a:solidFill>
                            <a:schemeClr val="tx1"/>
                          </a:solidFill>
                          <a:effectLst/>
                          <a:latin typeface="Times New Roman" panose="02020603050405020304" pitchFamily="18" charset="0"/>
                          <a:cs typeface="Times New Roman" panose="02020603050405020304" pitchFamily="18" charset="0"/>
                        </a:rPr>
                        <a:t>PAPER </a:t>
                      </a:r>
                    </a:p>
                    <a:p>
                      <a:pPr algn="ctr">
                        <a:lnSpc>
                          <a:spcPct val="100000"/>
                        </a:lnSpc>
                        <a:spcAft>
                          <a:spcPts val="0"/>
                        </a:spcAft>
                      </a:pPr>
                      <a:r>
                        <a:rPr lang="es-ES" sz="1200" b="0" dirty="0">
                          <a:solidFill>
                            <a:schemeClr val="tx1"/>
                          </a:solidFill>
                          <a:effectLst/>
                          <a:latin typeface="Times New Roman" panose="02020603050405020304" pitchFamily="18" charset="0"/>
                          <a:ea typeface="+mn-ea"/>
                          <a:cs typeface="Times New Roman" panose="02020603050405020304" pitchFamily="18" charset="0"/>
                        </a:rPr>
                        <a:t>4</a:t>
                      </a:r>
                      <a:endParaRPr lang="es-E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847" marR="35847" marT="0" marB="0" anchor="ctr">
                    <a:solidFill>
                      <a:srgbClr val="ADFD91"/>
                    </a:solidFill>
                  </a:tcPr>
                </a:tc>
              </a:tr>
              <a:tr h="4728141">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 sz="1200" b="0" u="sng" dirty="0" smtClean="0">
                          <a:solidFill>
                            <a:schemeClr val="tx1"/>
                          </a:solidFill>
                          <a:effectLst/>
                          <a:latin typeface="Times New Roman" panose="02020603050405020304" pitchFamily="18" charset="0"/>
                          <a:cs typeface="Times New Roman" panose="02020603050405020304" pitchFamily="18" charset="0"/>
                        </a:rPr>
                        <a:t>TEMA</a:t>
                      </a:r>
                      <a:endParaRPr lang="es-ES" sz="12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s-ES" sz="12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Influencia </a:t>
                      </a:r>
                      <a:r>
                        <a:rPr lang="es-E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 una cultura organizativa orientada hacia la calidad en los beneficios de la implantación de un sistema de gestión de recursos </a:t>
                      </a:r>
                      <a:r>
                        <a:rPr lang="es-ES" sz="12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ERP. España</a:t>
                      </a:r>
                    </a:p>
                    <a:p>
                      <a:pPr marL="0" marR="0" indent="0" algn="ctr" defTabSz="914400" rtl="0" eaLnBrk="1" fontAlgn="auto" latinLnBrk="0" hangingPunct="1">
                        <a:lnSpc>
                          <a:spcPct val="107000"/>
                        </a:lnSpc>
                        <a:spcBef>
                          <a:spcPts val="0"/>
                        </a:spcBef>
                        <a:spcAft>
                          <a:spcPts val="0"/>
                        </a:spcAft>
                        <a:buClrTx/>
                        <a:buSzTx/>
                        <a:buFontTx/>
                        <a:buNone/>
                        <a:tabLst/>
                        <a:defRPr/>
                      </a:pPr>
                      <a:r>
                        <a:rPr lang="es-ES" sz="1200" b="0" u="sng" dirty="0" smtClean="0">
                          <a:solidFill>
                            <a:schemeClr val="tx1"/>
                          </a:solidFill>
                          <a:effectLst/>
                          <a:latin typeface="Times New Roman" panose="02020603050405020304" pitchFamily="18" charset="0"/>
                          <a:cs typeface="Times New Roman" panose="02020603050405020304" pitchFamily="18" charset="0"/>
                        </a:rPr>
                        <a:t>AUTOR</a:t>
                      </a:r>
                    </a:p>
                    <a:p>
                      <a:pPr marL="0" marR="0" indent="0" algn="ctr" defTabSz="914400" rtl="0" eaLnBrk="1" fontAlgn="auto" latinLnBrk="0" hangingPunct="1">
                        <a:lnSpc>
                          <a:spcPct val="107000"/>
                        </a:lnSpc>
                        <a:spcBef>
                          <a:spcPts val="0"/>
                        </a:spcBef>
                        <a:spcAft>
                          <a:spcPts val="0"/>
                        </a:spcAft>
                        <a:buClrTx/>
                        <a:buSzTx/>
                        <a:buFontTx/>
                        <a:buNone/>
                        <a:tabLst/>
                        <a:defRPr/>
                      </a:pPr>
                      <a:endParaRPr lang="es-ES" sz="120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12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Oscar F. Bustinza, M. Nieves  Pérez</a:t>
                      </a:r>
                      <a:r>
                        <a:rPr lang="es-ES" sz="12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Arostegui, Antonia Ruiz Moreno</a:t>
                      </a:r>
                    </a:p>
                    <a:p>
                      <a:pPr algn="just">
                        <a:lnSpc>
                          <a:spcPct val="107000"/>
                        </a:lnSpc>
                        <a:spcAft>
                          <a:spcPts val="0"/>
                        </a:spcAft>
                      </a:pPr>
                      <a:r>
                        <a:rPr lang="es-ES" sz="12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VARIABLES </a:t>
                      </a:r>
                    </a:p>
                    <a:p>
                      <a:pPr algn="just">
                        <a:lnSpc>
                          <a:spcPct val="107000"/>
                        </a:lnSpc>
                        <a:spcAft>
                          <a:spcPts val="0"/>
                        </a:spcAft>
                      </a:pPr>
                      <a:r>
                        <a:rPr lang="es-ES" sz="12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Cultura organizacional</a:t>
                      </a:r>
                    </a:p>
                    <a:p>
                      <a:pPr algn="just">
                        <a:lnSpc>
                          <a:spcPct val="107000"/>
                        </a:lnSpc>
                        <a:spcAft>
                          <a:spcPts val="0"/>
                        </a:spcAft>
                      </a:pPr>
                      <a:r>
                        <a:rPr lang="es-ES" sz="12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Calidad de servicios</a:t>
                      </a:r>
                    </a:p>
                    <a:p>
                      <a:pPr algn="just">
                        <a:lnSpc>
                          <a:spcPct val="107000"/>
                        </a:lnSpc>
                        <a:spcAft>
                          <a:spcPts val="0"/>
                        </a:spcAft>
                      </a:pPr>
                      <a:r>
                        <a:rPr lang="es-ES" sz="12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Sistemas ERP</a:t>
                      </a:r>
                    </a:p>
                    <a:p>
                      <a:pPr algn="ctr">
                        <a:lnSpc>
                          <a:spcPct val="107000"/>
                        </a:lnSpc>
                        <a:spcAft>
                          <a:spcPts val="0"/>
                        </a:spcAft>
                      </a:pPr>
                      <a:r>
                        <a:rPr lang="es-ES" sz="1200" b="0" u="sng"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CONCLUCION </a:t>
                      </a:r>
                    </a:p>
                    <a:p>
                      <a:pPr algn="just">
                        <a:lnSpc>
                          <a:spcPct val="107000"/>
                        </a:lnSpc>
                        <a:spcAft>
                          <a:spcPts val="0"/>
                        </a:spcAft>
                      </a:pPr>
                      <a:endParaRPr lang="es-ES" sz="12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1200" b="0" kern="1200" dirty="0" smtClean="0">
                          <a:solidFill>
                            <a:schemeClr val="tx1"/>
                          </a:solidFill>
                          <a:effectLst/>
                          <a:latin typeface="Times New Roman" panose="02020603050405020304" pitchFamily="18" charset="0"/>
                          <a:ea typeface="+mn-ea"/>
                          <a:cs typeface="Times New Roman" panose="02020603050405020304" pitchFamily="18" charset="0"/>
                        </a:rPr>
                        <a:t>Una cultura organizativa orientada hacia la calidad tiene</a:t>
                      </a:r>
                      <a:r>
                        <a:rPr lang="es-E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s-ES" sz="1200" b="0" kern="1200" dirty="0" smtClean="0">
                          <a:solidFill>
                            <a:schemeClr val="tx1"/>
                          </a:solidFill>
                          <a:effectLst/>
                          <a:latin typeface="Times New Roman" panose="02020603050405020304" pitchFamily="18" charset="0"/>
                          <a:ea typeface="+mn-ea"/>
                          <a:cs typeface="Times New Roman" panose="02020603050405020304" pitchFamily="18" charset="0"/>
                        </a:rPr>
                        <a:t>respecto a la gestión de los recursos a su disposición, y respecto a las relaciones entre la alta dirección y los empleados de dichas organizaciones.</a:t>
                      </a:r>
                      <a:endParaRPr lang="es-E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535" marR="89535" marT="0" marB="0">
                    <a:solidFill>
                      <a:schemeClr val="accent2">
                        <a:lumMod val="20000"/>
                        <a:lumOff val="80000"/>
                      </a:schemeClr>
                    </a:solidFill>
                  </a:tcPr>
                </a:tc>
              </a:tr>
            </a:tbl>
          </a:graphicData>
        </a:graphic>
      </p:graphicFrame>
      <p:sp>
        <p:nvSpPr>
          <p:cNvPr id="2" name="Título 1"/>
          <p:cNvSpPr>
            <a:spLocks noGrp="1"/>
          </p:cNvSpPr>
          <p:nvPr>
            <p:ph type="ctrTitle"/>
          </p:nvPr>
        </p:nvSpPr>
        <p:spPr>
          <a:xfrm>
            <a:off x="3689131" y="445330"/>
            <a:ext cx="4542615" cy="406008"/>
          </a:xfrm>
        </p:spPr>
        <p:txBody>
          <a:bodyPr>
            <a:noAutofit/>
          </a:bodyPr>
          <a:lstStyle/>
          <a:p>
            <a:pPr algn="l"/>
            <a:r>
              <a:rPr lang="es-ES" sz="2500" b="1" dirty="0" smtClean="0">
                <a:latin typeface="Times New Roman" panose="02020603050405020304" pitchFamily="18" charset="0"/>
                <a:cs typeface="Times New Roman" panose="02020603050405020304" pitchFamily="18" charset="0"/>
              </a:rPr>
              <a:t>MARCO REFERENCIAL</a:t>
            </a:r>
            <a:endParaRPr lang="es-E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337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srcRect l="543" r="652" b="3963"/>
          <a:stretch/>
        </p:blipFill>
        <p:spPr>
          <a:xfrm>
            <a:off x="0" y="52485"/>
            <a:ext cx="12192000" cy="1033670"/>
          </a:xfrm>
          <a:prstGeom prst="rect">
            <a:avLst/>
          </a:prstGeom>
        </p:spPr>
      </p:pic>
      <p:pic>
        <p:nvPicPr>
          <p:cNvPr id="9" name="Imagen 8"/>
          <p:cNvPicPr>
            <a:picLocks noChangeAspect="1"/>
          </p:cNvPicPr>
          <p:nvPr/>
        </p:nvPicPr>
        <p:blipFill rotWithShape="1">
          <a:blip r:embed="rId3"/>
          <a:srcRect l="471" t="43293" r="38418"/>
          <a:stretch/>
        </p:blipFill>
        <p:spPr>
          <a:xfrm>
            <a:off x="0" y="6858000"/>
            <a:ext cx="12192000" cy="154815"/>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813953912"/>
              </p:ext>
            </p:extLst>
          </p:nvPr>
        </p:nvGraphicFramePr>
        <p:xfrm>
          <a:off x="0" y="1039666"/>
          <a:ext cx="12192000" cy="5568953"/>
        </p:xfrm>
        <a:graphic>
          <a:graphicData uri="http://schemas.openxmlformats.org/drawingml/2006/table">
            <a:tbl>
              <a:tblPr firstRow="1" firstCol="1" bandRow="1">
                <a:tableStyleId>{21E4AEA4-8DFA-4A89-87EB-49C32662AFE0}</a:tableStyleId>
              </a:tblPr>
              <a:tblGrid>
                <a:gridCol w="3989642"/>
                <a:gridCol w="3773361"/>
                <a:gridCol w="4428997"/>
              </a:tblGrid>
              <a:tr h="203834">
                <a:tc>
                  <a:txBody>
                    <a:bodyPr/>
                    <a:lstStyle/>
                    <a:p>
                      <a:pPr algn="ctr">
                        <a:lnSpc>
                          <a:spcPct val="107000"/>
                        </a:lnSpc>
                        <a:spcAft>
                          <a:spcPts val="0"/>
                        </a:spcAft>
                      </a:pPr>
                      <a:r>
                        <a:rPr lang="es-EC" sz="1400" dirty="0" smtClean="0">
                          <a:solidFill>
                            <a:schemeClr val="tx1"/>
                          </a:solidFill>
                          <a:effectLst/>
                          <a:latin typeface="Times New Roman" panose="02020603050405020304" pitchFamily="18" charset="0"/>
                          <a:cs typeface="Times New Roman" panose="02020603050405020304" pitchFamily="18" charset="0"/>
                        </a:rPr>
                        <a:t>OBJETIVO ESPECIFICO</a:t>
                      </a:r>
                      <a:endParaRPr lang="es-E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ADFD91"/>
                    </a:solidFill>
                  </a:tcPr>
                </a:tc>
                <a:tc>
                  <a:txBody>
                    <a:bodyPr/>
                    <a:lstStyle/>
                    <a:p>
                      <a:pPr algn="ctr">
                        <a:lnSpc>
                          <a:spcPct val="107000"/>
                        </a:lnSpc>
                        <a:spcAft>
                          <a:spcPts val="0"/>
                        </a:spcAft>
                      </a:pPr>
                      <a:r>
                        <a:rPr lang="es-EC" sz="1400" dirty="0">
                          <a:solidFill>
                            <a:schemeClr val="tx1"/>
                          </a:solidFill>
                          <a:effectLst/>
                          <a:latin typeface="Times New Roman" panose="02020603050405020304" pitchFamily="18" charset="0"/>
                          <a:cs typeface="Times New Roman" panose="02020603050405020304" pitchFamily="18" charset="0"/>
                        </a:rPr>
                        <a:t>DIMENSIONES</a:t>
                      </a:r>
                      <a:endParaRPr lang="es-E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nchor="ctr">
                    <a:lnT w="12700" cap="flat" cmpd="sng" algn="ctr">
                      <a:solidFill>
                        <a:schemeClr val="tx1"/>
                      </a:solidFill>
                      <a:prstDash val="solid"/>
                      <a:round/>
                      <a:headEnd type="none" w="med" len="med"/>
                      <a:tailEnd type="none" w="med" len="med"/>
                    </a:lnT>
                    <a:solidFill>
                      <a:srgbClr val="ADFD91"/>
                    </a:solidFill>
                  </a:tcPr>
                </a:tc>
                <a:tc>
                  <a:txBody>
                    <a:bodyPr/>
                    <a:lstStyle/>
                    <a:p>
                      <a:pPr algn="ctr">
                        <a:lnSpc>
                          <a:spcPct val="107000"/>
                        </a:lnSpc>
                        <a:spcAft>
                          <a:spcPts val="0"/>
                        </a:spcAft>
                      </a:pPr>
                      <a:r>
                        <a:rPr lang="es-EC" sz="1400" b="1" dirty="0">
                          <a:solidFill>
                            <a:schemeClr val="tx1"/>
                          </a:solidFill>
                          <a:effectLst/>
                          <a:latin typeface="Times New Roman" panose="02020603050405020304" pitchFamily="18" charset="0"/>
                          <a:cs typeface="Times New Roman" panose="02020603050405020304" pitchFamily="18" charset="0"/>
                        </a:rPr>
                        <a:t>VARIABLES</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ADFD91"/>
                    </a:solidFill>
                  </a:tcPr>
                </a:tc>
              </a:tr>
              <a:tr h="982038">
                <a:tc rowSpan="6">
                  <a:txBody>
                    <a:bodyPr/>
                    <a:lstStyle/>
                    <a:p>
                      <a:pPr algn="just">
                        <a:lnSpc>
                          <a:spcPct val="107000"/>
                        </a:lnSpc>
                        <a:spcAft>
                          <a:spcPts val="0"/>
                        </a:spcAft>
                      </a:pPr>
                      <a:r>
                        <a:rPr lang="es-EC" sz="2000" b="0" dirty="0">
                          <a:solidFill>
                            <a:schemeClr val="tx1"/>
                          </a:solidFill>
                          <a:effectLst/>
                          <a:latin typeface="Times New Roman" panose="02020603050405020304" pitchFamily="18" charset="0"/>
                          <a:cs typeface="Times New Roman" panose="02020603050405020304" pitchFamily="18" charset="0"/>
                        </a:rPr>
                        <a:t>Determinar el tipo  de cultura organizacional que existe  en   la Defensoría Pública del Ecuador</a:t>
                      </a:r>
                      <a:r>
                        <a:rPr lang="es-EC" sz="2000" b="0" dirty="0" smtClean="0">
                          <a:solidFill>
                            <a:schemeClr val="tx1"/>
                          </a:solidFill>
                          <a:effectLst/>
                          <a:latin typeface="Times New Roman" panose="02020603050405020304" pitchFamily="18" charset="0"/>
                          <a:cs typeface="Times New Roman" panose="02020603050405020304" pitchFamily="18" charset="0"/>
                        </a:rPr>
                        <a:t>.</a:t>
                      </a:r>
                    </a:p>
                    <a:p>
                      <a:pPr algn="just">
                        <a:lnSpc>
                          <a:spcPct val="107000"/>
                        </a:lnSpc>
                        <a:spcAft>
                          <a:spcPts val="0"/>
                        </a:spcAft>
                      </a:pPr>
                      <a:endParaRPr lang="es-EC" sz="20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s-ES" sz="20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   Encuesta Aplicada al personal</a:t>
                      </a:r>
                      <a:endParaRPr lang="es-ES"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ADFD91"/>
                    </a:solidFill>
                  </a:tcPr>
                </a:tc>
                <a:tc>
                  <a:txBody>
                    <a:bodyPr/>
                    <a:lstStyle/>
                    <a:p>
                      <a:pPr algn="just">
                        <a:lnSpc>
                          <a:spcPct val="107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 </a:t>
                      </a:r>
                      <a:endParaRPr lang="es-ES" sz="16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1.</a:t>
                      </a:r>
                      <a:r>
                        <a:rPr lang="es-EC" sz="1600" dirty="0" smtClean="0">
                          <a:solidFill>
                            <a:schemeClr val="tx1"/>
                          </a:solidFill>
                          <a:effectLst/>
                          <a:latin typeface="Times New Roman" panose="02020603050405020304" pitchFamily="18" charset="0"/>
                          <a:cs typeface="Times New Roman" panose="02020603050405020304" pitchFamily="18" charset="0"/>
                        </a:rPr>
                        <a:t>Características </a:t>
                      </a:r>
                      <a:r>
                        <a:rPr lang="es-EC" sz="1600" dirty="0">
                          <a:solidFill>
                            <a:schemeClr val="tx1"/>
                          </a:solidFill>
                          <a:effectLst/>
                          <a:latin typeface="Times New Roman" panose="02020603050405020304" pitchFamily="18" charset="0"/>
                          <a:cs typeface="Times New Roman" panose="02020603050405020304" pitchFamily="18" charset="0"/>
                        </a:rPr>
                        <a:t>dominantes de la organización</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tc>
                <a:tc>
                  <a:txBody>
                    <a:bodyPr/>
                    <a:lstStyle/>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1.1</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Familiaridad</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1.2 Dinamismo</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1.3 Orientación </a:t>
                      </a:r>
                      <a:r>
                        <a:rPr lang="es-EC" sz="1600" b="0" dirty="0">
                          <a:solidFill>
                            <a:schemeClr val="tx1"/>
                          </a:solidFill>
                          <a:effectLst/>
                          <a:latin typeface="Times New Roman" panose="02020603050405020304" pitchFamily="18" charset="0"/>
                          <a:cs typeface="Times New Roman" panose="02020603050405020304" pitchFamily="18" charset="0"/>
                        </a:rPr>
                        <a:t>a resultados</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1.4 Formalidad</a:t>
                      </a:r>
                      <a:r>
                        <a:rPr lang="es-EC" sz="1600" b="0" baseline="0" dirty="0" smtClean="0">
                          <a:solidFill>
                            <a:schemeClr val="tx1"/>
                          </a:solidFill>
                          <a:effectLst/>
                          <a:latin typeface="Times New Roman" panose="02020603050405020304" pitchFamily="18" charset="0"/>
                          <a:cs typeface="Times New Roman" panose="02020603050405020304" pitchFamily="18" charset="0"/>
                        </a:rPr>
                        <a:t> y e</a:t>
                      </a:r>
                      <a:r>
                        <a:rPr lang="es-EC" sz="1600" b="0" dirty="0" smtClean="0">
                          <a:solidFill>
                            <a:schemeClr val="tx1"/>
                          </a:solidFill>
                          <a:effectLst/>
                          <a:latin typeface="Times New Roman" panose="02020603050405020304" pitchFamily="18" charset="0"/>
                          <a:cs typeface="Times New Roman" panose="02020603050405020304" pitchFamily="18" charset="0"/>
                        </a:rPr>
                        <a:t>structuración</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lnR w="12700" cap="flat" cmpd="sng" algn="ctr">
                      <a:solidFill>
                        <a:schemeClr val="tx1"/>
                      </a:solidFill>
                      <a:prstDash val="solid"/>
                      <a:round/>
                      <a:headEnd type="none" w="med" len="med"/>
                      <a:tailEnd type="none" w="med" len="med"/>
                    </a:lnR>
                  </a:tcPr>
                </a:tc>
              </a:tr>
              <a:tr h="251001">
                <a:tc vMerge="1">
                  <a:txBody>
                    <a:bodyPr/>
                    <a:lstStyle/>
                    <a:p>
                      <a:endParaRPr lang="es-ES"/>
                    </a:p>
                  </a:txBody>
                  <a:tcPr/>
                </a:tc>
                <a:tc>
                  <a:txBody>
                    <a:bodyPr/>
                    <a:lstStyle/>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2. </a:t>
                      </a:r>
                      <a:r>
                        <a:rPr lang="es-EC" sz="1600" dirty="0" smtClean="0">
                          <a:solidFill>
                            <a:schemeClr val="tx1"/>
                          </a:solidFill>
                          <a:effectLst/>
                          <a:latin typeface="Times New Roman" panose="02020603050405020304" pitchFamily="18" charset="0"/>
                          <a:cs typeface="Times New Roman" panose="02020603050405020304" pitchFamily="18" charset="0"/>
                        </a:rPr>
                        <a:t>Liderazgo </a:t>
                      </a:r>
                      <a:r>
                        <a:rPr lang="es-EC" sz="1600" dirty="0">
                          <a:solidFill>
                            <a:schemeClr val="tx1"/>
                          </a:solidFill>
                          <a:effectLst/>
                          <a:latin typeface="Times New Roman" panose="02020603050405020304" pitchFamily="18" charset="0"/>
                          <a:cs typeface="Times New Roman" panose="02020603050405020304" pitchFamily="18" charset="0"/>
                        </a:rPr>
                        <a:t>Organizacional                  </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tc>
                <a:tc>
                  <a:txBody>
                    <a:bodyPr/>
                    <a:lstStyle/>
                    <a:p>
                      <a:pPr algn="just">
                        <a:lnSpc>
                          <a:spcPct val="107000"/>
                        </a:lnSpc>
                        <a:spcAft>
                          <a:spcPts val="0"/>
                        </a:spcAft>
                      </a:pPr>
                      <a:r>
                        <a:rPr lang="es-ES" sz="1600" b="0" dirty="0" smtClean="0">
                          <a:solidFill>
                            <a:schemeClr val="tx1"/>
                          </a:solidFill>
                          <a:effectLst/>
                          <a:latin typeface="Times New Roman" panose="02020603050405020304" pitchFamily="18" charset="0"/>
                          <a:cs typeface="Times New Roman" panose="02020603050405020304" pitchFamily="18" charset="0"/>
                        </a:rPr>
                        <a:t>2.1 Estilos</a:t>
                      </a:r>
                      <a:r>
                        <a:rPr lang="es-ES" sz="1600" b="0" baseline="0" dirty="0" smtClean="0">
                          <a:solidFill>
                            <a:schemeClr val="tx1"/>
                          </a:solidFill>
                          <a:effectLst/>
                          <a:latin typeface="Times New Roman" panose="02020603050405020304" pitchFamily="18" charset="0"/>
                          <a:cs typeface="Times New Roman" panose="02020603050405020304" pitchFamily="18" charset="0"/>
                        </a:rPr>
                        <a:t> de liderazgo</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lnR w="12700" cap="flat" cmpd="sng" algn="ctr">
                      <a:solidFill>
                        <a:schemeClr val="tx1"/>
                      </a:solidFill>
                      <a:prstDash val="solid"/>
                      <a:round/>
                      <a:headEnd type="none" w="med" len="med"/>
                      <a:tailEnd type="none" w="med" len="med"/>
                    </a:lnR>
                    <a:lnB w="12700" cmpd="sng">
                      <a:noFill/>
                    </a:lnB>
                  </a:tcPr>
                </a:tc>
              </a:tr>
              <a:tr h="982038">
                <a:tc vMerge="1">
                  <a:txBody>
                    <a:bodyPr/>
                    <a:lstStyle/>
                    <a:p>
                      <a:endParaRPr lang="es-ES"/>
                    </a:p>
                  </a:txBody>
                  <a:tcPr/>
                </a:tc>
                <a:tc>
                  <a:txBody>
                    <a:bodyPr/>
                    <a:lstStyle/>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3. </a:t>
                      </a:r>
                      <a:r>
                        <a:rPr lang="es-EC" sz="1600" dirty="0" smtClean="0">
                          <a:solidFill>
                            <a:schemeClr val="tx1"/>
                          </a:solidFill>
                          <a:effectLst/>
                          <a:latin typeface="Times New Roman" panose="02020603050405020304" pitchFamily="18" charset="0"/>
                          <a:cs typeface="Times New Roman" panose="02020603050405020304" pitchFamily="18" charset="0"/>
                        </a:rPr>
                        <a:t>Gestión </a:t>
                      </a:r>
                      <a:r>
                        <a:rPr lang="es-EC" sz="1600" dirty="0">
                          <a:solidFill>
                            <a:schemeClr val="tx1"/>
                          </a:solidFill>
                          <a:effectLst/>
                          <a:latin typeface="Times New Roman" panose="02020603050405020304" pitchFamily="18" charset="0"/>
                          <a:cs typeface="Times New Roman" panose="02020603050405020304" pitchFamily="18" charset="0"/>
                        </a:rPr>
                        <a:t>de los empleados                     </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lnR w="12700" cmpd="sng">
                      <a:noFill/>
                    </a:lnR>
                  </a:tcPr>
                </a:tc>
                <a:tc>
                  <a:txBody>
                    <a:bodyPr/>
                    <a:lstStyle/>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3.1 Trabajo </a:t>
                      </a:r>
                      <a:r>
                        <a:rPr lang="es-EC" sz="1600" b="0" dirty="0">
                          <a:solidFill>
                            <a:schemeClr val="tx1"/>
                          </a:solidFill>
                          <a:effectLst/>
                          <a:latin typeface="Times New Roman" panose="02020603050405020304" pitchFamily="18" charset="0"/>
                          <a:cs typeface="Times New Roman" panose="02020603050405020304" pitchFamily="18" charset="0"/>
                        </a:rPr>
                        <a:t>en equipo</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3.2 Iniciativa </a:t>
                      </a:r>
                      <a:r>
                        <a:rPr lang="es-EC" sz="1600" b="0" dirty="0">
                          <a:solidFill>
                            <a:schemeClr val="tx1"/>
                          </a:solidFill>
                          <a:effectLst/>
                          <a:latin typeface="Times New Roman" panose="02020603050405020304" pitchFamily="18" charset="0"/>
                          <a:cs typeface="Times New Roman" panose="02020603050405020304" pitchFamily="18" charset="0"/>
                        </a:rPr>
                        <a:t>individual</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3.3 Competitividad </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3.4 Seguridad</a:t>
                      </a:r>
                      <a:r>
                        <a:rPr lang="es-EC" sz="1600" b="0" baseline="0" dirty="0" smtClean="0">
                          <a:solidFill>
                            <a:schemeClr val="tx1"/>
                          </a:solidFill>
                          <a:effectLst/>
                          <a:latin typeface="Times New Roman" panose="02020603050405020304" pitchFamily="18" charset="0"/>
                          <a:cs typeface="Times New Roman" panose="02020603050405020304" pitchFamily="18" charset="0"/>
                        </a:rPr>
                        <a:t> y e</a:t>
                      </a:r>
                      <a:r>
                        <a:rPr lang="es-EC" sz="1600" b="0" dirty="0" smtClean="0">
                          <a:solidFill>
                            <a:schemeClr val="tx1"/>
                          </a:solidFill>
                          <a:effectLst/>
                          <a:latin typeface="Times New Roman" panose="02020603050405020304" pitchFamily="18" charset="0"/>
                          <a:cs typeface="Times New Roman" panose="02020603050405020304" pitchFamily="18" charset="0"/>
                        </a:rPr>
                        <a:t>stabilidad</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922928">
                <a:tc vMerge="1">
                  <a:txBody>
                    <a:bodyPr/>
                    <a:lstStyle/>
                    <a:p>
                      <a:endParaRPr lang="es-ES"/>
                    </a:p>
                  </a:txBody>
                  <a:tcPr/>
                </a:tc>
                <a:tc>
                  <a:txBody>
                    <a:bodyPr/>
                    <a:lstStyle/>
                    <a:p>
                      <a:pPr algn="just">
                        <a:lnSpc>
                          <a:spcPct val="100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4. </a:t>
                      </a:r>
                      <a:r>
                        <a:rPr lang="es-EC" sz="1600" dirty="0" smtClean="0">
                          <a:solidFill>
                            <a:schemeClr val="tx1"/>
                          </a:solidFill>
                          <a:effectLst/>
                          <a:latin typeface="Times New Roman" panose="02020603050405020304" pitchFamily="18" charset="0"/>
                          <a:cs typeface="Times New Roman" panose="02020603050405020304" pitchFamily="18" charset="0"/>
                        </a:rPr>
                        <a:t>Unión </a:t>
                      </a:r>
                      <a:r>
                        <a:rPr lang="es-EC" sz="1600" dirty="0">
                          <a:solidFill>
                            <a:schemeClr val="tx1"/>
                          </a:solidFill>
                          <a:effectLst/>
                          <a:latin typeface="Times New Roman" panose="02020603050405020304" pitchFamily="18" charset="0"/>
                          <a:cs typeface="Times New Roman" panose="02020603050405020304" pitchFamily="18" charset="0"/>
                        </a:rPr>
                        <a:t>de la organización          </a:t>
                      </a:r>
                      <a:endParaRPr lang="es-ES" sz="160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 </a:t>
                      </a:r>
                      <a:endParaRPr lang="es-ES" sz="160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 </a:t>
                      </a:r>
                      <a:endParaRPr lang="es-ES" sz="160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C" sz="1600" dirty="0">
                          <a:solidFill>
                            <a:schemeClr val="tx1"/>
                          </a:solidFill>
                          <a:effectLst/>
                          <a:latin typeface="Times New Roman" panose="02020603050405020304" pitchFamily="18" charset="0"/>
                          <a:cs typeface="Times New Roman" panose="02020603050405020304" pitchFamily="18" charset="0"/>
                        </a:rPr>
                        <a:t> </a:t>
                      </a:r>
                      <a:endParaRPr lang="es-ES" sz="1600" dirty="0">
                        <a:solidFill>
                          <a:schemeClr val="tx1"/>
                        </a:solidFill>
                        <a:effectLst/>
                        <a:latin typeface="Times New Roman" panose="02020603050405020304" pitchFamily="18" charset="0"/>
                        <a:cs typeface="Times New Roman" panose="02020603050405020304" pitchFamily="18" charset="0"/>
                      </a:endParaRPr>
                    </a:p>
                  </a:txBody>
                  <a:tcPr marL="56164" marR="56164" marT="0" marB="0"/>
                </a:tc>
                <a:tc>
                  <a:txBody>
                    <a:bodyPr/>
                    <a:lstStyle/>
                    <a:p>
                      <a:pPr algn="just">
                        <a:lnSpc>
                          <a:spcPct val="100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4.1</a:t>
                      </a:r>
                      <a:r>
                        <a:rPr lang="es-EC" sz="1600" b="0" baseline="0" dirty="0" smtClean="0">
                          <a:solidFill>
                            <a:schemeClr val="tx1"/>
                          </a:solidFill>
                          <a:effectLst/>
                          <a:latin typeface="Times New Roman" panose="02020603050405020304" pitchFamily="18" charset="0"/>
                          <a:cs typeface="Times New Roman" panose="02020603050405020304" pitchFamily="18" charset="0"/>
                        </a:rPr>
                        <a:t> Lealtad y c</a:t>
                      </a:r>
                      <a:r>
                        <a:rPr lang="es-EC" sz="1600" b="0" dirty="0" smtClean="0">
                          <a:solidFill>
                            <a:schemeClr val="tx1"/>
                          </a:solidFill>
                          <a:effectLst/>
                          <a:latin typeface="Times New Roman" panose="02020603050405020304" pitchFamily="18" charset="0"/>
                          <a:cs typeface="Times New Roman" panose="02020603050405020304" pitchFamily="18" charset="0"/>
                        </a:rPr>
                        <a:t>onfianza</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4.2 Innovación</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4.3 Formulación </a:t>
                      </a:r>
                      <a:r>
                        <a:rPr lang="es-EC" sz="1600" b="0" dirty="0">
                          <a:solidFill>
                            <a:schemeClr val="tx1"/>
                          </a:solidFill>
                          <a:effectLst/>
                          <a:latin typeface="Times New Roman" panose="02020603050405020304" pitchFamily="18" charset="0"/>
                          <a:cs typeface="Times New Roman" panose="02020603050405020304" pitchFamily="18" charset="0"/>
                        </a:rPr>
                        <a:t>de metas</a:t>
                      </a:r>
                      <a:endParaRPr lang="es-ES" sz="1600" b="0" dirty="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4.4 Normas </a:t>
                      </a:r>
                      <a:r>
                        <a:rPr lang="es-EC" sz="1600" b="0" dirty="0">
                          <a:solidFill>
                            <a:schemeClr val="tx1"/>
                          </a:solidFill>
                          <a:effectLst/>
                          <a:latin typeface="Times New Roman" panose="02020603050405020304" pitchFamily="18" charset="0"/>
                          <a:cs typeface="Times New Roman" panose="02020603050405020304" pitchFamily="18" charset="0"/>
                        </a:rPr>
                        <a:t>y políticas </a:t>
                      </a:r>
                      <a:r>
                        <a:rPr lang="es-EC" sz="1600" b="0" dirty="0" smtClean="0">
                          <a:solidFill>
                            <a:schemeClr val="tx1"/>
                          </a:solidFill>
                          <a:effectLst/>
                          <a:latin typeface="Times New Roman" panose="02020603050405020304" pitchFamily="18" charset="0"/>
                          <a:cs typeface="Times New Roman" panose="02020603050405020304" pitchFamily="18" charset="0"/>
                        </a:rPr>
                        <a:t>formales</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lnR w="12700" cap="flat" cmpd="sng" algn="ctr">
                      <a:solidFill>
                        <a:schemeClr val="tx1"/>
                      </a:solidFill>
                      <a:prstDash val="solid"/>
                      <a:round/>
                      <a:headEnd type="none" w="med" len="med"/>
                      <a:tailEnd type="none" w="med" len="med"/>
                    </a:lnR>
                    <a:lnT w="12700" cmpd="sng">
                      <a:noFill/>
                    </a:lnT>
                  </a:tcPr>
                </a:tc>
              </a:tr>
              <a:tr h="982038">
                <a:tc vMerge="1">
                  <a:txBody>
                    <a:bodyPr/>
                    <a:lstStyle/>
                    <a:p>
                      <a:endParaRPr lang="es-ES"/>
                    </a:p>
                  </a:txBody>
                  <a:tcPr/>
                </a:tc>
                <a:tc>
                  <a:txBody>
                    <a:bodyPr/>
                    <a:lstStyle/>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5</a:t>
                      </a:r>
                      <a:r>
                        <a:rPr lang="es-EC" sz="1600" dirty="0" smtClean="0">
                          <a:solidFill>
                            <a:schemeClr val="tx1"/>
                          </a:solidFill>
                          <a:effectLst/>
                          <a:latin typeface="Times New Roman" panose="02020603050405020304" pitchFamily="18" charset="0"/>
                          <a:cs typeface="Times New Roman" panose="02020603050405020304" pitchFamily="18" charset="0"/>
                        </a:rPr>
                        <a:t>. Énfasis </a:t>
                      </a:r>
                      <a:r>
                        <a:rPr lang="es-EC" sz="1600" dirty="0">
                          <a:solidFill>
                            <a:schemeClr val="tx1"/>
                          </a:solidFill>
                          <a:effectLst/>
                          <a:latin typeface="Times New Roman" panose="02020603050405020304" pitchFamily="18" charset="0"/>
                          <a:cs typeface="Times New Roman" panose="02020603050405020304" pitchFamily="18" charset="0"/>
                        </a:rPr>
                        <a:t>Estratégico                           </a:t>
                      </a:r>
                      <a:endParaRPr lang="es-E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tc>
                <a:tc>
                  <a:txBody>
                    <a:bodyPr/>
                    <a:lstStyle/>
                    <a:p>
                      <a:pPr marL="0" algn="just" defTabSz="914400" rtl="0" eaLnBrk="1" latinLnBrk="0" hangingPunct="1">
                        <a:lnSpc>
                          <a:spcPct val="107000"/>
                        </a:lnSpc>
                        <a:spcAft>
                          <a:spcPts val="0"/>
                        </a:spcAft>
                      </a:pPr>
                      <a:r>
                        <a:rPr lang="es-EC" sz="1600" b="0" kern="1200" dirty="0" smtClean="0">
                          <a:solidFill>
                            <a:schemeClr val="tx1"/>
                          </a:solidFill>
                          <a:effectLst/>
                          <a:latin typeface="Times New Roman" panose="02020603050405020304" pitchFamily="18" charset="0"/>
                          <a:ea typeface="+mn-ea"/>
                          <a:cs typeface="Times New Roman" panose="02020603050405020304" pitchFamily="18" charset="0"/>
                        </a:rPr>
                        <a:t>5.1 Desarrollo </a:t>
                      </a:r>
                      <a:r>
                        <a:rPr lang="es-EC" sz="1600" b="0" kern="1200" dirty="0">
                          <a:solidFill>
                            <a:schemeClr val="tx1"/>
                          </a:solidFill>
                          <a:effectLst/>
                          <a:latin typeface="Times New Roman" panose="02020603050405020304" pitchFamily="18" charset="0"/>
                          <a:ea typeface="+mn-ea"/>
                          <a:cs typeface="Times New Roman" panose="02020603050405020304" pitchFamily="18" charset="0"/>
                        </a:rPr>
                        <a:t>de recursos </a:t>
                      </a:r>
                      <a:r>
                        <a:rPr lang="es-EC" sz="1600" b="0" kern="1200" dirty="0" smtClean="0">
                          <a:solidFill>
                            <a:schemeClr val="tx1"/>
                          </a:solidFill>
                          <a:effectLst/>
                          <a:latin typeface="Times New Roman" panose="02020603050405020304" pitchFamily="18" charset="0"/>
                          <a:ea typeface="+mn-ea"/>
                          <a:cs typeface="Times New Roman" panose="02020603050405020304" pitchFamily="18" charset="0"/>
                        </a:rPr>
                        <a:t>humanos</a:t>
                      </a:r>
                      <a:endParaRPr lang="es-ES" sz="16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algn="just" defTabSz="914400" rtl="0" eaLnBrk="1" latinLnBrk="0" hangingPunct="1">
                        <a:lnSpc>
                          <a:spcPct val="107000"/>
                        </a:lnSpc>
                        <a:spcAft>
                          <a:spcPts val="0"/>
                        </a:spcAft>
                      </a:pPr>
                      <a:r>
                        <a:rPr lang="es-EC" sz="1600" b="0" kern="1200" dirty="0" smtClean="0">
                          <a:solidFill>
                            <a:schemeClr val="tx1"/>
                          </a:solidFill>
                          <a:effectLst/>
                          <a:latin typeface="Times New Roman" panose="02020603050405020304" pitchFamily="18" charset="0"/>
                          <a:ea typeface="+mn-ea"/>
                          <a:cs typeface="Times New Roman" panose="02020603050405020304" pitchFamily="18" charset="0"/>
                        </a:rPr>
                        <a:t>5.2 Crecimiento</a:t>
                      </a:r>
                      <a:endParaRPr lang="es-ES" sz="1600" b="0" kern="1200" dirty="0">
                        <a:solidFill>
                          <a:schemeClr val="tx1"/>
                        </a:solidFill>
                        <a:effectLst/>
                        <a:latin typeface="Times New Roman" panose="02020603050405020304" pitchFamily="18" charset="0"/>
                        <a:ea typeface="+mn-ea"/>
                        <a:cs typeface="Times New Roman" panose="02020603050405020304" pitchFamily="18" charset="0"/>
                      </a:endParaRPr>
                    </a:p>
                    <a:p>
                      <a:pPr marL="0" algn="just" defTabSz="914400" rtl="0" eaLnBrk="1" latinLnBrk="0" hangingPunct="1">
                        <a:lnSpc>
                          <a:spcPct val="107000"/>
                        </a:lnSpc>
                        <a:spcAft>
                          <a:spcPts val="0"/>
                        </a:spcAft>
                      </a:pPr>
                      <a:r>
                        <a:rPr lang="es-EC" sz="1600" b="0" kern="1200" dirty="0" smtClean="0">
                          <a:solidFill>
                            <a:schemeClr val="tx1"/>
                          </a:solidFill>
                          <a:effectLst/>
                          <a:latin typeface="Times New Roman" panose="02020603050405020304" pitchFamily="18" charset="0"/>
                          <a:ea typeface="+mn-ea"/>
                          <a:cs typeface="Times New Roman" panose="02020603050405020304" pitchFamily="18" charset="0"/>
                        </a:rPr>
                        <a:t>5.3 Logro </a:t>
                      </a:r>
                      <a:r>
                        <a:rPr lang="es-EC" sz="1600" b="0" kern="1200" dirty="0">
                          <a:solidFill>
                            <a:schemeClr val="tx1"/>
                          </a:solidFill>
                          <a:effectLst/>
                          <a:latin typeface="Times New Roman" panose="02020603050405020304" pitchFamily="18" charset="0"/>
                          <a:ea typeface="+mn-ea"/>
                          <a:cs typeface="Times New Roman" panose="02020603050405020304" pitchFamily="18" charset="0"/>
                        </a:rPr>
                        <a:t>de objetivos </a:t>
                      </a:r>
                      <a:endParaRPr lang="es-EC" sz="16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algn="just" defTabSz="914400" rtl="0" eaLnBrk="1" latinLnBrk="0" hangingPunct="1">
                        <a:lnSpc>
                          <a:spcPct val="107000"/>
                        </a:lnSpc>
                        <a:spcAft>
                          <a:spcPts val="0"/>
                        </a:spcAft>
                      </a:pPr>
                      <a:r>
                        <a:rPr lang="es-EC" sz="1600" b="0" kern="1200" dirty="0" smtClean="0">
                          <a:solidFill>
                            <a:schemeClr val="tx1"/>
                          </a:solidFill>
                          <a:effectLst/>
                          <a:latin typeface="Times New Roman" panose="02020603050405020304" pitchFamily="18" charset="0"/>
                          <a:ea typeface="+mn-ea"/>
                          <a:cs typeface="Times New Roman" panose="02020603050405020304" pitchFamily="18" charset="0"/>
                        </a:rPr>
                        <a:t>5.4 Permanecía y estabilidad</a:t>
                      </a:r>
                      <a:endParaRPr lang="es-ES"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89535" marR="89535" marT="0" marB="0">
                    <a:lnR w="12700" cap="flat" cmpd="sng" algn="ctr">
                      <a:solidFill>
                        <a:schemeClr val="tx1"/>
                      </a:solidFill>
                      <a:prstDash val="solid"/>
                      <a:round/>
                      <a:headEnd type="none" w="med" len="med"/>
                      <a:tailEnd type="none" w="med" len="med"/>
                    </a:lnR>
                  </a:tcPr>
                </a:tc>
              </a:tr>
              <a:tr h="939067">
                <a:tc vMerge="1">
                  <a:txBody>
                    <a:bodyPr/>
                    <a:lstStyle/>
                    <a:p>
                      <a:endParaRPr lang="es-ES"/>
                    </a:p>
                  </a:txBody>
                  <a:tcPr/>
                </a:tc>
                <a:tc>
                  <a:txBody>
                    <a:bodyPr/>
                    <a:lstStyle/>
                    <a:p>
                      <a:pPr algn="just">
                        <a:lnSpc>
                          <a:spcPct val="107000"/>
                        </a:lnSpc>
                        <a:spcAft>
                          <a:spcPts val="0"/>
                        </a:spcAft>
                      </a:pPr>
                      <a:r>
                        <a:rPr lang="es-EC" sz="1600" b="1" dirty="0" smtClean="0">
                          <a:solidFill>
                            <a:schemeClr val="tx1"/>
                          </a:solidFill>
                          <a:effectLst/>
                          <a:latin typeface="Times New Roman" panose="02020603050405020304" pitchFamily="18" charset="0"/>
                          <a:cs typeface="Times New Roman" panose="02020603050405020304" pitchFamily="18" charset="0"/>
                        </a:rPr>
                        <a:t>6.</a:t>
                      </a:r>
                      <a:r>
                        <a:rPr lang="es-EC" sz="1600" b="1" baseline="0" dirty="0" smtClean="0">
                          <a:solidFill>
                            <a:schemeClr val="tx1"/>
                          </a:solidFill>
                          <a:effectLst/>
                          <a:latin typeface="Times New Roman" panose="02020603050405020304" pitchFamily="18" charset="0"/>
                          <a:cs typeface="Times New Roman" panose="02020603050405020304" pitchFamily="18" charset="0"/>
                        </a:rPr>
                        <a:t> </a:t>
                      </a:r>
                      <a:r>
                        <a:rPr lang="es-EC" sz="1600" b="0" dirty="0" smtClean="0">
                          <a:solidFill>
                            <a:schemeClr val="tx1"/>
                          </a:solidFill>
                          <a:effectLst/>
                          <a:latin typeface="Times New Roman" panose="02020603050405020304" pitchFamily="18" charset="0"/>
                          <a:cs typeface="Times New Roman" panose="02020603050405020304" pitchFamily="18" charset="0"/>
                        </a:rPr>
                        <a:t>Criterio </a:t>
                      </a:r>
                      <a:r>
                        <a:rPr lang="es-EC" sz="1600" b="0" dirty="0">
                          <a:solidFill>
                            <a:schemeClr val="tx1"/>
                          </a:solidFill>
                          <a:effectLst/>
                          <a:latin typeface="Times New Roman" panose="02020603050405020304" pitchFamily="18" charset="0"/>
                          <a:cs typeface="Times New Roman" panose="02020603050405020304" pitchFamily="18" charset="0"/>
                        </a:rPr>
                        <a:t>de Éxito   </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6.1 Trabajo</a:t>
                      </a:r>
                      <a:r>
                        <a:rPr lang="es-EC" sz="1600" b="0" baseline="0" dirty="0" smtClean="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Aft>
                          <a:spcPts val="0"/>
                        </a:spcAft>
                      </a:pPr>
                      <a:r>
                        <a:rPr lang="es-EC" sz="1600" b="0" baseline="0" dirty="0" smtClean="0">
                          <a:solidFill>
                            <a:schemeClr val="tx1"/>
                          </a:solidFill>
                          <a:effectLst/>
                          <a:latin typeface="Times New Roman" panose="02020603050405020304" pitchFamily="18" charset="0"/>
                          <a:cs typeface="Times New Roman" panose="02020603050405020304" pitchFamily="18" charset="0"/>
                        </a:rPr>
                        <a:t>6.2</a:t>
                      </a:r>
                      <a:r>
                        <a:rPr lang="es-EC" sz="1600" b="0" dirty="0" smtClean="0">
                          <a:solidFill>
                            <a:schemeClr val="tx1"/>
                          </a:solidFill>
                          <a:effectLst/>
                          <a:latin typeface="Times New Roman" panose="02020603050405020304" pitchFamily="18" charset="0"/>
                          <a:cs typeface="Times New Roman" panose="02020603050405020304" pitchFamily="18" charset="0"/>
                        </a:rPr>
                        <a:t> Servicios </a:t>
                      </a:r>
                    </a:p>
                    <a:p>
                      <a:pPr algn="just">
                        <a:lnSpc>
                          <a:spcPct val="107000"/>
                        </a:lnSpc>
                        <a:spcAft>
                          <a:spcPts val="0"/>
                        </a:spcAft>
                      </a:pPr>
                      <a:r>
                        <a:rPr lang="es-EC" sz="1600" b="0" dirty="0" smtClean="0">
                          <a:solidFill>
                            <a:schemeClr val="tx1"/>
                          </a:solidFill>
                          <a:effectLst/>
                          <a:latin typeface="Times New Roman" panose="02020603050405020304" pitchFamily="18" charset="0"/>
                          <a:cs typeface="Times New Roman" panose="02020603050405020304" pitchFamily="18" charset="0"/>
                        </a:rPr>
                        <a:t>6.3 Liderazgo</a:t>
                      </a:r>
                    </a:p>
                    <a:p>
                      <a:pPr algn="just">
                        <a:lnSpc>
                          <a:spcPct val="107000"/>
                        </a:lnSpc>
                        <a:spcAft>
                          <a:spcPts val="0"/>
                        </a:spcAft>
                      </a:pPr>
                      <a:r>
                        <a:rPr lang="es-EC" sz="16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6.4 Eficiencia</a:t>
                      </a:r>
                      <a:endParaRPr lang="es-E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164" marR="56164"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3" name="Subtítulo 2"/>
          <p:cNvSpPr>
            <a:spLocks noGrp="1"/>
          </p:cNvSpPr>
          <p:nvPr>
            <p:ph type="subTitle" idx="1"/>
          </p:nvPr>
        </p:nvSpPr>
        <p:spPr>
          <a:xfrm>
            <a:off x="2021983" y="609860"/>
            <a:ext cx="6372071" cy="476295"/>
          </a:xfrm>
        </p:spPr>
        <p:txBody>
          <a:bodyPr>
            <a:noAutofit/>
          </a:bodyPr>
          <a:lstStyle/>
          <a:p>
            <a:r>
              <a:rPr lang="es-ES" sz="2500" b="1" dirty="0" smtClean="0">
                <a:latin typeface="Times New Roman" panose="02020603050405020304" pitchFamily="18" charset="0"/>
                <a:cs typeface="Times New Roman" panose="02020603050405020304" pitchFamily="18" charset="0"/>
              </a:rPr>
              <a:t>MATRIZ DE OPERACIONALIZACIÓN</a:t>
            </a:r>
            <a:endParaRPr lang="es-ES" sz="2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8567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5354</TotalTime>
  <Words>2276</Words>
  <Application>Microsoft Office PowerPoint</Application>
  <PresentationFormat>Panorámica</PresentationFormat>
  <Paragraphs>458</Paragraphs>
  <Slides>32</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32</vt:i4>
      </vt:variant>
    </vt:vector>
  </HeadingPairs>
  <TitlesOfParts>
    <vt:vector size="41" baseType="lpstr">
      <vt:lpstr>Arial</vt:lpstr>
      <vt:lpstr>Calibri</vt:lpstr>
      <vt:lpstr>Calibri Light</vt:lpstr>
      <vt:lpstr>Cambria Math</vt:lpstr>
      <vt:lpstr>Symbol</vt:lpstr>
      <vt:lpstr>Times New Roman</vt:lpstr>
      <vt:lpstr>Wingdings</vt:lpstr>
      <vt:lpstr>Office Theme</vt:lpstr>
      <vt:lpstr>1_Office Theme</vt:lpstr>
      <vt:lpstr>Presentación de PowerPoint</vt:lpstr>
      <vt:lpstr>INTRODUCCIÓN</vt:lpstr>
      <vt:lpstr>INTRODUCCIÓN</vt:lpstr>
      <vt:lpstr>PLANTEAMIENTO DEL PROBLEMA</vt:lpstr>
      <vt:lpstr>OBJETIVOS DE LA INVESTIGACIÓN </vt:lpstr>
      <vt:lpstr>HIPOTESIS GENERAL</vt:lpstr>
      <vt:lpstr>MARCO TEÓRICO</vt:lpstr>
      <vt:lpstr>MARCO REFERENCIAL</vt:lpstr>
      <vt:lpstr>Presentación de PowerPoint</vt:lpstr>
      <vt:lpstr>Presentación de PowerPoint</vt:lpstr>
      <vt:lpstr>Presentación de PowerPoint</vt:lpstr>
      <vt:lpstr>Presentación de PowerPoint</vt:lpstr>
      <vt:lpstr>RESULTADOS</vt:lpstr>
      <vt:lpstr>RESULTADOS</vt:lpstr>
      <vt:lpstr>Presentación de PowerPoint</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PROPUESTA </vt:lpstr>
      <vt:lpstr>PROPUESTA </vt:lpstr>
      <vt:lpstr>PROPUESTA </vt:lpstr>
      <vt:lpstr>CONCLUSIONES </vt:lpstr>
      <vt:lpstr>RECOMENDACIONES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Maribel Valencia</dc:creator>
  <cp:lastModifiedBy>Maribel Valencia</cp:lastModifiedBy>
  <cp:revision>240</cp:revision>
  <cp:lastPrinted>2018-06-07T15:25:41Z</cp:lastPrinted>
  <dcterms:created xsi:type="dcterms:W3CDTF">2018-05-29T21:28:06Z</dcterms:created>
  <dcterms:modified xsi:type="dcterms:W3CDTF">2018-06-30T03:22:23Z</dcterms:modified>
</cp:coreProperties>
</file>