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1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3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4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6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7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8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9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8.xml" ContentType="application/vnd.openxmlformats-officedocument.drawingml.diagramData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80" r:id="rId20"/>
    <p:sldId id="276" r:id="rId21"/>
    <p:sldId id="282" r:id="rId22"/>
    <p:sldId id="275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2EA68-41E3-49E3-B4CD-07AE28694888}" type="doc">
      <dgm:prSet loTypeId="urn:microsoft.com/office/officeart/2008/layout/AscendingPictureAccentProces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47F0407-CB19-4DBE-9AC3-21DC182EB4F0}">
      <dgm:prSet phldrT="[Texto]" custT="1"/>
      <dgm:spPr>
        <a:xfrm>
          <a:off x="3938359" y="4130768"/>
          <a:ext cx="1763565" cy="472950"/>
        </a:xfrm>
        <a:prstGeom prst="roundRect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s-EC" sz="18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Refrigeradoras </a:t>
          </a:r>
          <a:endParaRPr lang="es-EC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B4174F6-6F18-4B50-91D8-91B116214196}" type="parTrans" cxnId="{C91E59C5-5477-4DA7-8FF4-F5269F3D986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3E822-997D-47F5-A0D1-1EF9C446F742}" type="sibTrans" cxnId="{C91E59C5-5477-4DA7-8FF4-F5269F3D986F}">
      <dgm:prSet/>
      <dgm:spPr>
        <a:xfrm>
          <a:off x="3449515" y="3666913"/>
          <a:ext cx="817764" cy="81779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3D0D0-A41D-44F3-B37E-E6835DB51CBA}">
      <dgm:prSet phldrT="[Texto]" custT="1"/>
      <dgm:spPr>
        <a:xfrm>
          <a:off x="5521398" y="3559899"/>
          <a:ext cx="1763565" cy="472950"/>
        </a:xfrm>
        <a:prstGeom prst="roundRect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C" sz="18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Cocinas </a:t>
          </a:r>
          <a:endParaRPr lang="es-EC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0464028-957B-41C6-9C30-F189B0A1A93D}" type="parTrans" cxnId="{664D0448-1252-4986-A1B0-180B55CDD6B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0CF42-BBB2-4EB1-AB3C-9FE158240871}" type="sibTrans" cxnId="{664D0448-1252-4986-A1B0-180B55CDD6BD}">
      <dgm:prSet/>
      <dgm:spPr>
        <a:xfrm>
          <a:off x="5032555" y="3096043"/>
          <a:ext cx="817764" cy="8177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CB8BF-80FB-4C7B-B1B4-3FB333D9FBC6}">
      <dgm:prSet custT="1"/>
      <dgm:spPr>
        <a:xfrm>
          <a:off x="6195429" y="2659667"/>
          <a:ext cx="1763565" cy="472950"/>
        </a:xfrm>
        <a:prstGeom prst="roundRect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Lavadoras </a:t>
          </a:r>
          <a:endParaRPr lang="es-EC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E8C8EB3-86EA-461C-9759-D01E86750C87}" type="parTrans" cxnId="{D15B202A-38F0-4DBD-B101-05C18EBD9E4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94849-9492-4676-9153-DF73A53B75AC}" type="sibTrans" cxnId="{D15B202A-38F0-4DBD-B101-05C18EBD9E47}">
      <dgm:prSet/>
      <dgm:spPr>
        <a:xfrm>
          <a:off x="5706585" y="2195811"/>
          <a:ext cx="817764" cy="8177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88382-30EF-42FC-8877-49A70A00FA3D}">
      <dgm:prSet custT="1"/>
      <dgm:spPr>
        <a:xfrm>
          <a:off x="6491237" y="1587206"/>
          <a:ext cx="1763565" cy="472950"/>
        </a:xfrm>
        <a:prstGeom prst="roundRect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C" sz="18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Línea menor </a:t>
          </a:r>
          <a:endParaRPr lang="es-EC" sz="18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748D373-B9FC-4C7A-BA6B-33C7BC829870}" type="parTrans" cxnId="{5E9378A5-EBDC-45BF-9489-D11D112B8D48}">
      <dgm:prSet/>
      <dgm:spPr/>
      <dgm:t>
        <a:bodyPr/>
        <a:lstStyle/>
        <a:p>
          <a:endParaRPr lang="es-EC" sz="1800"/>
        </a:p>
      </dgm:t>
    </dgm:pt>
    <dgm:pt modelId="{E4EA2B3F-3BB7-41E6-B650-9A17AE1D66D6}" type="sibTrans" cxnId="{5E9378A5-EBDC-45BF-9489-D11D112B8D48}">
      <dgm:prSet/>
      <dgm:spPr>
        <a:xfrm>
          <a:off x="6002393" y="1123350"/>
          <a:ext cx="817764" cy="81779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s-EC" sz="1800"/>
        </a:p>
      </dgm:t>
    </dgm:pt>
    <dgm:pt modelId="{859ACF2B-160A-43C0-9B86-8D55311F8AC6}" type="pres">
      <dgm:prSet presAssocID="{2402EA68-41E3-49E3-B4CD-07AE286948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D167BBEB-31A1-4FA1-8DC6-FE546A7C0374}" type="pres">
      <dgm:prSet presAssocID="{2402EA68-41E3-49E3-B4CD-07AE28694888}" presName="dot1" presStyleLbl="alignNode1" presStyleIdx="0" presStyleCnt="13"/>
      <dgm:spPr>
        <a:xfrm>
          <a:off x="4969272" y="3761218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621C68ED-2AC5-403B-8EEE-B50A1D30E30C}" type="pres">
      <dgm:prSet presAssocID="{2402EA68-41E3-49E3-B4CD-07AE28694888}" presName="dot2" presStyleLbl="alignNode1" presStyleIdx="1" presStyleCnt="13"/>
      <dgm:spPr>
        <a:xfrm>
          <a:off x="4786784" y="3844429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605B6979-ABBE-4B6C-A1FC-9B3F948B15AD}" type="pres">
      <dgm:prSet presAssocID="{2402EA68-41E3-49E3-B4CD-07AE28694888}" presName="dot3" presStyleLbl="alignNode1" presStyleIdx="2" presStyleCnt="13"/>
      <dgm:spPr>
        <a:xfrm>
          <a:off x="4598899" y="3912934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C156AAAE-E07F-444A-9578-48386B4FBE06}" type="pres">
      <dgm:prSet presAssocID="{2402EA68-41E3-49E3-B4CD-07AE28694888}" presName="dot4" presStyleLbl="alignNode1" presStyleIdx="3" presStyleCnt="13"/>
      <dgm:spPr>
        <a:xfrm>
          <a:off x="4405618" y="3966344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585A3B6E-9D16-463C-96AD-A1FE0D34216E}" type="pres">
      <dgm:prSet presAssocID="{2402EA68-41E3-49E3-B4CD-07AE28694888}" presName="dot5" presStyleLbl="alignNode1" presStyleIdx="4" presStyleCnt="13"/>
      <dgm:spPr>
        <a:xfrm>
          <a:off x="5822357" y="3066112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B78E0275-BE9C-4C89-852D-D22DA7D628E6}" type="pres">
      <dgm:prSet presAssocID="{2402EA68-41E3-49E3-B4CD-07AE28694888}" presName="dot6" presStyleLbl="alignNode1" presStyleIdx="5" presStyleCnt="13"/>
      <dgm:spPr>
        <a:xfrm>
          <a:off x="6308994" y="2046287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209CEB60-5848-49D4-AC66-813D940675B9}" type="pres">
      <dgm:prSet presAssocID="{2402EA68-41E3-49E3-B4CD-07AE28694888}" presName="dotArrow1" presStyleLbl="alignNode1" presStyleIdx="6" presStyleCnt="13"/>
      <dgm:spPr>
        <a:xfrm>
          <a:off x="6177523" y="773732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C4D815FC-EE4A-48A5-961D-F3B5DB57FF4E}" type="pres">
      <dgm:prSet presAssocID="{2402EA68-41E3-49E3-B4CD-07AE28694888}" presName="dotArrow2" presStyleLbl="alignNode1" presStyleIdx="7" presStyleCnt="13"/>
      <dgm:spPr>
        <a:xfrm>
          <a:off x="6294277" y="690907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9B77D452-F5D5-43ED-A3B8-9A1B328B0C5B}" type="pres">
      <dgm:prSet presAssocID="{2402EA68-41E3-49E3-B4CD-07AE28694888}" presName="dotArrow3" presStyleLbl="alignNode1" presStyleIdx="8" presStyleCnt="13"/>
      <dgm:spPr>
        <a:xfrm>
          <a:off x="6411030" y="608083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55CA1D71-CC49-4D45-8559-4BF6F97190F6}" type="pres">
      <dgm:prSet presAssocID="{2402EA68-41E3-49E3-B4CD-07AE28694888}" presName="dotArrow4" presStyleLbl="alignNode1" presStyleIdx="9" presStyleCnt="13"/>
      <dgm:spPr>
        <a:xfrm>
          <a:off x="6527784" y="690907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5BE49137-2DEA-409D-8046-BB8732C007E2}" type="pres">
      <dgm:prSet presAssocID="{2402EA68-41E3-49E3-B4CD-07AE28694888}" presName="dotArrow5" presStyleLbl="alignNode1" presStyleIdx="10" presStyleCnt="13"/>
      <dgm:spPr>
        <a:xfrm>
          <a:off x="6645028" y="773732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1510B6D8-1E20-4726-90D2-18D054C8712B}" type="pres">
      <dgm:prSet presAssocID="{2402EA68-41E3-49E3-B4CD-07AE28694888}" presName="dotArrow6" presStyleLbl="alignNode1" presStyleIdx="11" presStyleCnt="13"/>
      <dgm:spPr>
        <a:xfrm>
          <a:off x="6411030" y="783021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5269FA78-8EBF-486A-961D-7CFE5ECE886A}" type="pres">
      <dgm:prSet presAssocID="{2402EA68-41E3-49E3-B4CD-07AE28694888}" presName="dotArrow7" presStyleLbl="alignNode1" presStyleIdx="12" presStyleCnt="13"/>
      <dgm:spPr>
        <a:xfrm>
          <a:off x="6411030" y="957958"/>
          <a:ext cx="81923" cy="81923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EC"/>
        </a:p>
      </dgm:t>
    </dgm:pt>
    <dgm:pt modelId="{71B5FA71-3590-4C03-9D88-2E540D611A20}" type="pres">
      <dgm:prSet presAssocID="{947F0407-CB19-4DBE-9AC3-21DC182EB4F0}" presName="parTx1" presStyleLbl="node1" presStyleIdx="0" presStyleCnt="4"/>
      <dgm:spPr/>
      <dgm:t>
        <a:bodyPr/>
        <a:lstStyle/>
        <a:p>
          <a:endParaRPr lang="es-EC"/>
        </a:p>
      </dgm:t>
    </dgm:pt>
    <dgm:pt modelId="{0EB66147-DF62-47D4-8A28-70A7790BB84E}" type="pres">
      <dgm:prSet presAssocID="{7AD3E822-997D-47F5-A0D1-1EF9C446F742}" presName="picture1" presStyleCnt="0"/>
      <dgm:spPr/>
      <dgm:t>
        <a:bodyPr/>
        <a:lstStyle/>
        <a:p>
          <a:endParaRPr lang="es-EC"/>
        </a:p>
      </dgm:t>
    </dgm:pt>
    <dgm:pt modelId="{302F09D2-436B-4483-9BC3-AF06D51A3385}" type="pres">
      <dgm:prSet presAssocID="{7AD3E822-997D-47F5-A0D1-1EF9C446F742}" presName="imageRepeatNode" presStyleLbl="fgImgPlace1" presStyleIdx="0" presStyleCnt="4"/>
      <dgm:spPr/>
      <dgm:t>
        <a:bodyPr/>
        <a:lstStyle/>
        <a:p>
          <a:endParaRPr lang="es-EC"/>
        </a:p>
      </dgm:t>
    </dgm:pt>
    <dgm:pt modelId="{253C3296-9F4E-4AC0-A0C9-5CE47A9FDC64}" type="pres">
      <dgm:prSet presAssocID="{0983D0D0-A41D-44F3-B37E-E6835DB51CBA}" presName="parTx2" presStyleLbl="node1" presStyleIdx="1" presStyleCnt="4"/>
      <dgm:spPr/>
      <dgm:t>
        <a:bodyPr/>
        <a:lstStyle/>
        <a:p>
          <a:endParaRPr lang="es-EC"/>
        </a:p>
      </dgm:t>
    </dgm:pt>
    <dgm:pt modelId="{C6AE70CB-40BE-4632-AFEF-F36FC0318162}" type="pres">
      <dgm:prSet presAssocID="{4EC0CF42-BBB2-4EB1-AB3C-9FE158240871}" presName="picture2" presStyleCnt="0"/>
      <dgm:spPr/>
      <dgm:t>
        <a:bodyPr/>
        <a:lstStyle/>
        <a:p>
          <a:endParaRPr lang="es-EC"/>
        </a:p>
      </dgm:t>
    </dgm:pt>
    <dgm:pt modelId="{2CF2054E-402F-4C9A-BD12-F2A1C3734515}" type="pres">
      <dgm:prSet presAssocID="{4EC0CF42-BBB2-4EB1-AB3C-9FE158240871}" presName="imageRepeatNode" presStyleLbl="fgImgPlace1" presStyleIdx="1" presStyleCnt="4"/>
      <dgm:spPr/>
      <dgm:t>
        <a:bodyPr/>
        <a:lstStyle/>
        <a:p>
          <a:endParaRPr lang="es-EC"/>
        </a:p>
      </dgm:t>
    </dgm:pt>
    <dgm:pt modelId="{A23B9ED8-03F6-4148-9FF9-37E2B94C350A}" type="pres">
      <dgm:prSet presAssocID="{96ECB8BF-80FB-4C7B-B1B4-3FB333D9FBC6}" presName="parTx3" presStyleLbl="node1" presStyleIdx="2" presStyleCnt="4"/>
      <dgm:spPr/>
      <dgm:t>
        <a:bodyPr/>
        <a:lstStyle/>
        <a:p>
          <a:endParaRPr lang="es-EC"/>
        </a:p>
      </dgm:t>
    </dgm:pt>
    <dgm:pt modelId="{A582D9A0-3344-4DB6-9E41-E52A49709353}" type="pres">
      <dgm:prSet presAssocID="{3E694849-9492-4676-9153-DF73A53B75AC}" presName="picture3" presStyleCnt="0"/>
      <dgm:spPr/>
      <dgm:t>
        <a:bodyPr/>
        <a:lstStyle/>
        <a:p>
          <a:endParaRPr lang="es-EC"/>
        </a:p>
      </dgm:t>
    </dgm:pt>
    <dgm:pt modelId="{49E9D30C-1D82-4E93-87BB-C8F57B1D59A8}" type="pres">
      <dgm:prSet presAssocID="{3E694849-9492-4676-9153-DF73A53B75AC}" presName="imageRepeatNode" presStyleLbl="fgImgPlace1" presStyleIdx="2" presStyleCnt="4"/>
      <dgm:spPr/>
      <dgm:t>
        <a:bodyPr/>
        <a:lstStyle/>
        <a:p>
          <a:endParaRPr lang="es-EC"/>
        </a:p>
      </dgm:t>
    </dgm:pt>
    <dgm:pt modelId="{C6DC38A9-10A6-49AC-ACED-FC463A087EAA}" type="pres">
      <dgm:prSet presAssocID="{0A188382-30EF-42FC-8877-49A70A00FA3D}" presName="parTx4" presStyleLbl="node1" presStyleIdx="3" presStyleCnt="4"/>
      <dgm:spPr/>
      <dgm:t>
        <a:bodyPr/>
        <a:lstStyle/>
        <a:p>
          <a:endParaRPr lang="es-EC"/>
        </a:p>
      </dgm:t>
    </dgm:pt>
    <dgm:pt modelId="{BE24B6ED-13CA-47F0-BC11-981E74D1AAA4}" type="pres">
      <dgm:prSet presAssocID="{E4EA2B3F-3BB7-41E6-B650-9A17AE1D66D6}" presName="picture4" presStyleCnt="0"/>
      <dgm:spPr/>
      <dgm:t>
        <a:bodyPr/>
        <a:lstStyle/>
        <a:p>
          <a:endParaRPr lang="es-EC"/>
        </a:p>
      </dgm:t>
    </dgm:pt>
    <dgm:pt modelId="{E143A5AC-9BA5-4C98-BFC8-36106AEC83D5}" type="pres">
      <dgm:prSet presAssocID="{E4EA2B3F-3BB7-41E6-B650-9A17AE1D66D6}" presName="imageRepeatNode" presStyleLbl="fgImgPlace1" presStyleIdx="3" presStyleCnt="4"/>
      <dgm:spPr/>
      <dgm:t>
        <a:bodyPr/>
        <a:lstStyle/>
        <a:p>
          <a:endParaRPr lang="es-EC"/>
        </a:p>
      </dgm:t>
    </dgm:pt>
  </dgm:ptLst>
  <dgm:cxnLst>
    <dgm:cxn modelId="{D15B202A-38F0-4DBD-B101-05C18EBD9E47}" srcId="{2402EA68-41E3-49E3-B4CD-07AE28694888}" destId="{96ECB8BF-80FB-4C7B-B1B4-3FB333D9FBC6}" srcOrd="2" destOrd="0" parTransId="{6E8C8EB3-86EA-461C-9759-D01E86750C87}" sibTransId="{3E694849-9492-4676-9153-DF73A53B75AC}"/>
    <dgm:cxn modelId="{6C796A7D-2B98-47F2-8156-AF10C3AC1AFE}" type="presOf" srcId="{E4EA2B3F-3BB7-41E6-B650-9A17AE1D66D6}" destId="{E143A5AC-9BA5-4C98-BFC8-36106AEC83D5}" srcOrd="0" destOrd="0" presId="urn:microsoft.com/office/officeart/2008/layout/AscendingPictureAccentProcess"/>
    <dgm:cxn modelId="{6CC2647B-6B7A-474F-8CE6-16B7CFAF5899}" type="presOf" srcId="{947F0407-CB19-4DBE-9AC3-21DC182EB4F0}" destId="{71B5FA71-3590-4C03-9D88-2E540D611A20}" srcOrd="0" destOrd="0" presId="urn:microsoft.com/office/officeart/2008/layout/AscendingPictureAccentProcess"/>
    <dgm:cxn modelId="{C901EBEB-4455-44CE-BB98-754A38AE88C1}" type="presOf" srcId="{0A188382-30EF-42FC-8877-49A70A00FA3D}" destId="{C6DC38A9-10A6-49AC-ACED-FC463A087EAA}" srcOrd="0" destOrd="0" presId="urn:microsoft.com/office/officeart/2008/layout/AscendingPictureAccentProcess"/>
    <dgm:cxn modelId="{5E9378A5-EBDC-45BF-9489-D11D112B8D48}" srcId="{2402EA68-41E3-49E3-B4CD-07AE28694888}" destId="{0A188382-30EF-42FC-8877-49A70A00FA3D}" srcOrd="3" destOrd="0" parTransId="{8748D373-B9FC-4C7A-BA6B-33C7BC829870}" sibTransId="{E4EA2B3F-3BB7-41E6-B650-9A17AE1D66D6}"/>
    <dgm:cxn modelId="{FB110C31-3A5F-4340-90F3-05D78EB5D5F2}" type="presOf" srcId="{4EC0CF42-BBB2-4EB1-AB3C-9FE158240871}" destId="{2CF2054E-402F-4C9A-BD12-F2A1C3734515}" srcOrd="0" destOrd="0" presId="urn:microsoft.com/office/officeart/2008/layout/AscendingPictureAccentProcess"/>
    <dgm:cxn modelId="{1E509092-0A90-4D83-88CE-ED8079407EF1}" type="presOf" srcId="{3E694849-9492-4676-9153-DF73A53B75AC}" destId="{49E9D30C-1D82-4E93-87BB-C8F57B1D59A8}" srcOrd="0" destOrd="0" presId="urn:microsoft.com/office/officeart/2008/layout/AscendingPictureAccentProcess"/>
    <dgm:cxn modelId="{664D0448-1252-4986-A1B0-180B55CDD6BD}" srcId="{2402EA68-41E3-49E3-B4CD-07AE28694888}" destId="{0983D0D0-A41D-44F3-B37E-E6835DB51CBA}" srcOrd="1" destOrd="0" parTransId="{10464028-957B-41C6-9C30-F189B0A1A93D}" sibTransId="{4EC0CF42-BBB2-4EB1-AB3C-9FE158240871}"/>
    <dgm:cxn modelId="{6D37F666-6B3E-49BF-9243-B994FBE7F6B3}" type="presOf" srcId="{2402EA68-41E3-49E3-B4CD-07AE28694888}" destId="{859ACF2B-160A-43C0-9B86-8D55311F8AC6}" srcOrd="0" destOrd="0" presId="urn:microsoft.com/office/officeart/2008/layout/AscendingPictureAccentProcess"/>
    <dgm:cxn modelId="{A7B2A555-697E-4BBD-92FF-785F1DC7FE04}" type="presOf" srcId="{96ECB8BF-80FB-4C7B-B1B4-3FB333D9FBC6}" destId="{A23B9ED8-03F6-4148-9FF9-37E2B94C350A}" srcOrd="0" destOrd="0" presId="urn:microsoft.com/office/officeart/2008/layout/AscendingPictureAccentProcess"/>
    <dgm:cxn modelId="{C91E59C5-5477-4DA7-8FF4-F5269F3D986F}" srcId="{2402EA68-41E3-49E3-B4CD-07AE28694888}" destId="{947F0407-CB19-4DBE-9AC3-21DC182EB4F0}" srcOrd="0" destOrd="0" parTransId="{CB4174F6-6F18-4B50-91D8-91B116214196}" sibTransId="{7AD3E822-997D-47F5-A0D1-1EF9C446F742}"/>
    <dgm:cxn modelId="{E4972E92-9685-4CF0-9B29-AAE9013893BC}" type="presOf" srcId="{7AD3E822-997D-47F5-A0D1-1EF9C446F742}" destId="{302F09D2-436B-4483-9BC3-AF06D51A3385}" srcOrd="0" destOrd="0" presId="urn:microsoft.com/office/officeart/2008/layout/AscendingPictureAccentProcess"/>
    <dgm:cxn modelId="{A4D9E0F4-CE4C-4816-B606-72DF3421442A}" type="presOf" srcId="{0983D0D0-A41D-44F3-B37E-E6835DB51CBA}" destId="{253C3296-9F4E-4AC0-A0C9-5CE47A9FDC64}" srcOrd="0" destOrd="0" presId="urn:microsoft.com/office/officeart/2008/layout/AscendingPictureAccentProcess"/>
    <dgm:cxn modelId="{76BA62A8-7442-4770-9FAA-0220F124B30C}" type="presParOf" srcId="{859ACF2B-160A-43C0-9B86-8D55311F8AC6}" destId="{D167BBEB-31A1-4FA1-8DC6-FE546A7C0374}" srcOrd="0" destOrd="0" presId="urn:microsoft.com/office/officeart/2008/layout/AscendingPictureAccentProcess"/>
    <dgm:cxn modelId="{CE12BFCF-4EBF-4A1C-9B8A-90CEB48B29AA}" type="presParOf" srcId="{859ACF2B-160A-43C0-9B86-8D55311F8AC6}" destId="{621C68ED-2AC5-403B-8EEE-B50A1D30E30C}" srcOrd="1" destOrd="0" presId="urn:microsoft.com/office/officeart/2008/layout/AscendingPictureAccentProcess"/>
    <dgm:cxn modelId="{CA42BA01-87E2-4BFB-ACEC-272FE905821D}" type="presParOf" srcId="{859ACF2B-160A-43C0-9B86-8D55311F8AC6}" destId="{605B6979-ABBE-4B6C-A1FC-9B3F948B15AD}" srcOrd="2" destOrd="0" presId="urn:microsoft.com/office/officeart/2008/layout/AscendingPictureAccentProcess"/>
    <dgm:cxn modelId="{7E0C2AF4-92F8-491D-99DC-09D5354EFD83}" type="presParOf" srcId="{859ACF2B-160A-43C0-9B86-8D55311F8AC6}" destId="{C156AAAE-E07F-444A-9578-48386B4FBE06}" srcOrd="3" destOrd="0" presId="urn:microsoft.com/office/officeart/2008/layout/AscendingPictureAccentProcess"/>
    <dgm:cxn modelId="{73B5FF5C-F6B1-4253-94E0-9BC709BF60F5}" type="presParOf" srcId="{859ACF2B-160A-43C0-9B86-8D55311F8AC6}" destId="{585A3B6E-9D16-463C-96AD-A1FE0D34216E}" srcOrd="4" destOrd="0" presId="urn:microsoft.com/office/officeart/2008/layout/AscendingPictureAccentProcess"/>
    <dgm:cxn modelId="{193D5313-2563-464E-8481-D00B6280DFB7}" type="presParOf" srcId="{859ACF2B-160A-43C0-9B86-8D55311F8AC6}" destId="{B78E0275-BE9C-4C89-852D-D22DA7D628E6}" srcOrd="5" destOrd="0" presId="urn:microsoft.com/office/officeart/2008/layout/AscendingPictureAccentProcess"/>
    <dgm:cxn modelId="{DEC75398-0C82-48AA-AC49-C24142F8D144}" type="presParOf" srcId="{859ACF2B-160A-43C0-9B86-8D55311F8AC6}" destId="{209CEB60-5848-49D4-AC66-813D940675B9}" srcOrd="6" destOrd="0" presId="urn:microsoft.com/office/officeart/2008/layout/AscendingPictureAccentProcess"/>
    <dgm:cxn modelId="{DC800F95-0588-4445-A37E-CA6BEB81B38E}" type="presParOf" srcId="{859ACF2B-160A-43C0-9B86-8D55311F8AC6}" destId="{C4D815FC-EE4A-48A5-961D-F3B5DB57FF4E}" srcOrd="7" destOrd="0" presId="urn:microsoft.com/office/officeart/2008/layout/AscendingPictureAccentProcess"/>
    <dgm:cxn modelId="{13B973CC-2844-4A64-B01A-796B9CF26EAB}" type="presParOf" srcId="{859ACF2B-160A-43C0-9B86-8D55311F8AC6}" destId="{9B77D452-F5D5-43ED-A3B8-9A1B328B0C5B}" srcOrd="8" destOrd="0" presId="urn:microsoft.com/office/officeart/2008/layout/AscendingPictureAccentProcess"/>
    <dgm:cxn modelId="{BE3A21F9-D0A3-4A89-869E-FF743361E537}" type="presParOf" srcId="{859ACF2B-160A-43C0-9B86-8D55311F8AC6}" destId="{55CA1D71-CC49-4D45-8559-4BF6F97190F6}" srcOrd="9" destOrd="0" presId="urn:microsoft.com/office/officeart/2008/layout/AscendingPictureAccentProcess"/>
    <dgm:cxn modelId="{22271FEC-6A77-4D79-A26E-E951794AF7F8}" type="presParOf" srcId="{859ACF2B-160A-43C0-9B86-8D55311F8AC6}" destId="{5BE49137-2DEA-409D-8046-BB8732C007E2}" srcOrd="10" destOrd="0" presId="urn:microsoft.com/office/officeart/2008/layout/AscendingPictureAccentProcess"/>
    <dgm:cxn modelId="{DB11451D-31E0-4D85-AE55-EC620529B066}" type="presParOf" srcId="{859ACF2B-160A-43C0-9B86-8D55311F8AC6}" destId="{1510B6D8-1E20-4726-90D2-18D054C8712B}" srcOrd="11" destOrd="0" presId="urn:microsoft.com/office/officeart/2008/layout/AscendingPictureAccentProcess"/>
    <dgm:cxn modelId="{7A88C97D-8BD9-4600-A5D0-825CE935FC66}" type="presParOf" srcId="{859ACF2B-160A-43C0-9B86-8D55311F8AC6}" destId="{5269FA78-8EBF-486A-961D-7CFE5ECE886A}" srcOrd="12" destOrd="0" presId="urn:microsoft.com/office/officeart/2008/layout/AscendingPictureAccentProcess"/>
    <dgm:cxn modelId="{DF361CE7-ABDA-42F9-83FD-B63D4B81842F}" type="presParOf" srcId="{859ACF2B-160A-43C0-9B86-8D55311F8AC6}" destId="{71B5FA71-3590-4C03-9D88-2E540D611A20}" srcOrd="13" destOrd="0" presId="urn:microsoft.com/office/officeart/2008/layout/AscendingPictureAccentProcess"/>
    <dgm:cxn modelId="{E5E321FB-2313-440C-8DC0-C31D57B66843}" type="presParOf" srcId="{859ACF2B-160A-43C0-9B86-8D55311F8AC6}" destId="{0EB66147-DF62-47D4-8A28-70A7790BB84E}" srcOrd="14" destOrd="0" presId="urn:microsoft.com/office/officeart/2008/layout/AscendingPictureAccentProcess"/>
    <dgm:cxn modelId="{744B37F4-1E3A-4976-B2DE-6A1986C2D349}" type="presParOf" srcId="{0EB66147-DF62-47D4-8A28-70A7790BB84E}" destId="{302F09D2-436B-4483-9BC3-AF06D51A3385}" srcOrd="0" destOrd="0" presId="urn:microsoft.com/office/officeart/2008/layout/AscendingPictureAccentProcess"/>
    <dgm:cxn modelId="{C5DB4598-D50A-49E7-94FE-72D0A86F5C90}" type="presParOf" srcId="{859ACF2B-160A-43C0-9B86-8D55311F8AC6}" destId="{253C3296-9F4E-4AC0-A0C9-5CE47A9FDC64}" srcOrd="15" destOrd="0" presId="urn:microsoft.com/office/officeart/2008/layout/AscendingPictureAccentProcess"/>
    <dgm:cxn modelId="{FB35AC6A-C055-4101-B828-24CC944FDB63}" type="presParOf" srcId="{859ACF2B-160A-43C0-9B86-8D55311F8AC6}" destId="{C6AE70CB-40BE-4632-AFEF-F36FC0318162}" srcOrd="16" destOrd="0" presId="urn:microsoft.com/office/officeart/2008/layout/AscendingPictureAccentProcess"/>
    <dgm:cxn modelId="{C103D174-CA8E-470A-BF24-5017A148C0FE}" type="presParOf" srcId="{C6AE70CB-40BE-4632-AFEF-F36FC0318162}" destId="{2CF2054E-402F-4C9A-BD12-F2A1C3734515}" srcOrd="0" destOrd="0" presId="urn:microsoft.com/office/officeart/2008/layout/AscendingPictureAccentProcess"/>
    <dgm:cxn modelId="{D3A34B4A-4A0F-4660-9DA4-C4DF37B22C5D}" type="presParOf" srcId="{859ACF2B-160A-43C0-9B86-8D55311F8AC6}" destId="{A23B9ED8-03F6-4148-9FF9-37E2B94C350A}" srcOrd="17" destOrd="0" presId="urn:microsoft.com/office/officeart/2008/layout/AscendingPictureAccentProcess"/>
    <dgm:cxn modelId="{A5E4FDFA-511D-47D8-BC82-7EDF4BC739BB}" type="presParOf" srcId="{859ACF2B-160A-43C0-9B86-8D55311F8AC6}" destId="{A582D9A0-3344-4DB6-9E41-E52A49709353}" srcOrd="18" destOrd="0" presId="urn:microsoft.com/office/officeart/2008/layout/AscendingPictureAccentProcess"/>
    <dgm:cxn modelId="{095854EA-E084-4438-85F9-1C0E76E4BF40}" type="presParOf" srcId="{A582D9A0-3344-4DB6-9E41-E52A49709353}" destId="{49E9D30C-1D82-4E93-87BB-C8F57B1D59A8}" srcOrd="0" destOrd="0" presId="urn:microsoft.com/office/officeart/2008/layout/AscendingPictureAccentProcess"/>
    <dgm:cxn modelId="{1A602539-FB12-4C19-A915-ABBB475A679B}" type="presParOf" srcId="{859ACF2B-160A-43C0-9B86-8D55311F8AC6}" destId="{C6DC38A9-10A6-49AC-ACED-FC463A087EAA}" srcOrd="19" destOrd="0" presId="urn:microsoft.com/office/officeart/2008/layout/AscendingPictureAccentProcess"/>
    <dgm:cxn modelId="{B58663E8-15FA-429E-AE2A-B8E4E9A434B3}" type="presParOf" srcId="{859ACF2B-160A-43C0-9B86-8D55311F8AC6}" destId="{BE24B6ED-13CA-47F0-BC11-981E74D1AAA4}" srcOrd="20" destOrd="0" presId="urn:microsoft.com/office/officeart/2008/layout/AscendingPictureAccentProcess"/>
    <dgm:cxn modelId="{C6498EC9-584C-479A-840E-7235C74C8093}" type="presParOf" srcId="{BE24B6ED-13CA-47F0-BC11-981E74D1AAA4}" destId="{E143A5AC-9BA5-4C98-BFC8-36106AEC83D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2A677E-4DB9-44A4-A9C2-9094DADAD431}" type="doc">
      <dgm:prSet loTypeId="urn:microsoft.com/office/officeart/2005/8/layout/chevron1" loCatId="process" qsTypeId="urn:microsoft.com/office/officeart/2005/8/quickstyle/simple5" qsCatId="simple" csTypeId="urn:microsoft.com/office/officeart/2005/8/colors/accent1_1" csCatId="accent1" phldr="1"/>
      <dgm:spPr/>
    </dgm:pt>
    <dgm:pt modelId="{ADE9F578-DD00-4FAC-AA60-BEC2DFDA361F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A1564646-42B0-4D88-917C-BFF9F11DCB74}" type="parTrans" cxnId="{749FBB5E-7F2E-494D-9510-2F8FED1F4BAD}">
      <dgm:prSet/>
      <dgm:spPr/>
      <dgm:t>
        <a:bodyPr/>
        <a:lstStyle/>
        <a:p>
          <a:endParaRPr lang="es-EC" sz="2000"/>
        </a:p>
      </dgm:t>
    </dgm:pt>
    <dgm:pt modelId="{C1FD7891-5D74-40B5-BE29-6B5892EB4E41}" type="sibTrans" cxnId="{749FBB5E-7F2E-494D-9510-2F8FED1F4BAD}">
      <dgm:prSet/>
      <dgm:spPr/>
      <dgm:t>
        <a:bodyPr/>
        <a:lstStyle/>
        <a:p>
          <a:endParaRPr lang="es-EC" sz="2000"/>
        </a:p>
      </dgm:t>
    </dgm:pt>
    <dgm:pt modelId="{54F1FD34-AE43-4193-A8A6-D112E6DB5F24}">
      <dgm:prSet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</a:t>
          </a:r>
          <a:endParaRPr lang="es-EC" sz="2000" dirty="0"/>
        </a:p>
      </dgm:t>
    </dgm:pt>
    <dgm:pt modelId="{6E53B1E4-D5A7-4C60-A2A1-F53E6D4A90A9}" type="parTrans" cxnId="{F70D291E-E9AC-4B94-835F-D7D40A052F94}">
      <dgm:prSet/>
      <dgm:spPr/>
      <dgm:t>
        <a:bodyPr/>
        <a:lstStyle/>
        <a:p>
          <a:endParaRPr lang="es-EC" sz="2000"/>
        </a:p>
      </dgm:t>
    </dgm:pt>
    <dgm:pt modelId="{49051F3C-C7C4-4FEA-B638-2BA042D5C92C}" type="sibTrans" cxnId="{F70D291E-E9AC-4B94-835F-D7D40A052F94}">
      <dgm:prSet/>
      <dgm:spPr/>
      <dgm:t>
        <a:bodyPr/>
        <a:lstStyle/>
        <a:p>
          <a:endParaRPr lang="es-EC" sz="2000"/>
        </a:p>
      </dgm:t>
    </dgm:pt>
    <dgm:pt modelId="{808350B4-F31E-4F78-B34A-A8E7CE7F8992}" type="pres">
      <dgm:prSet presAssocID="{592A677E-4DB9-44A4-A9C2-9094DADAD431}" presName="Name0" presStyleCnt="0">
        <dgm:presLayoutVars>
          <dgm:dir/>
          <dgm:animLvl val="lvl"/>
          <dgm:resizeHandles val="exact"/>
        </dgm:presLayoutVars>
      </dgm:prSet>
      <dgm:spPr/>
    </dgm:pt>
    <dgm:pt modelId="{6A79FE74-CAAB-47C0-9AF2-B572085929F7}" type="pres">
      <dgm:prSet presAssocID="{54F1FD34-AE43-4193-A8A6-D112E6DB5F24}" presName="parTxOnly" presStyleLbl="node1" presStyleIdx="0" presStyleCnt="2" custLinFactNeighborX="6593" custLinFactNeighborY="-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0A5CA-5FA7-4FE5-BD24-E536413E8953}" type="pres">
      <dgm:prSet presAssocID="{49051F3C-C7C4-4FEA-B638-2BA042D5C92C}" presName="parTxOnlySpace" presStyleCnt="0"/>
      <dgm:spPr/>
    </dgm:pt>
    <dgm:pt modelId="{85A10066-6353-4CB2-BAE6-E17ADA036231}" type="pres">
      <dgm:prSet presAssocID="{ADE9F578-DD00-4FAC-AA60-BEC2DFDA361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AC11BE-0213-42E7-94B6-5F8A6BA3F30F}" type="presOf" srcId="{592A677E-4DB9-44A4-A9C2-9094DADAD431}" destId="{808350B4-F31E-4F78-B34A-A8E7CE7F8992}" srcOrd="0" destOrd="0" presId="urn:microsoft.com/office/officeart/2005/8/layout/chevron1"/>
    <dgm:cxn modelId="{749FBB5E-7F2E-494D-9510-2F8FED1F4BAD}" srcId="{592A677E-4DB9-44A4-A9C2-9094DADAD431}" destId="{ADE9F578-DD00-4FAC-AA60-BEC2DFDA361F}" srcOrd="1" destOrd="0" parTransId="{A1564646-42B0-4D88-917C-BFF9F11DCB74}" sibTransId="{C1FD7891-5D74-40B5-BE29-6B5892EB4E41}"/>
    <dgm:cxn modelId="{0A38A607-B4DB-45E6-AD0B-69694833B892}" type="presOf" srcId="{ADE9F578-DD00-4FAC-AA60-BEC2DFDA361F}" destId="{85A10066-6353-4CB2-BAE6-E17ADA036231}" srcOrd="0" destOrd="0" presId="urn:microsoft.com/office/officeart/2005/8/layout/chevron1"/>
    <dgm:cxn modelId="{CF6C0777-5EEA-4F07-BD5D-FDD122BF73FC}" type="presOf" srcId="{54F1FD34-AE43-4193-A8A6-D112E6DB5F24}" destId="{6A79FE74-CAAB-47C0-9AF2-B572085929F7}" srcOrd="0" destOrd="0" presId="urn:microsoft.com/office/officeart/2005/8/layout/chevron1"/>
    <dgm:cxn modelId="{F70D291E-E9AC-4B94-835F-D7D40A052F94}" srcId="{592A677E-4DB9-44A4-A9C2-9094DADAD431}" destId="{54F1FD34-AE43-4193-A8A6-D112E6DB5F24}" srcOrd="0" destOrd="0" parTransId="{6E53B1E4-D5A7-4C60-A2A1-F53E6D4A90A9}" sibTransId="{49051F3C-C7C4-4FEA-B638-2BA042D5C92C}"/>
    <dgm:cxn modelId="{F10BD400-32AD-43F3-93A0-D407AD9AC00E}" type="presParOf" srcId="{808350B4-F31E-4F78-B34A-A8E7CE7F8992}" destId="{6A79FE74-CAAB-47C0-9AF2-B572085929F7}" srcOrd="0" destOrd="0" presId="urn:microsoft.com/office/officeart/2005/8/layout/chevron1"/>
    <dgm:cxn modelId="{0559FE7A-66A4-451F-92DE-5672D759C1CC}" type="presParOf" srcId="{808350B4-F31E-4F78-B34A-A8E7CE7F8992}" destId="{9AB0A5CA-5FA7-4FE5-BD24-E536413E8953}" srcOrd="1" destOrd="0" presId="urn:microsoft.com/office/officeart/2005/8/layout/chevron1"/>
    <dgm:cxn modelId="{3152C2EC-3291-4E27-980A-DEADFD56E51D}" type="presParOf" srcId="{808350B4-F31E-4F78-B34A-A8E7CE7F8992}" destId="{85A10066-6353-4CB2-BAE6-E17ADA03623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34ECC2-BE9C-4C67-9E04-95F5B84A703E}" type="doc">
      <dgm:prSet loTypeId="urn:microsoft.com/office/officeart/2005/8/layout/hChevron3" loCatId="process" qsTypeId="urn:microsoft.com/office/officeart/2005/8/quickstyle/simple1" qsCatId="simple" csTypeId="urn:microsoft.com/office/officeart/2005/8/colors/accent3_5" csCatId="accent3" phldr="1"/>
      <dgm:spPr/>
    </dgm:pt>
    <dgm:pt modelId="{0FCEF58E-CD6A-4549-8FB3-9BEE3D37453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  -32 %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26EF7-0311-438F-95A3-544C74A53628}" type="parTrans" cxnId="{604E42D7-4E54-4F32-877E-BF88150CA163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2EAD3-4848-46A0-841D-7229CE3C3ACD}" type="sibTrans" cxnId="{604E42D7-4E54-4F32-877E-BF88150CA163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2FA44-52BA-44F7-A268-8FB12CE4532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  -16%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49C5A-BD0B-4E74-AAA0-B9844139AF50}" type="parTrans" cxnId="{1D219BBE-8D78-4B93-85BA-B0BBFDF4CEB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0656A-070E-485A-9B8D-86C427011FB3}" type="sibTrans" cxnId="{1D219BBE-8D78-4B93-85BA-B0BBFDF4CEB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0C1A8-1113-49D3-9F55-EADD6567CB1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2017     66%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EC7AE-90B9-4B06-B01A-AC414DF8472F}" type="parTrans" cxnId="{B7708E93-1628-4BA5-BB20-FD67E693809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17111-B8CF-43B3-A4F3-B77A4E9503A9}" type="sibTrans" cxnId="{B7708E93-1628-4BA5-BB20-FD67E693809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23DDA-0C8B-494D-A370-78B49F6EF3DD}" type="pres">
      <dgm:prSet presAssocID="{F034ECC2-BE9C-4C67-9E04-95F5B84A703E}" presName="Name0" presStyleCnt="0">
        <dgm:presLayoutVars>
          <dgm:dir/>
          <dgm:resizeHandles val="exact"/>
        </dgm:presLayoutVars>
      </dgm:prSet>
      <dgm:spPr/>
    </dgm:pt>
    <dgm:pt modelId="{DBA4F53F-EF41-4575-8BCC-E4791A5D4582}" type="pres">
      <dgm:prSet presAssocID="{0FCEF58E-CD6A-4549-8FB3-9BEE3D37453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12F751-0C8E-48A9-ABA3-80893B3ECB79}" type="pres">
      <dgm:prSet presAssocID="{9522EAD3-4848-46A0-841D-7229CE3C3ACD}" presName="parSpace" presStyleCnt="0"/>
      <dgm:spPr/>
    </dgm:pt>
    <dgm:pt modelId="{7238F5AE-1054-425E-9DBF-FDB811B019C0}" type="pres">
      <dgm:prSet presAssocID="{7872FA44-52BA-44F7-A268-8FB12CE4532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95E7A1-F74C-4295-A9F4-37F5FCFFF2BF}" type="pres">
      <dgm:prSet presAssocID="{47F0656A-070E-485A-9B8D-86C427011FB3}" presName="parSpace" presStyleCnt="0"/>
      <dgm:spPr/>
    </dgm:pt>
    <dgm:pt modelId="{60F64571-EA7C-44CA-BB75-DB5634F27E91}" type="pres">
      <dgm:prSet presAssocID="{6C20C1A8-1113-49D3-9F55-EADD6567CB1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219BBE-8D78-4B93-85BA-B0BBFDF4CEB8}" srcId="{F034ECC2-BE9C-4C67-9E04-95F5B84A703E}" destId="{7872FA44-52BA-44F7-A268-8FB12CE45321}" srcOrd="1" destOrd="0" parTransId="{3FE49C5A-BD0B-4E74-AAA0-B9844139AF50}" sibTransId="{47F0656A-070E-485A-9B8D-86C427011FB3}"/>
    <dgm:cxn modelId="{B7708E93-1628-4BA5-BB20-FD67E6938095}" srcId="{F034ECC2-BE9C-4C67-9E04-95F5B84A703E}" destId="{6C20C1A8-1113-49D3-9F55-EADD6567CB11}" srcOrd="2" destOrd="0" parTransId="{ABCEC7AE-90B9-4B06-B01A-AC414DF8472F}" sibTransId="{9E817111-B8CF-43B3-A4F3-B77A4E9503A9}"/>
    <dgm:cxn modelId="{604E42D7-4E54-4F32-877E-BF88150CA163}" srcId="{F034ECC2-BE9C-4C67-9E04-95F5B84A703E}" destId="{0FCEF58E-CD6A-4549-8FB3-9BEE3D37453A}" srcOrd="0" destOrd="0" parTransId="{A2F26EF7-0311-438F-95A3-544C74A53628}" sibTransId="{9522EAD3-4848-46A0-841D-7229CE3C3ACD}"/>
    <dgm:cxn modelId="{8525C94B-ED44-4638-BBF2-280F5638D51B}" type="presOf" srcId="{0FCEF58E-CD6A-4549-8FB3-9BEE3D37453A}" destId="{DBA4F53F-EF41-4575-8BCC-E4791A5D4582}" srcOrd="0" destOrd="0" presId="urn:microsoft.com/office/officeart/2005/8/layout/hChevron3"/>
    <dgm:cxn modelId="{6C41F300-026A-4799-B09A-DFECABFBE226}" type="presOf" srcId="{F034ECC2-BE9C-4C67-9E04-95F5B84A703E}" destId="{25A23DDA-0C8B-494D-A370-78B49F6EF3DD}" srcOrd="0" destOrd="0" presId="urn:microsoft.com/office/officeart/2005/8/layout/hChevron3"/>
    <dgm:cxn modelId="{E5E96AEF-9E00-4EEB-AE74-7BD9FFB0D3EB}" type="presOf" srcId="{7872FA44-52BA-44F7-A268-8FB12CE45321}" destId="{7238F5AE-1054-425E-9DBF-FDB811B019C0}" srcOrd="0" destOrd="0" presId="urn:microsoft.com/office/officeart/2005/8/layout/hChevron3"/>
    <dgm:cxn modelId="{54063D61-3B5F-40C2-9B1D-A50A87BD3A5B}" type="presOf" srcId="{6C20C1A8-1113-49D3-9F55-EADD6567CB11}" destId="{60F64571-EA7C-44CA-BB75-DB5634F27E91}" srcOrd="0" destOrd="0" presId="urn:microsoft.com/office/officeart/2005/8/layout/hChevron3"/>
    <dgm:cxn modelId="{225170C8-FA3A-4114-A3A5-50C3AAAB321F}" type="presParOf" srcId="{25A23DDA-0C8B-494D-A370-78B49F6EF3DD}" destId="{DBA4F53F-EF41-4575-8BCC-E4791A5D4582}" srcOrd="0" destOrd="0" presId="urn:microsoft.com/office/officeart/2005/8/layout/hChevron3"/>
    <dgm:cxn modelId="{8D85CD63-C985-4DE3-97D4-03FF8BC49B15}" type="presParOf" srcId="{25A23DDA-0C8B-494D-A370-78B49F6EF3DD}" destId="{DA12F751-0C8E-48A9-ABA3-80893B3ECB79}" srcOrd="1" destOrd="0" presId="urn:microsoft.com/office/officeart/2005/8/layout/hChevron3"/>
    <dgm:cxn modelId="{EAB59736-46E7-4327-964E-5626D1A7351B}" type="presParOf" srcId="{25A23DDA-0C8B-494D-A370-78B49F6EF3DD}" destId="{7238F5AE-1054-425E-9DBF-FDB811B019C0}" srcOrd="2" destOrd="0" presId="urn:microsoft.com/office/officeart/2005/8/layout/hChevron3"/>
    <dgm:cxn modelId="{96B36D8C-22BF-48E0-AE86-98BF9AAF586C}" type="presParOf" srcId="{25A23DDA-0C8B-494D-A370-78B49F6EF3DD}" destId="{2A95E7A1-F74C-4295-A9F4-37F5FCFFF2BF}" srcOrd="3" destOrd="0" presId="urn:microsoft.com/office/officeart/2005/8/layout/hChevron3"/>
    <dgm:cxn modelId="{C1375E43-12B1-4FE9-ACA6-CE98BCB2ACC2}" type="presParOf" srcId="{25A23DDA-0C8B-494D-A370-78B49F6EF3DD}" destId="{60F64571-EA7C-44CA-BB75-DB5634F27E91}" srcOrd="4" destOrd="0" presId="urn:microsoft.com/office/officeart/2005/8/layout/hChevron3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28D267-2C8A-496F-81D8-C5657A12FDD1}" type="doc">
      <dgm:prSet loTypeId="urn:microsoft.com/office/officeart/2008/layout/BubblePictureList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7F4B1834-BD26-4608-9FF9-91723E0456F4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80% de la materia prima es importada</a:t>
          </a:r>
          <a:endParaRPr lang="es-EC" sz="2000" dirty="0"/>
        </a:p>
      </dgm:t>
    </dgm:pt>
    <dgm:pt modelId="{8EE9B43C-40E2-44D9-B529-97102B07E66A}" type="parTrans" cxnId="{43C6146E-88A3-4DE5-A72A-BD328A962D15}">
      <dgm:prSet/>
      <dgm:spPr/>
      <dgm:t>
        <a:bodyPr/>
        <a:lstStyle/>
        <a:p>
          <a:endParaRPr lang="es-EC"/>
        </a:p>
      </dgm:t>
    </dgm:pt>
    <dgm:pt modelId="{AE097C38-8565-4F5E-A693-A6F8752E2286}" type="sibTrans" cxnId="{43C6146E-88A3-4DE5-A72A-BD328A962D1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5D8C35B-B35B-49D3-BB7B-FA542E2B8EF9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Materia Prima se importa  desde España, Italia, Alemania Estados Unidos, Brasil, Argentina , China, Corea, México, Bélgica, Perú entre otros países.</a:t>
          </a:r>
          <a:endParaRPr lang="es-EC" sz="2000" dirty="0"/>
        </a:p>
      </dgm:t>
    </dgm:pt>
    <dgm:pt modelId="{40016E78-9B99-48AE-81CB-0BEDF59EF6AC}" type="parTrans" cxnId="{E24D6569-89CF-4733-A7E1-FB0D19E1B2F8}">
      <dgm:prSet/>
      <dgm:spPr/>
      <dgm:t>
        <a:bodyPr/>
        <a:lstStyle/>
        <a:p>
          <a:endParaRPr lang="es-EC"/>
        </a:p>
      </dgm:t>
    </dgm:pt>
    <dgm:pt modelId="{36CCF860-2EFC-47BC-97E6-D7E4A791AC65}" type="sibTrans" cxnId="{E24D6569-89CF-4733-A7E1-FB0D19E1B2F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9E44BE8-04CF-4BAA-A1A5-F188C07C0B53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20% de la materia prima  la adquieren con proveedores nacionales </a:t>
          </a:r>
          <a:endParaRPr lang="es-EC" sz="2000" dirty="0"/>
        </a:p>
      </dgm:t>
    </dgm:pt>
    <dgm:pt modelId="{FBC3E277-E49B-428A-8065-BB676835A66A}" type="parTrans" cxnId="{9DEC754F-40B5-4EB5-94D9-B75639DD773E}">
      <dgm:prSet/>
      <dgm:spPr/>
      <dgm:t>
        <a:bodyPr/>
        <a:lstStyle/>
        <a:p>
          <a:endParaRPr lang="es-EC"/>
        </a:p>
      </dgm:t>
    </dgm:pt>
    <dgm:pt modelId="{FE2F0AC4-D2B7-4D32-9AED-00194D0A3587}" type="sibTrans" cxnId="{9DEC754F-40B5-4EB5-94D9-B75639DD773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D7D5053-6BB2-4912-BA38-1246DBF7F1CC}" type="pres">
      <dgm:prSet presAssocID="{0228D267-2C8A-496F-81D8-C5657A12FDD1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32C57467-A7D3-447C-9FC1-5F82977D5A60}" type="pres">
      <dgm:prSet presAssocID="{7F4B1834-BD26-4608-9FF9-91723E0456F4}" presName="parent_text_1" presStyleLbl="revTx" presStyleIdx="0" presStyleCnt="3" custScaleX="64668" custLinFactNeighborX="12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5A13CB-9988-49DD-ABD5-7A5FCD2BCE70}" type="pres">
      <dgm:prSet presAssocID="{7F4B1834-BD26-4608-9FF9-91723E0456F4}" presName="image_accent_1" presStyleCnt="0"/>
      <dgm:spPr/>
      <dgm:t>
        <a:bodyPr/>
        <a:lstStyle/>
        <a:p>
          <a:endParaRPr lang="es-EC"/>
        </a:p>
      </dgm:t>
    </dgm:pt>
    <dgm:pt modelId="{8C75A026-3C2B-41EC-8225-35D770C6DCC4}" type="pres">
      <dgm:prSet presAssocID="{7F4B1834-BD26-4608-9FF9-91723E0456F4}" presName="imageAccentRepeatNode" presStyleLbl="alignNode1" presStyleIdx="0" presStyleCnt="6"/>
      <dgm:spPr/>
      <dgm:t>
        <a:bodyPr/>
        <a:lstStyle/>
        <a:p>
          <a:endParaRPr lang="es-EC"/>
        </a:p>
      </dgm:t>
    </dgm:pt>
    <dgm:pt modelId="{BCFACE1C-091B-4350-8257-674E41219056}" type="pres">
      <dgm:prSet presAssocID="{7F4B1834-BD26-4608-9FF9-91723E0456F4}" presName="accent_1" presStyleLbl="alignNode1" presStyleIdx="1" presStyleCnt="6"/>
      <dgm:spPr/>
      <dgm:t>
        <a:bodyPr/>
        <a:lstStyle/>
        <a:p>
          <a:endParaRPr lang="es-EC"/>
        </a:p>
      </dgm:t>
    </dgm:pt>
    <dgm:pt modelId="{FF78FD5A-EF19-42DC-BF82-E1B2CAF6F0FF}" type="pres">
      <dgm:prSet presAssocID="{AE097C38-8565-4F5E-A693-A6F8752E2286}" presName="image_1" presStyleCnt="0"/>
      <dgm:spPr/>
      <dgm:t>
        <a:bodyPr/>
        <a:lstStyle/>
        <a:p>
          <a:endParaRPr lang="es-EC"/>
        </a:p>
      </dgm:t>
    </dgm:pt>
    <dgm:pt modelId="{14DDF5C1-8038-45A2-88B5-9144D1C9B20A}" type="pres">
      <dgm:prSet presAssocID="{AE097C38-8565-4F5E-A693-A6F8752E2286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EEECDF28-4EC6-4389-9117-ABF8A395263F}" type="pres">
      <dgm:prSet presAssocID="{45D8C35B-B35B-49D3-BB7B-FA542E2B8EF9}" presName="parent_text_2" presStyleLbl="revTx" presStyleIdx="1" presStyleCnt="3" custScaleY="139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C0AC53-3911-4335-9DCF-F0E56F3132BA}" type="pres">
      <dgm:prSet presAssocID="{45D8C35B-B35B-49D3-BB7B-FA542E2B8EF9}" presName="image_accent_2" presStyleCnt="0"/>
      <dgm:spPr/>
      <dgm:t>
        <a:bodyPr/>
        <a:lstStyle/>
        <a:p>
          <a:endParaRPr lang="es-EC"/>
        </a:p>
      </dgm:t>
    </dgm:pt>
    <dgm:pt modelId="{B7D2ABBA-953D-42E5-BF1C-6C72464B06B9}" type="pres">
      <dgm:prSet presAssocID="{45D8C35B-B35B-49D3-BB7B-FA542E2B8EF9}" presName="imageAccentRepeatNode" presStyleLbl="alignNode1" presStyleIdx="2" presStyleCnt="6"/>
      <dgm:spPr/>
      <dgm:t>
        <a:bodyPr/>
        <a:lstStyle/>
        <a:p>
          <a:endParaRPr lang="es-EC"/>
        </a:p>
      </dgm:t>
    </dgm:pt>
    <dgm:pt modelId="{DEEB5247-54AC-4113-834A-FFAED5A36003}" type="pres">
      <dgm:prSet presAssocID="{36CCF860-2EFC-47BC-97E6-D7E4A791AC65}" presName="image_2" presStyleCnt="0"/>
      <dgm:spPr/>
      <dgm:t>
        <a:bodyPr/>
        <a:lstStyle/>
        <a:p>
          <a:endParaRPr lang="es-EC"/>
        </a:p>
      </dgm:t>
    </dgm:pt>
    <dgm:pt modelId="{ADE63E17-0AD3-443E-AAA6-107F84EB7B77}" type="pres">
      <dgm:prSet presAssocID="{36CCF860-2EFC-47BC-97E6-D7E4A791AC65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A925F609-6ECE-470E-98BE-FD0924763ED3}" type="pres">
      <dgm:prSet presAssocID="{59E44BE8-04CF-4BAA-A1A5-F188C07C0B53}" presName="image_accent_3" presStyleCnt="0"/>
      <dgm:spPr/>
      <dgm:t>
        <a:bodyPr/>
        <a:lstStyle/>
        <a:p>
          <a:endParaRPr lang="es-EC"/>
        </a:p>
      </dgm:t>
    </dgm:pt>
    <dgm:pt modelId="{599CE2F0-C1E3-4979-B3A7-C037FA9DDFC6}" type="pres">
      <dgm:prSet presAssocID="{59E44BE8-04CF-4BAA-A1A5-F188C07C0B53}" presName="imageAccentRepeatNode" presStyleLbl="alignNode1" presStyleIdx="3" presStyleCnt="6"/>
      <dgm:spPr/>
      <dgm:t>
        <a:bodyPr/>
        <a:lstStyle/>
        <a:p>
          <a:endParaRPr lang="es-EC"/>
        </a:p>
      </dgm:t>
    </dgm:pt>
    <dgm:pt modelId="{F7C56FD6-E4D0-4CBF-ACEF-D0890CCB5519}" type="pres">
      <dgm:prSet presAssocID="{59E44BE8-04CF-4BAA-A1A5-F188C07C0B53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8D2691-9A3C-4EB4-A29E-0576B26E699B}" type="pres">
      <dgm:prSet presAssocID="{59E44BE8-04CF-4BAA-A1A5-F188C07C0B53}" presName="accent_2" presStyleLbl="alignNode1" presStyleIdx="4" presStyleCnt="6"/>
      <dgm:spPr/>
      <dgm:t>
        <a:bodyPr/>
        <a:lstStyle/>
        <a:p>
          <a:endParaRPr lang="es-EC"/>
        </a:p>
      </dgm:t>
    </dgm:pt>
    <dgm:pt modelId="{9D398656-99BD-4311-B4B3-2623D703AEFC}" type="pres">
      <dgm:prSet presAssocID="{59E44BE8-04CF-4BAA-A1A5-F188C07C0B53}" presName="accent_3" presStyleLbl="alignNode1" presStyleIdx="5" presStyleCnt="6"/>
      <dgm:spPr/>
      <dgm:t>
        <a:bodyPr/>
        <a:lstStyle/>
        <a:p>
          <a:endParaRPr lang="es-EC"/>
        </a:p>
      </dgm:t>
    </dgm:pt>
    <dgm:pt modelId="{18030736-B4FC-4FAA-9E7D-ED7BBC79AE59}" type="pres">
      <dgm:prSet presAssocID="{FE2F0AC4-D2B7-4D32-9AED-00194D0A3587}" presName="image_3" presStyleCnt="0"/>
      <dgm:spPr/>
      <dgm:t>
        <a:bodyPr/>
        <a:lstStyle/>
        <a:p>
          <a:endParaRPr lang="es-EC"/>
        </a:p>
      </dgm:t>
    </dgm:pt>
    <dgm:pt modelId="{29B9C3C5-71B8-4004-9A54-FBD0EBDC7C4A}" type="pres">
      <dgm:prSet presAssocID="{FE2F0AC4-D2B7-4D32-9AED-00194D0A3587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6FB5DA56-DD34-4DA1-B72B-56AA6A9A095C}" type="presOf" srcId="{AE097C38-8565-4F5E-A693-A6F8752E2286}" destId="{14DDF5C1-8038-45A2-88B5-9144D1C9B20A}" srcOrd="0" destOrd="0" presId="urn:microsoft.com/office/officeart/2008/layout/BubblePictureList"/>
    <dgm:cxn modelId="{9DEC754F-40B5-4EB5-94D9-B75639DD773E}" srcId="{0228D267-2C8A-496F-81D8-C5657A12FDD1}" destId="{59E44BE8-04CF-4BAA-A1A5-F188C07C0B53}" srcOrd="2" destOrd="0" parTransId="{FBC3E277-E49B-428A-8065-BB676835A66A}" sibTransId="{FE2F0AC4-D2B7-4D32-9AED-00194D0A3587}"/>
    <dgm:cxn modelId="{E997143B-5BE5-4F5F-941A-84A36D273169}" type="presOf" srcId="{FE2F0AC4-D2B7-4D32-9AED-00194D0A3587}" destId="{29B9C3C5-71B8-4004-9A54-FBD0EBDC7C4A}" srcOrd="0" destOrd="0" presId="urn:microsoft.com/office/officeart/2008/layout/BubblePictureList"/>
    <dgm:cxn modelId="{43C6146E-88A3-4DE5-A72A-BD328A962D15}" srcId="{0228D267-2C8A-496F-81D8-C5657A12FDD1}" destId="{7F4B1834-BD26-4608-9FF9-91723E0456F4}" srcOrd="0" destOrd="0" parTransId="{8EE9B43C-40E2-44D9-B529-97102B07E66A}" sibTransId="{AE097C38-8565-4F5E-A693-A6F8752E2286}"/>
    <dgm:cxn modelId="{DC967FC0-7779-46FD-A3B7-94CE5A693148}" type="presOf" srcId="{59E44BE8-04CF-4BAA-A1A5-F188C07C0B53}" destId="{F7C56FD6-E4D0-4CBF-ACEF-D0890CCB5519}" srcOrd="0" destOrd="0" presId="urn:microsoft.com/office/officeart/2008/layout/BubblePictureList"/>
    <dgm:cxn modelId="{F08E7947-BD26-469C-9F17-263B204A9CBF}" type="presOf" srcId="{0228D267-2C8A-496F-81D8-C5657A12FDD1}" destId="{FD7D5053-6BB2-4912-BA38-1246DBF7F1CC}" srcOrd="0" destOrd="0" presId="urn:microsoft.com/office/officeart/2008/layout/BubblePictureList"/>
    <dgm:cxn modelId="{11DD5D47-79A4-4A42-BE2C-8B86BFB712A8}" type="presOf" srcId="{45D8C35B-B35B-49D3-BB7B-FA542E2B8EF9}" destId="{EEECDF28-4EC6-4389-9117-ABF8A395263F}" srcOrd="0" destOrd="0" presId="urn:microsoft.com/office/officeart/2008/layout/BubblePictureList"/>
    <dgm:cxn modelId="{859879D9-0A8D-49D8-92A4-A1541AE0602A}" type="presOf" srcId="{7F4B1834-BD26-4608-9FF9-91723E0456F4}" destId="{32C57467-A7D3-447C-9FC1-5F82977D5A60}" srcOrd="0" destOrd="0" presId="urn:microsoft.com/office/officeart/2008/layout/BubblePictureList"/>
    <dgm:cxn modelId="{BB8D0C83-C178-4345-B301-312A64EA0C9E}" type="presOf" srcId="{36CCF860-2EFC-47BC-97E6-D7E4A791AC65}" destId="{ADE63E17-0AD3-443E-AAA6-107F84EB7B77}" srcOrd="0" destOrd="0" presId="urn:microsoft.com/office/officeart/2008/layout/BubblePictureList"/>
    <dgm:cxn modelId="{E24D6569-89CF-4733-A7E1-FB0D19E1B2F8}" srcId="{0228D267-2C8A-496F-81D8-C5657A12FDD1}" destId="{45D8C35B-B35B-49D3-BB7B-FA542E2B8EF9}" srcOrd="1" destOrd="0" parTransId="{40016E78-9B99-48AE-81CB-0BEDF59EF6AC}" sibTransId="{36CCF860-2EFC-47BC-97E6-D7E4A791AC65}"/>
    <dgm:cxn modelId="{C2690E6C-368F-4304-85BD-0ACA6F50D91E}" type="presParOf" srcId="{FD7D5053-6BB2-4912-BA38-1246DBF7F1CC}" destId="{32C57467-A7D3-447C-9FC1-5F82977D5A60}" srcOrd="0" destOrd="0" presId="urn:microsoft.com/office/officeart/2008/layout/BubblePictureList"/>
    <dgm:cxn modelId="{0C34149C-B1C7-4970-862B-0EF0A88162B4}" type="presParOf" srcId="{FD7D5053-6BB2-4912-BA38-1246DBF7F1CC}" destId="{9A5A13CB-9988-49DD-ABD5-7A5FCD2BCE70}" srcOrd="1" destOrd="0" presId="urn:microsoft.com/office/officeart/2008/layout/BubblePictureList"/>
    <dgm:cxn modelId="{8A88430E-31D1-4C41-A8DA-BB1FD8446334}" type="presParOf" srcId="{9A5A13CB-9988-49DD-ABD5-7A5FCD2BCE70}" destId="{8C75A026-3C2B-41EC-8225-35D770C6DCC4}" srcOrd="0" destOrd="0" presId="urn:microsoft.com/office/officeart/2008/layout/BubblePictureList"/>
    <dgm:cxn modelId="{58BE314A-0745-4075-924B-3DEC984105F4}" type="presParOf" srcId="{FD7D5053-6BB2-4912-BA38-1246DBF7F1CC}" destId="{BCFACE1C-091B-4350-8257-674E41219056}" srcOrd="2" destOrd="0" presId="urn:microsoft.com/office/officeart/2008/layout/BubblePictureList"/>
    <dgm:cxn modelId="{AB4BCD66-B17C-415A-9C8D-A35C581A387B}" type="presParOf" srcId="{FD7D5053-6BB2-4912-BA38-1246DBF7F1CC}" destId="{FF78FD5A-EF19-42DC-BF82-E1B2CAF6F0FF}" srcOrd="3" destOrd="0" presId="urn:microsoft.com/office/officeart/2008/layout/BubblePictureList"/>
    <dgm:cxn modelId="{F3A31896-9FC0-499F-B25D-8E90FEC4E128}" type="presParOf" srcId="{FF78FD5A-EF19-42DC-BF82-E1B2CAF6F0FF}" destId="{14DDF5C1-8038-45A2-88B5-9144D1C9B20A}" srcOrd="0" destOrd="0" presId="urn:microsoft.com/office/officeart/2008/layout/BubblePictureList"/>
    <dgm:cxn modelId="{1EDB05E9-6FE3-46C5-826E-286F333EF422}" type="presParOf" srcId="{FD7D5053-6BB2-4912-BA38-1246DBF7F1CC}" destId="{EEECDF28-4EC6-4389-9117-ABF8A395263F}" srcOrd="4" destOrd="0" presId="urn:microsoft.com/office/officeart/2008/layout/BubblePictureList"/>
    <dgm:cxn modelId="{3876D7D0-1D2C-419E-A662-D8B858E8835F}" type="presParOf" srcId="{FD7D5053-6BB2-4912-BA38-1246DBF7F1CC}" destId="{C8C0AC53-3911-4335-9DCF-F0E56F3132BA}" srcOrd="5" destOrd="0" presId="urn:microsoft.com/office/officeart/2008/layout/BubblePictureList"/>
    <dgm:cxn modelId="{B5C470EF-2009-4276-8951-8BB704F81B17}" type="presParOf" srcId="{C8C0AC53-3911-4335-9DCF-F0E56F3132BA}" destId="{B7D2ABBA-953D-42E5-BF1C-6C72464B06B9}" srcOrd="0" destOrd="0" presId="urn:microsoft.com/office/officeart/2008/layout/BubblePictureList"/>
    <dgm:cxn modelId="{F0B60C18-C5BF-476F-A8CB-5BCD24AB3290}" type="presParOf" srcId="{FD7D5053-6BB2-4912-BA38-1246DBF7F1CC}" destId="{DEEB5247-54AC-4113-834A-FFAED5A36003}" srcOrd="6" destOrd="0" presId="urn:microsoft.com/office/officeart/2008/layout/BubblePictureList"/>
    <dgm:cxn modelId="{4CF01280-3A54-4862-965C-4016581C61E7}" type="presParOf" srcId="{DEEB5247-54AC-4113-834A-FFAED5A36003}" destId="{ADE63E17-0AD3-443E-AAA6-107F84EB7B77}" srcOrd="0" destOrd="0" presId="urn:microsoft.com/office/officeart/2008/layout/BubblePictureList"/>
    <dgm:cxn modelId="{F34A1C82-D6DA-40BE-8D50-938C1C12731C}" type="presParOf" srcId="{FD7D5053-6BB2-4912-BA38-1246DBF7F1CC}" destId="{A925F609-6ECE-470E-98BE-FD0924763ED3}" srcOrd="7" destOrd="0" presId="urn:microsoft.com/office/officeart/2008/layout/BubblePictureList"/>
    <dgm:cxn modelId="{915F34A9-2522-4511-B8E5-3CD2BB20236E}" type="presParOf" srcId="{A925F609-6ECE-470E-98BE-FD0924763ED3}" destId="{599CE2F0-C1E3-4979-B3A7-C037FA9DDFC6}" srcOrd="0" destOrd="0" presId="urn:microsoft.com/office/officeart/2008/layout/BubblePictureList"/>
    <dgm:cxn modelId="{79EE15DC-84FF-4FFC-A3B3-1F26FEEACEE8}" type="presParOf" srcId="{FD7D5053-6BB2-4912-BA38-1246DBF7F1CC}" destId="{F7C56FD6-E4D0-4CBF-ACEF-D0890CCB5519}" srcOrd="8" destOrd="0" presId="urn:microsoft.com/office/officeart/2008/layout/BubblePictureList"/>
    <dgm:cxn modelId="{20885C95-A506-41B3-A1B9-26645B9E4B9A}" type="presParOf" srcId="{FD7D5053-6BB2-4912-BA38-1246DBF7F1CC}" destId="{DD8D2691-9A3C-4EB4-A29E-0576B26E699B}" srcOrd="9" destOrd="0" presId="urn:microsoft.com/office/officeart/2008/layout/BubblePictureList"/>
    <dgm:cxn modelId="{2721753D-AE16-4393-BFB0-78F7B7A785B4}" type="presParOf" srcId="{FD7D5053-6BB2-4912-BA38-1246DBF7F1CC}" destId="{9D398656-99BD-4311-B4B3-2623D703AEFC}" srcOrd="10" destOrd="0" presId="urn:microsoft.com/office/officeart/2008/layout/BubblePictureList"/>
    <dgm:cxn modelId="{1D39D36D-3A69-4016-A24D-E2CF71D2ACB1}" type="presParOf" srcId="{FD7D5053-6BB2-4912-BA38-1246DBF7F1CC}" destId="{18030736-B4FC-4FAA-9E7D-ED7BBC79AE59}" srcOrd="11" destOrd="0" presId="urn:microsoft.com/office/officeart/2008/layout/BubblePictureList"/>
    <dgm:cxn modelId="{F213593E-60DF-43F5-A139-BEDD6EDB48B0}" type="presParOf" srcId="{18030736-B4FC-4FAA-9E7D-ED7BBC79AE59}" destId="{29B9C3C5-71B8-4004-9A54-FBD0EBDC7C4A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29623C-B496-443D-B01F-659D7966973F}" type="doc">
      <dgm:prSet loTypeId="urn:microsoft.com/office/officeart/2005/8/layout/bProcess3" loCatId="process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2FFB9DC-5256-4A94-8E40-66054D9B43F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35%  de los consumidores prefieren comprar producto importado </a:t>
          </a:r>
          <a:endParaRPr lang="es-EC" sz="2000" dirty="0"/>
        </a:p>
      </dgm:t>
    </dgm:pt>
    <dgm:pt modelId="{FCF1878B-6976-4DF2-8A5C-102CD8DD2CE5}" type="parTrans" cxnId="{569DDEE1-A7E8-43B0-B095-2040B8034AB6}">
      <dgm:prSet/>
      <dgm:spPr/>
      <dgm:t>
        <a:bodyPr/>
        <a:lstStyle/>
        <a:p>
          <a:endParaRPr lang="es-EC" sz="1600"/>
        </a:p>
      </dgm:t>
    </dgm:pt>
    <dgm:pt modelId="{FBBDD574-8452-46FD-A7D7-D760795EB81A}" type="sibTrans" cxnId="{569DDEE1-A7E8-43B0-B095-2040B8034AB6}">
      <dgm:prSet custT="1"/>
      <dgm:spPr/>
      <dgm:t>
        <a:bodyPr/>
        <a:lstStyle/>
        <a:p>
          <a:endParaRPr lang="es-EC" sz="1600"/>
        </a:p>
      </dgm:t>
    </dgm:pt>
    <dgm:pt modelId="{C6D61E8C-C7A6-4AE9-968C-C4A3AA7E9EC7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58%  de los consumidores, mencionan que el producto importado es de mejor calidad.</a:t>
          </a:r>
          <a:endParaRPr lang="es-EC" sz="2000" dirty="0"/>
        </a:p>
      </dgm:t>
    </dgm:pt>
    <dgm:pt modelId="{ED51A4AD-CCBC-48C6-9A4A-751DC2282555}" type="parTrans" cxnId="{5A530C93-ADB5-44FB-8707-2E2A67AC9805}">
      <dgm:prSet/>
      <dgm:spPr/>
      <dgm:t>
        <a:bodyPr/>
        <a:lstStyle/>
        <a:p>
          <a:endParaRPr lang="es-EC" sz="1600"/>
        </a:p>
      </dgm:t>
    </dgm:pt>
    <dgm:pt modelId="{1E87FE4B-5053-40A7-84BB-D4E7045AF0E4}" type="sibTrans" cxnId="{5A530C93-ADB5-44FB-8707-2E2A67AC9805}">
      <dgm:prSet/>
      <dgm:spPr/>
      <dgm:t>
        <a:bodyPr/>
        <a:lstStyle/>
        <a:p>
          <a:endParaRPr lang="es-EC" sz="1600"/>
        </a:p>
      </dgm:t>
    </dgm:pt>
    <dgm:pt modelId="{D9C4D2D8-D1B7-471B-B136-88542A038E47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74% de los consumidores  mencionan que al momento de comprar un electrodomésticos de línea blanca lo primero que toma en cuenta es tecnología, precio y calidad.</a:t>
          </a:r>
          <a:endParaRPr lang="es-EC" sz="2000" dirty="0"/>
        </a:p>
      </dgm:t>
    </dgm:pt>
    <dgm:pt modelId="{A06836D7-166D-42BE-80A4-25DC56188E43}" type="parTrans" cxnId="{B00EB524-9349-4665-8217-4F4E2ED3EF64}">
      <dgm:prSet/>
      <dgm:spPr/>
      <dgm:t>
        <a:bodyPr/>
        <a:lstStyle/>
        <a:p>
          <a:endParaRPr lang="es-EC"/>
        </a:p>
      </dgm:t>
    </dgm:pt>
    <dgm:pt modelId="{78BC02C9-B01B-4F14-AC1D-31D868C78268}" type="sibTrans" cxnId="{B00EB524-9349-4665-8217-4F4E2ED3EF64}">
      <dgm:prSet/>
      <dgm:spPr/>
      <dgm:t>
        <a:bodyPr/>
        <a:lstStyle/>
        <a:p>
          <a:endParaRPr lang="es-EC"/>
        </a:p>
      </dgm:t>
    </dgm:pt>
    <dgm:pt modelId="{EFA29D3C-9967-4905-A0E8-63AED37E84B7}" type="pres">
      <dgm:prSet presAssocID="{CB29623C-B496-443D-B01F-659D796697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C650E8-DEE3-44C8-BBDD-4C0D39E3CB09}" type="pres">
      <dgm:prSet presAssocID="{B2FFB9DC-5256-4A94-8E40-66054D9B43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2A1A08-D2EA-444B-9765-21450C0BAD81}" type="pres">
      <dgm:prSet presAssocID="{FBBDD574-8452-46FD-A7D7-D760795EB81A}" presName="sibTrans" presStyleLbl="sibTrans1D1" presStyleIdx="0" presStyleCnt="2"/>
      <dgm:spPr/>
      <dgm:t>
        <a:bodyPr/>
        <a:lstStyle/>
        <a:p>
          <a:endParaRPr lang="es-EC"/>
        </a:p>
      </dgm:t>
    </dgm:pt>
    <dgm:pt modelId="{05E03B22-33DC-4465-8864-C6E65E7B0172}" type="pres">
      <dgm:prSet presAssocID="{FBBDD574-8452-46FD-A7D7-D760795EB81A}" presName="connectorText" presStyleLbl="sibTrans1D1" presStyleIdx="0" presStyleCnt="2"/>
      <dgm:spPr/>
      <dgm:t>
        <a:bodyPr/>
        <a:lstStyle/>
        <a:p>
          <a:endParaRPr lang="es-EC"/>
        </a:p>
      </dgm:t>
    </dgm:pt>
    <dgm:pt modelId="{84BDF382-213E-4D11-9689-12BB818F8C1C}" type="pres">
      <dgm:prSet presAssocID="{C6D61E8C-C7A6-4AE9-968C-C4A3AA7E9E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5010C9-8052-4334-9492-2ACC2187099F}" type="pres">
      <dgm:prSet presAssocID="{1E87FE4B-5053-40A7-84BB-D4E7045AF0E4}" presName="sibTrans" presStyleLbl="sibTrans1D1" presStyleIdx="1" presStyleCnt="2"/>
      <dgm:spPr/>
      <dgm:t>
        <a:bodyPr/>
        <a:lstStyle/>
        <a:p>
          <a:endParaRPr lang="es-EC"/>
        </a:p>
      </dgm:t>
    </dgm:pt>
    <dgm:pt modelId="{014D026D-164A-47F9-95D7-1A7E310DD276}" type="pres">
      <dgm:prSet presAssocID="{1E87FE4B-5053-40A7-84BB-D4E7045AF0E4}" presName="connectorText" presStyleLbl="sibTrans1D1" presStyleIdx="1" presStyleCnt="2"/>
      <dgm:spPr/>
      <dgm:t>
        <a:bodyPr/>
        <a:lstStyle/>
        <a:p>
          <a:endParaRPr lang="es-EC"/>
        </a:p>
      </dgm:t>
    </dgm:pt>
    <dgm:pt modelId="{985FAAEF-722B-498E-A212-215C77AB8463}" type="pres">
      <dgm:prSet presAssocID="{D9C4D2D8-D1B7-471B-B136-88542A038E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7B5164-B98B-4B20-99BB-F5D4274DD1F2}" type="presOf" srcId="{D9C4D2D8-D1B7-471B-B136-88542A038E47}" destId="{985FAAEF-722B-498E-A212-215C77AB8463}" srcOrd="0" destOrd="0" presId="urn:microsoft.com/office/officeart/2005/8/layout/bProcess3"/>
    <dgm:cxn modelId="{61385D63-F4A3-4E3C-97E8-C20131EF25C8}" type="presOf" srcId="{1E87FE4B-5053-40A7-84BB-D4E7045AF0E4}" destId="{AF5010C9-8052-4334-9492-2ACC2187099F}" srcOrd="0" destOrd="0" presId="urn:microsoft.com/office/officeart/2005/8/layout/bProcess3"/>
    <dgm:cxn modelId="{44C4574D-35CB-4BF5-89F7-A185F33E80D7}" type="presOf" srcId="{C6D61E8C-C7A6-4AE9-968C-C4A3AA7E9EC7}" destId="{84BDF382-213E-4D11-9689-12BB818F8C1C}" srcOrd="0" destOrd="0" presId="urn:microsoft.com/office/officeart/2005/8/layout/bProcess3"/>
    <dgm:cxn modelId="{EA3999CB-C024-41A6-A1F9-F72D2123527D}" type="presOf" srcId="{FBBDD574-8452-46FD-A7D7-D760795EB81A}" destId="{05E03B22-33DC-4465-8864-C6E65E7B0172}" srcOrd="1" destOrd="0" presId="urn:microsoft.com/office/officeart/2005/8/layout/bProcess3"/>
    <dgm:cxn modelId="{569DDEE1-A7E8-43B0-B095-2040B8034AB6}" srcId="{CB29623C-B496-443D-B01F-659D7966973F}" destId="{B2FFB9DC-5256-4A94-8E40-66054D9B43F0}" srcOrd="0" destOrd="0" parTransId="{FCF1878B-6976-4DF2-8A5C-102CD8DD2CE5}" sibTransId="{FBBDD574-8452-46FD-A7D7-D760795EB81A}"/>
    <dgm:cxn modelId="{8470E133-56EF-4BB9-8B88-C53B0524073D}" type="presOf" srcId="{1E87FE4B-5053-40A7-84BB-D4E7045AF0E4}" destId="{014D026D-164A-47F9-95D7-1A7E310DD276}" srcOrd="1" destOrd="0" presId="urn:microsoft.com/office/officeart/2005/8/layout/bProcess3"/>
    <dgm:cxn modelId="{CF296252-F79C-48C5-BDEC-93E0A5E23136}" type="presOf" srcId="{B2FFB9DC-5256-4A94-8E40-66054D9B43F0}" destId="{D3C650E8-DEE3-44C8-BBDD-4C0D39E3CB09}" srcOrd="0" destOrd="0" presId="urn:microsoft.com/office/officeart/2005/8/layout/bProcess3"/>
    <dgm:cxn modelId="{CB955BFD-9B67-44E9-B5F8-1DF159352AE6}" type="presOf" srcId="{CB29623C-B496-443D-B01F-659D7966973F}" destId="{EFA29D3C-9967-4905-A0E8-63AED37E84B7}" srcOrd="0" destOrd="0" presId="urn:microsoft.com/office/officeart/2005/8/layout/bProcess3"/>
    <dgm:cxn modelId="{2C8D6848-1E11-44A1-A7B6-5F24F724A892}" type="presOf" srcId="{FBBDD574-8452-46FD-A7D7-D760795EB81A}" destId="{DA2A1A08-D2EA-444B-9765-21450C0BAD81}" srcOrd="0" destOrd="0" presId="urn:microsoft.com/office/officeart/2005/8/layout/bProcess3"/>
    <dgm:cxn modelId="{5A530C93-ADB5-44FB-8707-2E2A67AC9805}" srcId="{CB29623C-B496-443D-B01F-659D7966973F}" destId="{C6D61E8C-C7A6-4AE9-968C-C4A3AA7E9EC7}" srcOrd="1" destOrd="0" parTransId="{ED51A4AD-CCBC-48C6-9A4A-751DC2282555}" sibTransId="{1E87FE4B-5053-40A7-84BB-D4E7045AF0E4}"/>
    <dgm:cxn modelId="{B00EB524-9349-4665-8217-4F4E2ED3EF64}" srcId="{CB29623C-B496-443D-B01F-659D7966973F}" destId="{D9C4D2D8-D1B7-471B-B136-88542A038E47}" srcOrd="2" destOrd="0" parTransId="{A06836D7-166D-42BE-80A4-25DC56188E43}" sibTransId="{78BC02C9-B01B-4F14-AC1D-31D868C78268}"/>
    <dgm:cxn modelId="{833E8391-5A08-4093-A97F-30D41EC7105D}" type="presParOf" srcId="{EFA29D3C-9967-4905-A0E8-63AED37E84B7}" destId="{D3C650E8-DEE3-44C8-BBDD-4C0D39E3CB09}" srcOrd="0" destOrd="0" presId="urn:microsoft.com/office/officeart/2005/8/layout/bProcess3"/>
    <dgm:cxn modelId="{DBFBFF21-6628-40AF-AE81-EBA4B5BE748F}" type="presParOf" srcId="{EFA29D3C-9967-4905-A0E8-63AED37E84B7}" destId="{DA2A1A08-D2EA-444B-9765-21450C0BAD81}" srcOrd="1" destOrd="0" presId="urn:microsoft.com/office/officeart/2005/8/layout/bProcess3"/>
    <dgm:cxn modelId="{6121EC35-6DF0-4C07-A623-5D7730ACF14D}" type="presParOf" srcId="{DA2A1A08-D2EA-444B-9765-21450C0BAD81}" destId="{05E03B22-33DC-4465-8864-C6E65E7B0172}" srcOrd="0" destOrd="0" presId="urn:microsoft.com/office/officeart/2005/8/layout/bProcess3"/>
    <dgm:cxn modelId="{15B3E5AE-7BC7-4E69-9C79-5FDC17560B09}" type="presParOf" srcId="{EFA29D3C-9967-4905-A0E8-63AED37E84B7}" destId="{84BDF382-213E-4D11-9689-12BB818F8C1C}" srcOrd="2" destOrd="0" presId="urn:microsoft.com/office/officeart/2005/8/layout/bProcess3"/>
    <dgm:cxn modelId="{6E2D7E6C-CD31-4FAC-A10B-519A9EBB3994}" type="presParOf" srcId="{EFA29D3C-9967-4905-A0E8-63AED37E84B7}" destId="{AF5010C9-8052-4334-9492-2ACC2187099F}" srcOrd="3" destOrd="0" presId="urn:microsoft.com/office/officeart/2005/8/layout/bProcess3"/>
    <dgm:cxn modelId="{EA7982DB-2AA9-4591-AB90-9A2A80AD8552}" type="presParOf" srcId="{AF5010C9-8052-4334-9492-2ACC2187099F}" destId="{014D026D-164A-47F9-95D7-1A7E310DD276}" srcOrd="0" destOrd="0" presId="urn:microsoft.com/office/officeart/2005/8/layout/bProcess3"/>
    <dgm:cxn modelId="{D0FDB860-7097-45D8-9278-FBEA57B43407}" type="presParOf" srcId="{EFA29D3C-9967-4905-A0E8-63AED37E84B7}" destId="{985FAAEF-722B-498E-A212-215C77AB8463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12F083-B889-4D83-B9AB-F995DD68BA24}" type="doc">
      <dgm:prSet loTypeId="urn:microsoft.com/office/officeart/2005/8/layout/hierarchy2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A60BB6E-3442-4E57-A4FA-363477A4E79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ICE </a:t>
          </a:r>
        </a:p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125%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55985-268F-4F5E-B586-4EC85352C271}" type="parTrans" cxnId="{8546B8D0-E69A-4A01-8594-B439254EE6CD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84995-0811-46B2-B894-7A0079338F35}" type="sibTrans" cxnId="{8546B8D0-E69A-4A01-8594-B439254EE6C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0CD61-7410-4876-899A-E4F019F07290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PRODUCTOR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FE832-59DE-4A99-9296-6AD1B162EBF7}" type="parTrans" cxnId="{898778FD-A9D1-4A41-97A0-6CB247ADC145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4379F-6BC0-4ABD-90A9-220170DD75CE}" type="sibTrans" cxnId="{898778FD-A9D1-4A41-97A0-6CB247ADC14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17DE4-26E0-462E-A337-A005F270154C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25%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CE02B-00FC-49AF-BB87-508EF98D9C85}" type="parTrans" cxnId="{5EC558D8-1A4A-4854-A088-FE33B9E2DF64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9AAE0-206D-4645-9EAF-573F1526D6EF}" type="sibTrans" cxnId="{5EC558D8-1A4A-4854-A088-FE33B9E2DF6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B9CE2-D48E-41CA-BB16-539C6E96EBB2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CONSUMIDOR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CC4DB-706C-4DB1-9766-70656E2EA08D}" type="parTrans" cxnId="{4C1771C3-A5F3-4247-AF31-620A84A2EB1A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737DF-13A1-43E8-892C-7AC43F62379B}" type="sibTrans" cxnId="{4C1771C3-A5F3-4247-AF31-620A84A2EB1A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1DB37-7D5B-4634-B885-A3691FD5D03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70CCC-95D2-42C5-A63F-7A59E51B3776}" type="parTrans" cxnId="{2534A21C-FABE-48EF-A8B5-AC204FA5BE41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B97F9-5535-4029-A8D8-C307EEAAAD5F}" type="sibTrans" cxnId="{2534A21C-FABE-48EF-A8B5-AC204FA5BE4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FC3E3-3813-494E-9000-24A3B7CF0544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COCINAS DE GAS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4A5C1-2A83-4462-A905-87BF4D72A533}" type="parTrans" cxnId="{274A4FC5-A1FD-4354-A58A-E9B9DAB79A3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26604-7E09-4311-B532-FACE2C476D37}" type="sibTrans" cxnId="{274A4FC5-A1FD-4354-A58A-E9B9DAB79A3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B02E3-481A-45B9-ABF0-D6554DCD23C6}" type="pres">
      <dgm:prSet presAssocID="{AF12F083-B889-4D83-B9AB-F995DD68BA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CC0344-4512-404D-981D-0926F5587C15}" type="pres">
      <dgm:prSet presAssocID="{BB8FC3E3-3813-494E-9000-24A3B7CF0544}" presName="root1" presStyleCnt="0"/>
      <dgm:spPr/>
      <dgm:t>
        <a:bodyPr/>
        <a:lstStyle/>
        <a:p>
          <a:endParaRPr lang="es-EC"/>
        </a:p>
      </dgm:t>
    </dgm:pt>
    <dgm:pt modelId="{EA9E24EC-A687-4F33-9004-6DB231CA6ECE}" type="pres">
      <dgm:prSet presAssocID="{BB8FC3E3-3813-494E-9000-24A3B7CF05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62A50A-266E-4D09-8A6D-893F06B19460}" type="pres">
      <dgm:prSet presAssocID="{BB8FC3E3-3813-494E-9000-24A3B7CF0544}" presName="level2hierChild" presStyleCnt="0"/>
      <dgm:spPr/>
      <dgm:t>
        <a:bodyPr/>
        <a:lstStyle/>
        <a:p>
          <a:endParaRPr lang="es-EC"/>
        </a:p>
      </dgm:t>
    </dgm:pt>
    <dgm:pt modelId="{9453C71E-C94A-4150-AF3D-0BA7F2BBEC11}" type="pres">
      <dgm:prSet presAssocID="{39B55985-268F-4F5E-B586-4EC85352C271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0021F2D7-F224-4546-AF03-2483ABBB6804}" type="pres">
      <dgm:prSet presAssocID="{39B55985-268F-4F5E-B586-4EC85352C271}" presName="connTx" presStyleLbl="parChTrans1D2" presStyleIdx="0" presStyleCnt="1"/>
      <dgm:spPr/>
      <dgm:t>
        <a:bodyPr/>
        <a:lstStyle/>
        <a:p>
          <a:endParaRPr lang="es-EC"/>
        </a:p>
      </dgm:t>
    </dgm:pt>
    <dgm:pt modelId="{10D4CF42-B3CA-4F52-BBD2-3EA2D428EDE0}" type="pres">
      <dgm:prSet presAssocID="{EA60BB6E-3442-4E57-A4FA-363477A4E79F}" presName="root2" presStyleCnt="0"/>
      <dgm:spPr/>
      <dgm:t>
        <a:bodyPr/>
        <a:lstStyle/>
        <a:p>
          <a:endParaRPr lang="es-EC"/>
        </a:p>
      </dgm:t>
    </dgm:pt>
    <dgm:pt modelId="{30388BB8-DD1E-4ABD-A0CD-737B24814892}" type="pres">
      <dgm:prSet presAssocID="{EA60BB6E-3442-4E57-A4FA-363477A4E79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11C24D-3ABB-4DB2-94A9-14336B52273E}" type="pres">
      <dgm:prSet presAssocID="{EA60BB6E-3442-4E57-A4FA-363477A4E79F}" presName="level3hierChild" presStyleCnt="0"/>
      <dgm:spPr/>
      <dgm:t>
        <a:bodyPr/>
        <a:lstStyle/>
        <a:p>
          <a:endParaRPr lang="es-EC"/>
        </a:p>
      </dgm:t>
    </dgm:pt>
    <dgm:pt modelId="{C67583DE-E01E-405C-84E6-13255C4737AA}" type="pres">
      <dgm:prSet presAssocID="{459FE832-59DE-4A99-9296-6AD1B162EBF7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3059AA69-F9DF-4881-94DA-EE467638BF63}" type="pres">
      <dgm:prSet presAssocID="{459FE832-59DE-4A99-9296-6AD1B162EBF7}" presName="connTx" presStyleLbl="parChTrans1D3" presStyleIdx="0" presStyleCnt="2"/>
      <dgm:spPr/>
      <dgm:t>
        <a:bodyPr/>
        <a:lstStyle/>
        <a:p>
          <a:endParaRPr lang="es-EC"/>
        </a:p>
      </dgm:t>
    </dgm:pt>
    <dgm:pt modelId="{FACE9EDC-4F3F-4FA8-A7EF-626EBE5C2AF2}" type="pres">
      <dgm:prSet presAssocID="{9220CD61-7410-4876-899A-E4F019F07290}" presName="root2" presStyleCnt="0"/>
      <dgm:spPr/>
      <dgm:t>
        <a:bodyPr/>
        <a:lstStyle/>
        <a:p>
          <a:endParaRPr lang="es-EC"/>
        </a:p>
      </dgm:t>
    </dgm:pt>
    <dgm:pt modelId="{B20DD27A-2A28-4C6E-9416-1EEE671C5F23}" type="pres">
      <dgm:prSet presAssocID="{9220CD61-7410-4876-899A-E4F019F0729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B9E058-9B3F-447A-AAAA-BE1379645E7B}" type="pres">
      <dgm:prSet presAssocID="{9220CD61-7410-4876-899A-E4F019F07290}" presName="level3hierChild" presStyleCnt="0"/>
      <dgm:spPr/>
      <dgm:t>
        <a:bodyPr/>
        <a:lstStyle/>
        <a:p>
          <a:endParaRPr lang="es-EC"/>
        </a:p>
      </dgm:t>
    </dgm:pt>
    <dgm:pt modelId="{8543E6D8-16F5-4487-AD6A-0D381667C1C3}" type="pres">
      <dgm:prSet presAssocID="{D78CE02B-00FC-49AF-BB87-508EF98D9C85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3C71FB20-B461-48C0-8966-7C53D848BFCA}" type="pres">
      <dgm:prSet presAssocID="{D78CE02B-00FC-49AF-BB87-508EF98D9C85}" presName="connTx" presStyleLbl="parChTrans1D4" presStyleIdx="0" presStyleCnt="2"/>
      <dgm:spPr/>
      <dgm:t>
        <a:bodyPr/>
        <a:lstStyle/>
        <a:p>
          <a:endParaRPr lang="es-EC"/>
        </a:p>
      </dgm:t>
    </dgm:pt>
    <dgm:pt modelId="{F76293C0-5788-45F0-8160-CFBB6AEED0F5}" type="pres">
      <dgm:prSet presAssocID="{79517DE4-26E0-462E-A337-A005F270154C}" presName="root2" presStyleCnt="0"/>
      <dgm:spPr/>
      <dgm:t>
        <a:bodyPr/>
        <a:lstStyle/>
        <a:p>
          <a:endParaRPr lang="es-EC"/>
        </a:p>
      </dgm:t>
    </dgm:pt>
    <dgm:pt modelId="{36785AA6-0A7B-4010-BA6F-52B5DD9F5785}" type="pres">
      <dgm:prSet presAssocID="{79517DE4-26E0-462E-A337-A005F270154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8A4955-AF6C-454F-AD2F-6DA0131908AE}" type="pres">
      <dgm:prSet presAssocID="{79517DE4-26E0-462E-A337-A005F270154C}" presName="level3hierChild" presStyleCnt="0"/>
      <dgm:spPr/>
      <dgm:t>
        <a:bodyPr/>
        <a:lstStyle/>
        <a:p>
          <a:endParaRPr lang="es-EC"/>
        </a:p>
      </dgm:t>
    </dgm:pt>
    <dgm:pt modelId="{577AC2A3-0BB6-45E5-A4B4-7DB23B874A42}" type="pres">
      <dgm:prSet presAssocID="{2B1CC4DB-706C-4DB1-9766-70656E2EA08D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BF986E17-7398-46D0-8F90-C3471A24C7C5}" type="pres">
      <dgm:prSet presAssocID="{2B1CC4DB-706C-4DB1-9766-70656E2EA08D}" presName="connTx" presStyleLbl="parChTrans1D3" presStyleIdx="1" presStyleCnt="2"/>
      <dgm:spPr/>
      <dgm:t>
        <a:bodyPr/>
        <a:lstStyle/>
        <a:p>
          <a:endParaRPr lang="es-EC"/>
        </a:p>
      </dgm:t>
    </dgm:pt>
    <dgm:pt modelId="{5F3F3049-01AD-41F0-BBB0-7F773C3AFB39}" type="pres">
      <dgm:prSet presAssocID="{371B9CE2-D48E-41CA-BB16-539C6E96EBB2}" presName="root2" presStyleCnt="0"/>
      <dgm:spPr/>
      <dgm:t>
        <a:bodyPr/>
        <a:lstStyle/>
        <a:p>
          <a:endParaRPr lang="es-EC"/>
        </a:p>
      </dgm:t>
    </dgm:pt>
    <dgm:pt modelId="{7774A281-63DF-42CD-B093-85AC3EA35257}" type="pres">
      <dgm:prSet presAssocID="{371B9CE2-D48E-41CA-BB16-539C6E96EBB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AF90BE-05EA-4568-8B56-475304C3EEE6}" type="pres">
      <dgm:prSet presAssocID="{371B9CE2-D48E-41CA-BB16-539C6E96EBB2}" presName="level3hierChild" presStyleCnt="0"/>
      <dgm:spPr/>
      <dgm:t>
        <a:bodyPr/>
        <a:lstStyle/>
        <a:p>
          <a:endParaRPr lang="es-EC"/>
        </a:p>
      </dgm:t>
    </dgm:pt>
    <dgm:pt modelId="{B2364FE3-CACA-46E1-800E-AD280CFA8CA2}" type="pres">
      <dgm:prSet presAssocID="{76C70CCC-95D2-42C5-A63F-7A59E51B3776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100440B8-0CD6-4A6A-AFFE-953D5B97CB2D}" type="pres">
      <dgm:prSet presAssocID="{76C70CCC-95D2-42C5-A63F-7A59E51B3776}" presName="connTx" presStyleLbl="parChTrans1D4" presStyleIdx="1" presStyleCnt="2"/>
      <dgm:spPr/>
      <dgm:t>
        <a:bodyPr/>
        <a:lstStyle/>
        <a:p>
          <a:endParaRPr lang="es-EC"/>
        </a:p>
      </dgm:t>
    </dgm:pt>
    <dgm:pt modelId="{97BC5805-6B57-4556-89E6-FF2062AE8109}" type="pres">
      <dgm:prSet presAssocID="{62B1DB37-7D5B-4634-B885-A3691FD5D033}" presName="root2" presStyleCnt="0"/>
      <dgm:spPr/>
      <dgm:t>
        <a:bodyPr/>
        <a:lstStyle/>
        <a:p>
          <a:endParaRPr lang="es-EC"/>
        </a:p>
      </dgm:t>
    </dgm:pt>
    <dgm:pt modelId="{EBD64914-4676-457D-87D7-E9BF9F72297F}" type="pres">
      <dgm:prSet presAssocID="{62B1DB37-7D5B-4634-B885-A3691FD5D033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B8030B-11DF-4CDA-81B2-2EC561ACCEA7}" type="pres">
      <dgm:prSet presAssocID="{62B1DB37-7D5B-4634-B885-A3691FD5D033}" presName="level3hierChild" presStyleCnt="0"/>
      <dgm:spPr/>
      <dgm:t>
        <a:bodyPr/>
        <a:lstStyle/>
        <a:p>
          <a:endParaRPr lang="es-EC"/>
        </a:p>
      </dgm:t>
    </dgm:pt>
  </dgm:ptLst>
  <dgm:cxnLst>
    <dgm:cxn modelId="{34074ED5-DB2C-46A0-9462-EEDC7DD3CDDE}" type="presOf" srcId="{79517DE4-26E0-462E-A337-A005F270154C}" destId="{36785AA6-0A7B-4010-BA6F-52B5DD9F5785}" srcOrd="0" destOrd="0" presId="urn:microsoft.com/office/officeart/2005/8/layout/hierarchy2"/>
    <dgm:cxn modelId="{6D5D9424-D34E-4E43-A495-AA4F95EA8E29}" type="presOf" srcId="{459FE832-59DE-4A99-9296-6AD1B162EBF7}" destId="{C67583DE-E01E-405C-84E6-13255C4737AA}" srcOrd="0" destOrd="0" presId="urn:microsoft.com/office/officeart/2005/8/layout/hierarchy2"/>
    <dgm:cxn modelId="{0A065ECA-EC0C-4953-AF1C-7CF9B48A242D}" type="presOf" srcId="{39B55985-268F-4F5E-B586-4EC85352C271}" destId="{9453C71E-C94A-4150-AF3D-0BA7F2BBEC11}" srcOrd="0" destOrd="0" presId="urn:microsoft.com/office/officeart/2005/8/layout/hierarchy2"/>
    <dgm:cxn modelId="{4C1771C3-A5F3-4247-AF31-620A84A2EB1A}" srcId="{EA60BB6E-3442-4E57-A4FA-363477A4E79F}" destId="{371B9CE2-D48E-41CA-BB16-539C6E96EBB2}" srcOrd="1" destOrd="0" parTransId="{2B1CC4DB-706C-4DB1-9766-70656E2EA08D}" sibTransId="{921737DF-13A1-43E8-892C-7AC43F62379B}"/>
    <dgm:cxn modelId="{8E0C649C-D917-44BA-B62A-D47ECCEA40B2}" type="presOf" srcId="{459FE832-59DE-4A99-9296-6AD1B162EBF7}" destId="{3059AA69-F9DF-4881-94DA-EE467638BF63}" srcOrd="1" destOrd="0" presId="urn:microsoft.com/office/officeart/2005/8/layout/hierarchy2"/>
    <dgm:cxn modelId="{736830CB-D45F-4915-BA12-D088CCCBFD11}" type="presOf" srcId="{BB8FC3E3-3813-494E-9000-24A3B7CF0544}" destId="{EA9E24EC-A687-4F33-9004-6DB231CA6ECE}" srcOrd="0" destOrd="0" presId="urn:microsoft.com/office/officeart/2005/8/layout/hierarchy2"/>
    <dgm:cxn modelId="{AB15C5AA-DEFF-4E01-ABFF-F67FED42C37B}" type="presOf" srcId="{62B1DB37-7D5B-4634-B885-A3691FD5D033}" destId="{EBD64914-4676-457D-87D7-E9BF9F72297F}" srcOrd="0" destOrd="0" presId="urn:microsoft.com/office/officeart/2005/8/layout/hierarchy2"/>
    <dgm:cxn modelId="{FF094968-C401-40CC-A509-A5AA58048708}" type="presOf" srcId="{39B55985-268F-4F5E-B586-4EC85352C271}" destId="{0021F2D7-F224-4546-AF03-2483ABBB6804}" srcOrd="1" destOrd="0" presId="urn:microsoft.com/office/officeart/2005/8/layout/hierarchy2"/>
    <dgm:cxn modelId="{B56E485A-87D9-45E2-A1DC-C04715D7E768}" type="presOf" srcId="{AF12F083-B889-4D83-B9AB-F995DD68BA24}" destId="{FE0B02E3-481A-45B9-ABF0-D6554DCD23C6}" srcOrd="0" destOrd="0" presId="urn:microsoft.com/office/officeart/2005/8/layout/hierarchy2"/>
    <dgm:cxn modelId="{5EC558D8-1A4A-4854-A088-FE33B9E2DF64}" srcId="{9220CD61-7410-4876-899A-E4F019F07290}" destId="{79517DE4-26E0-462E-A337-A005F270154C}" srcOrd="0" destOrd="0" parTransId="{D78CE02B-00FC-49AF-BB87-508EF98D9C85}" sibTransId="{8069AAE0-206D-4645-9EAF-573F1526D6EF}"/>
    <dgm:cxn modelId="{622B0691-0FA7-4648-A8E9-4DBD195E36CA}" type="presOf" srcId="{76C70CCC-95D2-42C5-A63F-7A59E51B3776}" destId="{B2364FE3-CACA-46E1-800E-AD280CFA8CA2}" srcOrd="0" destOrd="0" presId="urn:microsoft.com/office/officeart/2005/8/layout/hierarchy2"/>
    <dgm:cxn modelId="{AEA806BF-F927-4FD7-BD72-29A590D168D2}" type="presOf" srcId="{2B1CC4DB-706C-4DB1-9766-70656E2EA08D}" destId="{BF986E17-7398-46D0-8F90-C3471A24C7C5}" srcOrd="1" destOrd="0" presId="urn:microsoft.com/office/officeart/2005/8/layout/hierarchy2"/>
    <dgm:cxn modelId="{274A4FC5-A1FD-4354-A58A-E9B9DAB79A39}" srcId="{AF12F083-B889-4D83-B9AB-F995DD68BA24}" destId="{BB8FC3E3-3813-494E-9000-24A3B7CF0544}" srcOrd="0" destOrd="0" parTransId="{2B24A5C1-2A83-4462-A905-87BF4D72A533}" sibTransId="{CB726604-7E09-4311-B532-FACE2C476D37}"/>
    <dgm:cxn modelId="{C9442CCE-17FF-4956-ABCF-06E84520B14C}" type="presOf" srcId="{EA60BB6E-3442-4E57-A4FA-363477A4E79F}" destId="{30388BB8-DD1E-4ABD-A0CD-737B24814892}" srcOrd="0" destOrd="0" presId="urn:microsoft.com/office/officeart/2005/8/layout/hierarchy2"/>
    <dgm:cxn modelId="{5C21F772-5176-4081-8BAF-86F6B2D2582D}" type="presOf" srcId="{D78CE02B-00FC-49AF-BB87-508EF98D9C85}" destId="{3C71FB20-B461-48C0-8966-7C53D848BFCA}" srcOrd="1" destOrd="0" presId="urn:microsoft.com/office/officeart/2005/8/layout/hierarchy2"/>
    <dgm:cxn modelId="{09A9A13A-939F-45FE-963D-DD468B6E7142}" type="presOf" srcId="{371B9CE2-D48E-41CA-BB16-539C6E96EBB2}" destId="{7774A281-63DF-42CD-B093-85AC3EA35257}" srcOrd="0" destOrd="0" presId="urn:microsoft.com/office/officeart/2005/8/layout/hierarchy2"/>
    <dgm:cxn modelId="{F52F255E-5863-4895-B127-62614ED0AEF5}" type="presOf" srcId="{76C70CCC-95D2-42C5-A63F-7A59E51B3776}" destId="{100440B8-0CD6-4A6A-AFFE-953D5B97CB2D}" srcOrd="1" destOrd="0" presId="urn:microsoft.com/office/officeart/2005/8/layout/hierarchy2"/>
    <dgm:cxn modelId="{898778FD-A9D1-4A41-97A0-6CB247ADC145}" srcId="{EA60BB6E-3442-4E57-A4FA-363477A4E79F}" destId="{9220CD61-7410-4876-899A-E4F019F07290}" srcOrd="0" destOrd="0" parTransId="{459FE832-59DE-4A99-9296-6AD1B162EBF7}" sibTransId="{2124379F-6BC0-4ABD-90A9-220170DD75CE}"/>
    <dgm:cxn modelId="{170899DB-5803-4DA7-9C80-0AAF5A853AD3}" type="presOf" srcId="{2B1CC4DB-706C-4DB1-9766-70656E2EA08D}" destId="{577AC2A3-0BB6-45E5-A4B4-7DB23B874A42}" srcOrd="0" destOrd="0" presId="urn:microsoft.com/office/officeart/2005/8/layout/hierarchy2"/>
    <dgm:cxn modelId="{6C43C18A-579F-4F63-846A-3A4B1C75F67D}" type="presOf" srcId="{9220CD61-7410-4876-899A-E4F019F07290}" destId="{B20DD27A-2A28-4C6E-9416-1EEE671C5F23}" srcOrd="0" destOrd="0" presId="urn:microsoft.com/office/officeart/2005/8/layout/hierarchy2"/>
    <dgm:cxn modelId="{2534A21C-FABE-48EF-A8B5-AC204FA5BE41}" srcId="{371B9CE2-D48E-41CA-BB16-539C6E96EBB2}" destId="{62B1DB37-7D5B-4634-B885-A3691FD5D033}" srcOrd="0" destOrd="0" parTransId="{76C70CCC-95D2-42C5-A63F-7A59E51B3776}" sibTransId="{84AB97F9-5535-4029-A8D8-C307EEAAAD5F}"/>
    <dgm:cxn modelId="{0191EB30-A242-4796-94A6-AD7AE8D57637}" type="presOf" srcId="{D78CE02B-00FC-49AF-BB87-508EF98D9C85}" destId="{8543E6D8-16F5-4487-AD6A-0D381667C1C3}" srcOrd="0" destOrd="0" presId="urn:microsoft.com/office/officeart/2005/8/layout/hierarchy2"/>
    <dgm:cxn modelId="{8546B8D0-E69A-4A01-8594-B439254EE6CD}" srcId="{BB8FC3E3-3813-494E-9000-24A3B7CF0544}" destId="{EA60BB6E-3442-4E57-A4FA-363477A4E79F}" srcOrd="0" destOrd="0" parTransId="{39B55985-268F-4F5E-B586-4EC85352C271}" sibTransId="{D2184995-0811-46B2-B894-7A0079338F35}"/>
    <dgm:cxn modelId="{6EFA9E3D-2D67-41D2-A59E-494495A8CC9D}" type="presParOf" srcId="{FE0B02E3-481A-45B9-ABF0-D6554DCD23C6}" destId="{D7CC0344-4512-404D-981D-0926F5587C15}" srcOrd="0" destOrd="0" presId="urn:microsoft.com/office/officeart/2005/8/layout/hierarchy2"/>
    <dgm:cxn modelId="{66339DCE-FDCF-49D4-809C-6EC8D999E818}" type="presParOf" srcId="{D7CC0344-4512-404D-981D-0926F5587C15}" destId="{EA9E24EC-A687-4F33-9004-6DB231CA6ECE}" srcOrd="0" destOrd="0" presId="urn:microsoft.com/office/officeart/2005/8/layout/hierarchy2"/>
    <dgm:cxn modelId="{248145C5-0F66-42A3-B9A2-F9699DA8AAFF}" type="presParOf" srcId="{D7CC0344-4512-404D-981D-0926F5587C15}" destId="{1D62A50A-266E-4D09-8A6D-893F06B19460}" srcOrd="1" destOrd="0" presId="urn:microsoft.com/office/officeart/2005/8/layout/hierarchy2"/>
    <dgm:cxn modelId="{832EBCB5-53F2-4030-8950-E2FE5C52F231}" type="presParOf" srcId="{1D62A50A-266E-4D09-8A6D-893F06B19460}" destId="{9453C71E-C94A-4150-AF3D-0BA7F2BBEC11}" srcOrd="0" destOrd="0" presId="urn:microsoft.com/office/officeart/2005/8/layout/hierarchy2"/>
    <dgm:cxn modelId="{334FA6F0-909E-4FD1-B81B-5BB485F7230B}" type="presParOf" srcId="{9453C71E-C94A-4150-AF3D-0BA7F2BBEC11}" destId="{0021F2D7-F224-4546-AF03-2483ABBB6804}" srcOrd="0" destOrd="0" presId="urn:microsoft.com/office/officeart/2005/8/layout/hierarchy2"/>
    <dgm:cxn modelId="{53B4E1DB-824F-42E1-A2B4-1CC770990EA1}" type="presParOf" srcId="{1D62A50A-266E-4D09-8A6D-893F06B19460}" destId="{10D4CF42-B3CA-4F52-BBD2-3EA2D428EDE0}" srcOrd="1" destOrd="0" presId="urn:microsoft.com/office/officeart/2005/8/layout/hierarchy2"/>
    <dgm:cxn modelId="{BA48EF17-DFB1-4806-AA24-81D48FE006E1}" type="presParOf" srcId="{10D4CF42-B3CA-4F52-BBD2-3EA2D428EDE0}" destId="{30388BB8-DD1E-4ABD-A0CD-737B24814892}" srcOrd="0" destOrd="0" presId="urn:microsoft.com/office/officeart/2005/8/layout/hierarchy2"/>
    <dgm:cxn modelId="{317D3FFF-916C-43FB-A67F-D8BBF1AD6DFE}" type="presParOf" srcId="{10D4CF42-B3CA-4F52-BBD2-3EA2D428EDE0}" destId="{4011C24D-3ABB-4DB2-94A9-14336B52273E}" srcOrd="1" destOrd="0" presId="urn:microsoft.com/office/officeart/2005/8/layout/hierarchy2"/>
    <dgm:cxn modelId="{754310AA-7548-4F7D-8E91-1C0874DFDB32}" type="presParOf" srcId="{4011C24D-3ABB-4DB2-94A9-14336B52273E}" destId="{C67583DE-E01E-405C-84E6-13255C4737AA}" srcOrd="0" destOrd="0" presId="urn:microsoft.com/office/officeart/2005/8/layout/hierarchy2"/>
    <dgm:cxn modelId="{1FA0CC46-C7CE-4F41-B293-8B73A785BEBC}" type="presParOf" srcId="{C67583DE-E01E-405C-84E6-13255C4737AA}" destId="{3059AA69-F9DF-4881-94DA-EE467638BF63}" srcOrd="0" destOrd="0" presId="urn:microsoft.com/office/officeart/2005/8/layout/hierarchy2"/>
    <dgm:cxn modelId="{17BCC59F-E75B-4148-9133-FD591C31AD7E}" type="presParOf" srcId="{4011C24D-3ABB-4DB2-94A9-14336B52273E}" destId="{FACE9EDC-4F3F-4FA8-A7EF-626EBE5C2AF2}" srcOrd="1" destOrd="0" presId="urn:microsoft.com/office/officeart/2005/8/layout/hierarchy2"/>
    <dgm:cxn modelId="{8A056159-D769-4103-860C-7388422AB10E}" type="presParOf" srcId="{FACE9EDC-4F3F-4FA8-A7EF-626EBE5C2AF2}" destId="{B20DD27A-2A28-4C6E-9416-1EEE671C5F23}" srcOrd="0" destOrd="0" presId="urn:microsoft.com/office/officeart/2005/8/layout/hierarchy2"/>
    <dgm:cxn modelId="{8AE3760F-CF15-4C81-939D-CCC01A4043E6}" type="presParOf" srcId="{FACE9EDC-4F3F-4FA8-A7EF-626EBE5C2AF2}" destId="{F2B9E058-9B3F-447A-AAAA-BE1379645E7B}" srcOrd="1" destOrd="0" presId="urn:microsoft.com/office/officeart/2005/8/layout/hierarchy2"/>
    <dgm:cxn modelId="{312B85DC-405B-4C9D-A12E-913B6CE50AE2}" type="presParOf" srcId="{F2B9E058-9B3F-447A-AAAA-BE1379645E7B}" destId="{8543E6D8-16F5-4487-AD6A-0D381667C1C3}" srcOrd="0" destOrd="0" presId="urn:microsoft.com/office/officeart/2005/8/layout/hierarchy2"/>
    <dgm:cxn modelId="{BA812918-5049-4314-9D7E-C22C210E48B0}" type="presParOf" srcId="{8543E6D8-16F5-4487-AD6A-0D381667C1C3}" destId="{3C71FB20-B461-48C0-8966-7C53D848BFCA}" srcOrd="0" destOrd="0" presId="urn:microsoft.com/office/officeart/2005/8/layout/hierarchy2"/>
    <dgm:cxn modelId="{C29345C3-81D6-4B78-B5E1-AAAD9C32324A}" type="presParOf" srcId="{F2B9E058-9B3F-447A-AAAA-BE1379645E7B}" destId="{F76293C0-5788-45F0-8160-CFBB6AEED0F5}" srcOrd="1" destOrd="0" presId="urn:microsoft.com/office/officeart/2005/8/layout/hierarchy2"/>
    <dgm:cxn modelId="{148446A7-13D9-4E03-AF9F-602B164CFC4C}" type="presParOf" srcId="{F76293C0-5788-45F0-8160-CFBB6AEED0F5}" destId="{36785AA6-0A7B-4010-BA6F-52B5DD9F5785}" srcOrd="0" destOrd="0" presId="urn:microsoft.com/office/officeart/2005/8/layout/hierarchy2"/>
    <dgm:cxn modelId="{7BECC955-68D4-456A-9532-C7EEFB17CFB9}" type="presParOf" srcId="{F76293C0-5788-45F0-8160-CFBB6AEED0F5}" destId="{9E8A4955-AF6C-454F-AD2F-6DA0131908AE}" srcOrd="1" destOrd="0" presId="urn:microsoft.com/office/officeart/2005/8/layout/hierarchy2"/>
    <dgm:cxn modelId="{41B288BB-3220-49B5-8EF6-84D75802179F}" type="presParOf" srcId="{4011C24D-3ABB-4DB2-94A9-14336B52273E}" destId="{577AC2A3-0BB6-45E5-A4B4-7DB23B874A42}" srcOrd="2" destOrd="0" presId="urn:microsoft.com/office/officeart/2005/8/layout/hierarchy2"/>
    <dgm:cxn modelId="{41D88B64-D67F-4E98-8C82-F4F93B9C34D8}" type="presParOf" srcId="{577AC2A3-0BB6-45E5-A4B4-7DB23B874A42}" destId="{BF986E17-7398-46D0-8F90-C3471A24C7C5}" srcOrd="0" destOrd="0" presId="urn:microsoft.com/office/officeart/2005/8/layout/hierarchy2"/>
    <dgm:cxn modelId="{B139FDCD-8591-4861-B7B2-9A202ACA2EC4}" type="presParOf" srcId="{4011C24D-3ABB-4DB2-94A9-14336B52273E}" destId="{5F3F3049-01AD-41F0-BBB0-7F773C3AFB39}" srcOrd="3" destOrd="0" presId="urn:microsoft.com/office/officeart/2005/8/layout/hierarchy2"/>
    <dgm:cxn modelId="{FEAAFF99-D71D-4E41-B1B0-53ACA9BB9018}" type="presParOf" srcId="{5F3F3049-01AD-41F0-BBB0-7F773C3AFB39}" destId="{7774A281-63DF-42CD-B093-85AC3EA35257}" srcOrd="0" destOrd="0" presId="urn:microsoft.com/office/officeart/2005/8/layout/hierarchy2"/>
    <dgm:cxn modelId="{232BE587-FB79-475B-ABBF-495921F7050E}" type="presParOf" srcId="{5F3F3049-01AD-41F0-BBB0-7F773C3AFB39}" destId="{B7AF90BE-05EA-4568-8B56-475304C3EEE6}" srcOrd="1" destOrd="0" presId="urn:microsoft.com/office/officeart/2005/8/layout/hierarchy2"/>
    <dgm:cxn modelId="{30DBCCDC-7AFD-4FCB-A438-445F80802029}" type="presParOf" srcId="{B7AF90BE-05EA-4568-8B56-475304C3EEE6}" destId="{B2364FE3-CACA-46E1-800E-AD280CFA8CA2}" srcOrd="0" destOrd="0" presId="urn:microsoft.com/office/officeart/2005/8/layout/hierarchy2"/>
    <dgm:cxn modelId="{335505CE-FC60-4B47-9522-1F1C0E8CE8C3}" type="presParOf" srcId="{B2364FE3-CACA-46E1-800E-AD280CFA8CA2}" destId="{100440B8-0CD6-4A6A-AFFE-953D5B97CB2D}" srcOrd="0" destOrd="0" presId="urn:microsoft.com/office/officeart/2005/8/layout/hierarchy2"/>
    <dgm:cxn modelId="{A6077E6F-012E-4CB5-997B-8F0BDF0E73FD}" type="presParOf" srcId="{B7AF90BE-05EA-4568-8B56-475304C3EEE6}" destId="{97BC5805-6B57-4556-89E6-FF2062AE8109}" srcOrd="1" destOrd="0" presId="urn:microsoft.com/office/officeart/2005/8/layout/hierarchy2"/>
    <dgm:cxn modelId="{EFE05BAB-34EE-4E85-8E87-063065899E16}" type="presParOf" srcId="{97BC5805-6B57-4556-89E6-FF2062AE8109}" destId="{EBD64914-4676-457D-87D7-E9BF9F72297F}" srcOrd="0" destOrd="0" presId="urn:microsoft.com/office/officeart/2005/8/layout/hierarchy2"/>
    <dgm:cxn modelId="{A844899C-F76A-4431-BE39-4982A74E9F17}" type="presParOf" srcId="{97BC5805-6B57-4556-89E6-FF2062AE8109}" destId="{97B8030B-11DF-4CDA-81B2-2EC561ACCE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29623C-B496-443D-B01F-659D7966973F}" type="doc">
      <dgm:prSet loTypeId="urn:microsoft.com/office/officeart/2005/8/layout/process1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2FFB9DC-5256-4A94-8E40-66054D9B43F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90% de los consumidores  mencionan que desde la implantación de las salvaguardias se incrementaron los precios de los electrodomésticos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1878B-6976-4DF2-8A5C-102CD8DD2CE5}" type="parTrans" cxnId="{569DDEE1-A7E8-43B0-B095-2040B8034AB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DD574-8452-46FD-A7D7-D760795EB81A}" type="sibTrans" cxnId="{569DDEE1-A7E8-43B0-B095-2040B8034AB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61E8C-C7A6-4AE9-968C-C4A3AA7E9EC7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de los representantes de las empresas mencionan que la implementación de las salvaguardias no favoreció a la industria nacional de línea blanca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1A4AD-CCBC-48C6-9A4A-751DC2282555}" type="parTrans" cxnId="{5A530C93-ADB5-44FB-8707-2E2A67AC980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7FE4B-5053-40A7-84BB-D4E7045AF0E4}" type="sibTrans" cxnId="{5A530C93-ADB5-44FB-8707-2E2A67AC980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70099-2C5D-49AA-9211-D15CAA1B2283}" type="pres">
      <dgm:prSet presAssocID="{CB29623C-B496-443D-B01F-659D796697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C30F91-61A1-4BE6-8844-FF37D0C0ADB0}" type="pres">
      <dgm:prSet presAssocID="{B2FFB9DC-5256-4A94-8E40-66054D9B43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7D6C4A-2F96-41D0-9D56-62ABF2D2F7DB}" type="pres">
      <dgm:prSet presAssocID="{FBBDD574-8452-46FD-A7D7-D760795EB81A}" presName="sibTrans" presStyleLbl="sibTrans2D1" presStyleIdx="0" presStyleCnt="1"/>
      <dgm:spPr/>
      <dgm:t>
        <a:bodyPr/>
        <a:lstStyle/>
        <a:p>
          <a:endParaRPr lang="es-EC"/>
        </a:p>
      </dgm:t>
    </dgm:pt>
    <dgm:pt modelId="{FC975279-2AD5-4D3E-8F61-C3EF3CF6EF11}" type="pres">
      <dgm:prSet presAssocID="{FBBDD574-8452-46FD-A7D7-D760795EB81A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9F7373E3-F8AD-46EF-826F-5E412E14F882}" type="pres">
      <dgm:prSet presAssocID="{C6D61E8C-C7A6-4AE9-968C-C4A3AA7E9EC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9DDEE1-A7E8-43B0-B095-2040B8034AB6}" srcId="{CB29623C-B496-443D-B01F-659D7966973F}" destId="{B2FFB9DC-5256-4A94-8E40-66054D9B43F0}" srcOrd="0" destOrd="0" parTransId="{FCF1878B-6976-4DF2-8A5C-102CD8DD2CE5}" sibTransId="{FBBDD574-8452-46FD-A7D7-D760795EB81A}"/>
    <dgm:cxn modelId="{6344B305-BA73-4947-9C0B-34787424B85E}" type="presOf" srcId="{C6D61E8C-C7A6-4AE9-968C-C4A3AA7E9EC7}" destId="{9F7373E3-F8AD-46EF-826F-5E412E14F882}" srcOrd="0" destOrd="0" presId="urn:microsoft.com/office/officeart/2005/8/layout/process1"/>
    <dgm:cxn modelId="{BAE0EB9F-5437-4DF4-880F-E6579D88AE94}" type="presOf" srcId="{FBBDD574-8452-46FD-A7D7-D760795EB81A}" destId="{FC975279-2AD5-4D3E-8F61-C3EF3CF6EF11}" srcOrd="1" destOrd="0" presId="urn:microsoft.com/office/officeart/2005/8/layout/process1"/>
    <dgm:cxn modelId="{B8B8FD65-79EE-402C-9B59-364F8EEE6181}" type="presOf" srcId="{CB29623C-B496-443D-B01F-659D7966973F}" destId="{CA570099-2C5D-49AA-9211-D15CAA1B2283}" srcOrd="0" destOrd="0" presId="urn:microsoft.com/office/officeart/2005/8/layout/process1"/>
    <dgm:cxn modelId="{5A530C93-ADB5-44FB-8707-2E2A67AC9805}" srcId="{CB29623C-B496-443D-B01F-659D7966973F}" destId="{C6D61E8C-C7A6-4AE9-968C-C4A3AA7E9EC7}" srcOrd="1" destOrd="0" parTransId="{ED51A4AD-CCBC-48C6-9A4A-751DC2282555}" sibTransId="{1E87FE4B-5053-40A7-84BB-D4E7045AF0E4}"/>
    <dgm:cxn modelId="{EAD5F03C-07DB-4B69-92B7-D6AEC02462ED}" type="presOf" srcId="{FBBDD574-8452-46FD-A7D7-D760795EB81A}" destId="{697D6C4A-2F96-41D0-9D56-62ABF2D2F7DB}" srcOrd="0" destOrd="0" presId="urn:microsoft.com/office/officeart/2005/8/layout/process1"/>
    <dgm:cxn modelId="{A0CDC8ED-A654-4F0C-8B8D-35B1E070F453}" type="presOf" srcId="{B2FFB9DC-5256-4A94-8E40-66054D9B43F0}" destId="{73C30F91-61A1-4BE6-8844-FF37D0C0ADB0}" srcOrd="0" destOrd="0" presId="urn:microsoft.com/office/officeart/2005/8/layout/process1"/>
    <dgm:cxn modelId="{19BFD0A7-A28F-43F7-8EB4-0027A6DAB429}" type="presParOf" srcId="{CA570099-2C5D-49AA-9211-D15CAA1B2283}" destId="{73C30F91-61A1-4BE6-8844-FF37D0C0ADB0}" srcOrd="0" destOrd="0" presId="urn:microsoft.com/office/officeart/2005/8/layout/process1"/>
    <dgm:cxn modelId="{5FFA93B6-56A9-46B9-985D-7E1C49E05905}" type="presParOf" srcId="{CA570099-2C5D-49AA-9211-D15CAA1B2283}" destId="{697D6C4A-2F96-41D0-9D56-62ABF2D2F7DB}" srcOrd="1" destOrd="0" presId="urn:microsoft.com/office/officeart/2005/8/layout/process1"/>
    <dgm:cxn modelId="{286A42D7-E6D8-4358-AD8B-E1E96AFC4353}" type="presParOf" srcId="{697D6C4A-2F96-41D0-9D56-62ABF2D2F7DB}" destId="{FC975279-2AD5-4D3E-8F61-C3EF3CF6EF11}" srcOrd="0" destOrd="0" presId="urn:microsoft.com/office/officeart/2005/8/layout/process1"/>
    <dgm:cxn modelId="{6320D2CA-0DEE-4E20-8B6A-1DD2FCA0DA4E}" type="presParOf" srcId="{CA570099-2C5D-49AA-9211-D15CAA1B2283}" destId="{9F7373E3-F8AD-46EF-826F-5E412E14F88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29623C-B496-443D-B01F-659D7966973F}" type="doc">
      <dgm:prSet loTypeId="urn:microsoft.com/office/officeart/2005/8/layout/process1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2FFB9DC-5256-4A94-8E40-66054D9B43F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59,20% de los consumidores mencionan que la industria debe mejorar en tecnología, calidad y  precio competitivo .  </a:t>
          </a:r>
          <a:endParaRPr lang="es-EC" sz="1600" dirty="0"/>
        </a:p>
      </dgm:t>
    </dgm:pt>
    <dgm:pt modelId="{FCF1878B-6976-4DF2-8A5C-102CD8DD2CE5}" type="parTrans" cxnId="{569DDEE1-A7E8-43B0-B095-2040B8034AB6}">
      <dgm:prSet/>
      <dgm:spPr/>
      <dgm:t>
        <a:bodyPr/>
        <a:lstStyle/>
        <a:p>
          <a:endParaRPr lang="es-EC" sz="1600"/>
        </a:p>
      </dgm:t>
    </dgm:pt>
    <dgm:pt modelId="{FBBDD574-8452-46FD-A7D7-D760795EB81A}" type="sibTrans" cxnId="{569DDEE1-A7E8-43B0-B095-2040B8034AB6}">
      <dgm:prSet custT="1"/>
      <dgm:spPr/>
      <dgm:t>
        <a:bodyPr/>
        <a:lstStyle/>
        <a:p>
          <a:endParaRPr lang="es-EC" sz="1600"/>
        </a:p>
      </dgm:t>
    </dgm:pt>
    <dgm:pt modelId="{C6D61E8C-C7A6-4AE9-968C-C4A3AA7E9EC7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de los representantes de los almacenes, mencionan que la industria debe mejorar en tecnología, precio competitivo y calidad  </a:t>
          </a:r>
          <a:endParaRPr lang="es-EC" sz="1600" dirty="0"/>
        </a:p>
      </dgm:t>
    </dgm:pt>
    <dgm:pt modelId="{ED51A4AD-CCBC-48C6-9A4A-751DC2282555}" type="parTrans" cxnId="{5A530C93-ADB5-44FB-8707-2E2A67AC9805}">
      <dgm:prSet/>
      <dgm:spPr/>
      <dgm:t>
        <a:bodyPr/>
        <a:lstStyle/>
        <a:p>
          <a:endParaRPr lang="es-EC" sz="1600"/>
        </a:p>
      </dgm:t>
    </dgm:pt>
    <dgm:pt modelId="{1E87FE4B-5053-40A7-84BB-D4E7045AF0E4}" type="sibTrans" cxnId="{5A530C93-ADB5-44FB-8707-2E2A67AC9805}">
      <dgm:prSet/>
      <dgm:spPr/>
      <dgm:t>
        <a:bodyPr/>
        <a:lstStyle/>
        <a:p>
          <a:endParaRPr lang="es-EC" sz="1600"/>
        </a:p>
      </dgm:t>
    </dgm:pt>
    <dgm:pt modelId="{CA570099-2C5D-49AA-9211-D15CAA1B2283}" type="pres">
      <dgm:prSet presAssocID="{CB29623C-B496-443D-B01F-659D796697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C30F91-61A1-4BE6-8844-FF37D0C0ADB0}" type="pres">
      <dgm:prSet presAssocID="{B2FFB9DC-5256-4A94-8E40-66054D9B43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7D6C4A-2F96-41D0-9D56-62ABF2D2F7DB}" type="pres">
      <dgm:prSet presAssocID="{FBBDD574-8452-46FD-A7D7-D760795EB81A}" presName="sibTrans" presStyleLbl="sibTrans2D1" presStyleIdx="0" presStyleCnt="1"/>
      <dgm:spPr/>
      <dgm:t>
        <a:bodyPr/>
        <a:lstStyle/>
        <a:p>
          <a:endParaRPr lang="es-EC"/>
        </a:p>
      </dgm:t>
    </dgm:pt>
    <dgm:pt modelId="{FC975279-2AD5-4D3E-8F61-C3EF3CF6EF11}" type="pres">
      <dgm:prSet presAssocID="{FBBDD574-8452-46FD-A7D7-D760795EB81A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9F7373E3-F8AD-46EF-826F-5E412E14F882}" type="pres">
      <dgm:prSet presAssocID="{C6D61E8C-C7A6-4AE9-968C-C4A3AA7E9EC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9DDEE1-A7E8-43B0-B095-2040B8034AB6}" srcId="{CB29623C-B496-443D-B01F-659D7966973F}" destId="{B2FFB9DC-5256-4A94-8E40-66054D9B43F0}" srcOrd="0" destOrd="0" parTransId="{FCF1878B-6976-4DF2-8A5C-102CD8DD2CE5}" sibTransId="{FBBDD574-8452-46FD-A7D7-D760795EB81A}"/>
    <dgm:cxn modelId="{789CF04F-62C7-435D-8F69-8853AE8DB219}" type="presOf" srcId="{FBBDD574-8452-46FD-A7D7-D760795EB81A}" destId="{697D6C4A-2F96-41D0-9D56-62ABF2D2F7DB}" srcOrd="0" destOrd="0" presId="urn:microsoft.com/office/officeart/2005/8/layout/process1"/>
    <dgm:cxn modelId="{5FE4F8DF-6CBD-4109-832C-E8CA8D4F90CE}" type="presOf" srcId="{C6D61E8C-C7A6-4AE9-968C-C4A3AA7E9EC7}" destId="{9F7373E3-F8AD-46EF-826F-5E412E14F882}" srcOrd="0" destOrd="0" presId="urn:microsoft.com/office/officeart/2005/8/layout/process1"/>
    <dgm:cxn modelId="{3DE3B0CC-A9B9-4256-993C-E8726ACC9158}" type="presOf" srcId="{B2FFB9DC-5256-4A94-8E40-66054D9B43F0}" destId="{73C30F91-61A1-4BE6-8844-FF37D0C0ADB0}" srcOrd="0" destOrd="0" presId="urn:microsoft.com/office/officeart/2005/8/layout/process1"/>
    <dgm:cxn modelId="{5A530C93-ADB5-44FB-8707-2E2A67AC9805}" srcId="{CB29623C-B496-443D-B01F-659D7966973F}" destId="{C6D61E8C-C7A6-4AE9-968C-C4A3AA7E9EC7}" srcOrd="1" destOrd="0" parTransId="{ED51A4AD-CCBC-48C6-9A4A-751DC2282555}" sibTransId="{1E87FE4B-5053-40A7-84BB-D4E7045AF0E4}"/>
    <dgm:cxn modelId="{7093886F-F40C-468D-B7E5-1AE898F1DB19}" type="presOf" srcId="{FBBDD574-8452-46FD-A7D7-D760795EB81A}" destId="{FC975279-2AD5-4D3E-8F61-C3EF3CF6EF11}" srcOrd="1" destOrd="0" presId="urn:microsoft.com/office/officeart/2005/8/layout/process1"/>
    <dgm:cxn modelId="{C9F454FE-896E-43AC-A150-81579D1C376D}" type="presOf" srcId="{CB29623C-B496-443D-B01F-659D7966973F}" destId="{CA570099-2C5D-49AA-9211-D15CAA1B2283}" srcOrd="0" destOrd="0" presId="urn:microsoft.com/office/officeart/2005/8/layout/process1"/>
    <dgm:cxn modelId="{0ECC6794-4A18-4094-AAB8-23FD9FAB27A8}" type="presParOf" srcId="{CA570099-2C5D-49AA-9211-D15CAA1B2283}" destId="{73C30F91-61A1-4BE6-8844-FF37D0C0ADB0}" srcOrd="0" destOrd="0" presId="urn:microsoft.com/office/officeart/2005/8/layout/process1"/>
    <dgm:cxn modelId="{CE582790-F0A2-4747-ADB7-C435D953349D}" type="presParOf" srcId="{CA570099-2C5D-49AA-9211-D15CAA1B2283}" destId="{697D6C4A-2F96-41D0-9D56-62ABF2D2F7DB}" srcOrd="1" destOrd="0" presId="urn:microsoft.com/office/officeart/2005/8/layout/process1"/>
    <dgm:cxn modelId="{FB140E85-21F0-4FD5-8D06-950FFAC26903}" type="presParOf" srcId="{697D6C4A-2F96-41D0-9D56-62ABF2D2F7DB}" destId="{FC975279-2AD5-4D3E-8F61-C3EF3CF6EF11}" srcOrd="0" destOrd="0" presId="urn:microsoft.com/office/officeart/2005/8/layout/process1"/>
    <dgm:cxn modelId="{7230F919-8ECF-4F20-AF99-62FDEE4561FA}" type="presParOf" srcId="{CA570099-2C5D-49AA-9211-D15CAA1B2283}" destId="{9F7373E3-F8AD-46EF-826F-5E412E14F88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29623C-B496-443D-B01F-659D7966973F}" type="doc">
      <dgm:prSet loTypeId="urn:microsoft.com/office/officeart/2005/8/layout/process1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2FFB9DC-5256-4A94-8E40-66054D9B43F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 de los representantes de las empresas, consideran que no hay incentivo por parte del Estado.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1878B-6976-4DF2-8A5C-102CD8DD2CE5}" type="parTrans" cxnId="{569DDEE1-A7E8-43B0-B095-2040B8034AB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DD574-8452-46FD-A7D7-D760795EB81A}" type="sibTrans" cxnId="{569DDEE1-A7E8-43B0-B095-2040B8034AB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61E8C-C7A6-4AE9-968C-C4A3AA7E9EC7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 de los representantes de las empresas, considera que no se da control de precios en el mercado por parte los organismos regulatorios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1A4AD-CCBC-48C6-9A4A-751DC2282555}" type="parTrans" cxnId="{5A530C93-ADB5-44FB-8707-2E2A67AC980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7FE4B-5053-40A7-84BB-D4E7045AF0E4}" type="sibTrans" cxnId="{5A530C93-ADB5-44FB-8707-2E2A67AC980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70099-2C5D-49AA-9211-D15CAA1B2283}" type="pres">
      <dgm:prSet presAssocID="{CB29623C-B496-443D-B01F-659D796697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C30F91-61A1-4BE6-8844-FF37D0C0ADB0}" type="pres">
      <dgm:prSet presAssocID="{B2FFB9DC-5256-4A94-8E40-66054D9B43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7D6C4A-2F96-41D0-9D56-62ABF2D2F7DB}" type="pres">
      <dgm:prSet presAssocID="{FBBDD574-8452-46FD-A7D7-D760795EB81A}" presName="sibTrans" presStyleLbl="sibTrans2D1" presStyleIdx="0" presStyleCnt="1"/>
      <dgm:spPr/>
      <dgm:t>
        <a:bodyPr/>
        <a:lstStyle/>
        <a:p>
          <a:endParaRPr lang="es-EC"/>
        </a:p>
      </dgm:t>
    </dgm:pt>
    <dgm:pt modelId="{FC975279-2AD5-4D3E-8F61-C3EF3CF6EF11}" type="pres">
      <dgm:prSet presAssocID="{FBBDD574-8452-46FD-A7D7-D760795EB81A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9F7373E3-F8AD-46EF-826F-5E412E14F882}" type="pres">
      <dgm:prSet presAssocID="{C6D61E8C-C7A6-4AE9-968C-C4A3AA7E9EC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240946-04F7-4CCC-9DC0-30EF27360C7D}" type="presOf" srcId="{FBBDD574-8452-46FD-A7D7-D760795EB81A}" destId="{FC975279-2AD5-4D3E-8F61-C3EF3CF6EF11}" srcOrd="1" destOrd="0" presId="urn:microsoft.com/office/officeart/2005/8/layout/process1"/>
    <dgm:cxn modelId="{8ADD7DCA-3836-4B35-8281-C1AD1A41763B}" type="presOf" srcId="{C6D61E8C-C7A6-4AE9-968C-C4A3AA7E9EC7}" destId="{9F7373E3-F8AD-46EF-826F-5E412E14F882}" srcOrd="0" destOrd="0" presId="urn:microsoft.com/office/officeart/2005/8/layout/process1"/>
    <dgm:cxn modelId="{36F10DD5-89E9-4DB6-925F-78FDB8031EA8}" type="presOf" srcId="{B2FFB9DC-5256-4A94-8E40-66054D9B43F0}" destId="{73C30F91-61A1-4BE6-8844-FF37D0C0ADB0}" srcOrd="0" destOrd="0" presId="urn:microsoft.com/office/officeart/2005/8/layout/process1"/>
    <dgm:cxn modelId="{569DDEE1-A7E8-43B0-B095-2040B8034AB6}" srcId="{CB29623C-B496-443D-B01F-659D7966973F}" destId="{B2FFB9DC-5256-4A94-8E40-66054D9B43F0}" srcOrd="0" destOrd="0" parTransId="{FCF1878B-6976-4DF2-8A5C-102CD8DD2CE5}" sibTransId="{FBBDD574-8452-46FD-A7D7-D760795EB81A}"/>
    <dgm:cxn modelId="{D6563B90-A73F-4BBA-887B-10A2999CB404}" type="presOf" srcId="{CB29623C-B496-443D-B01F-659D7966973F}" destId="{CA570099-2C5D-49AA-9211-D15CAA1B2283}" srcOrd="0" destOrd="0" presId="urn:microsoft.com/office/officeart/2005/8/layout/process1"/>
    <dgm:cxn modelId="{5A530C93-ADB5-44FB-8707-2E2A67AC9805}" srcId="{CB29623C-B496-443D-B01F-659D7966973F}" destId="{C6D61E8C-C7A6-4AE9-968C-C4A3AA7E9EC7}" srcOrd="1" destOrd="0" parTransId="{ED51A4AD-CCBC-48C6-9A4A-751DC2282555}" sibTransId="{1E87FE4B-5053-40A7-84BB-D4E7045AF0E4}"/>
    <dgm:cxn modelId="{FC50D29A-1351-42D4-98E5-FE7E6141FEC5}" type="presOf" srcId="{FBBDD574-8452-46FD-A7D7-D760795EB81A}" destId="{697D6C4A-2F96-41D0-9D56-62ABF2D2F7DB}" srcOrd="0" destOrd="0" presId="urn:microsoft.com/office/officeart/2005/8/layout/process1"/>
    <dgm:cxn modelId="{93F79FB7-646B-4765-8B19-6DF886EE3266}" type="presParOf" srcId="{CA570099-2C5D-49AA-9211-D15CAA1B2283}" destId="{73C30F91-61A1-4BE6-8844-FF37D0C0ADB0}" srcOrd="0" destOrd="0" presId="urn:microsoft.com/office/officeart/2005/8/layout/process1"/>
    <dgm:cxn modelId="{8C05D3A0-D145-4A86-A780-C7748F5F7635}" type="presParOf" srcId="{CA570099-2C5D-49AA-9211-D15CAA1B2283}" destId="{697D6C4A-2F96-41D0-9D56-62ABF2D2F7DB}" srcOrd="1" destOrd="0" presId="urn:microsoft.com/office/officeart/2005/8/layout/process1"/>
    <dgm:cxn modelId="{21D9C139-956D-4D90-8BE0-0101F3376036}" type="presParOf" srcId="{697D6C4A-2F96-41D0-9D56-62ABF2D2F7DB}" destId="{FC975279-2AD5-4D3E-8F61-C3EF3CF6EF11}" srcOrd="0" destOrd="0" presId="urn:microsoft.com/office/officeart/2005/8/layout/process1"/>
    <dgm:cxn modelId="{78872EFD-0421-4D0B-833A-FDC95224F6E2}" type="presParOf" srcId="{CA570099-2C5D-49AA-9211-D15CAA1B2283}" destId="{9F7373E3-F8AD-46EF-826F-5E412E14F88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8DE16E-57F3-4FCF-BF96-250A080BD6C8}" type="doc">
      <dgm:prSet loTypeId="urn:microsoft.com/office/officeart/2005/8/layout/bProcess3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5762451-C472-4960-862C-3CC9EC72CE8A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Decrecimiento del 30% en el año 2016, y el año 2017 decrece el 1%.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F5F06-4ED8-4A30-823A-DA2D44FC1652}" type="parTrans" cxnId="{E9E64176-AF3C-49A5-891B-D3DC3673E13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11740-E0D5-4C2E-97E3-EE071220513F}" type="sibTrans" cxnId="{E9E64176-AF3C-49A5-891B-D3DC3673E13D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CA71B-1166-4771-8D4F-0DCEDAFEB3C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Disminución en la competitividad, por falta de incentivo del Estado.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70152-816B-4850-A4F2-7D359CECB1F9}" type="parTrans" cxnId="{ECAEDAB4-6890-4992-9B91-B2CA7C579AA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4C91B-46E7-4506-AD3A-9B8D87504107}" type="sibTrans" cxnId="{ECAEDAB4-6890-4992-9B91-B2CA7C579AA5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436E3-1ADD-4EB9-917B-4D19CEF335A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Incremento de precios en los electrodomésticos por incremento de las salvaguardias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84678-82F1-41F9-AA9C-FD13BE945516}" type="parTrans" cxnId="{97ED7FE7-6A84-4530-ADE8-6AC3B7EE08F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F3331-6687-4A1C-BF94-1541786BB1D9}" type="sibTrans" cxnId="{97ED7FE7-6A84-4530-ADE8-6AC3B7EE08F1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F4325-D2BA-4BAA-BE40-10BAE25C0A6A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productos que los consumidores esperan obtener de la industria nacional de línea blanca es un producto con tecnología, calidad y  precio competitivo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5B9C3-5D16-4267-94D1-2055F8B31B7D}" type="parTrans" cxnId="{F13AA2BD-7411-47FF-801D-112A6BF779B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AEED0-87ED-4522-9F64-E27CFDC2A1E9}" type="sibTrans" cxnId="{F13AA2BD-7411-47FF-801D-112A6BF779B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69B1D-C0B0-40BB-A2E5-07B60516C3D4}">
      <dgm:prSet/>
      <dgm:spPr/>
      <dgm:t>
        <a:bodyPr/>
        <a:lstStyle/>
        <a:p>
          <a:r>
            <a:rPr lang="es-EC" smtClean="0">
              <a:latin typeface="Times New Roman" panose="02020603050405020304" pitchFamily="18" charset="0"/>
              <a:cs typeface="Times New Roman" panose="02020603050405020304" pitchFamily="18" charset="0"/>
            </a:rPr>
            <a:t>Escaso apoyo gubernamental para el desarrollo de tecnología e innovación en la industria de línea blanca</a:t>
          </a:r>
          <a:endParaRPr lang="es-EC"/>
        </a:p>
      </dgm:t>
    </dgm:pt>
    <dgm:pt modelId="{7F3108D9-F993-4431-B4A3-61266A78DEE0}" type="parTrans" cxnId="{04EC5482-56CA-47C6-9D16-D53039F93622}">
      <dgm:prSet/>
      <dgm:spPr/>
      <dgm:t>
        <a:bodyPr/>
        <a:lstStyle/>
        <a:p>
          <a:endParaRPr lang="es-EC"/>
        </a:p>
      </dgm:t>
    </dgm:pt>
    <dgm:pt modelId="{D2E99FDF-B50F-4455-A868-2055FFD7A623}" type="sibTrans" cxnId="{04EC5482-56CA-47C6-9D16-D53039F93622}">
      <dgm:prSet/>
      <dgm:spPr/>
      <dgm:t>
        <a:bodyPr/>
        <a:lstStyle/>
        <a:p>
          <a:endParaRPr lang="es-EC"/>
        </a:p>
      </dgm:t>
    </dgm:pt>
    <dgm:pt modelId="{938C0C27-5C26-45A3-9418-652E47EEAECD}" type="pres">
      <dgm:prSet presAssocID="{568DE16E-57F3-4FCF-BF96-250A080BD6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F4E2D0-476A-4CF9-9863-6E60DFF562BB}" type="pres">
      <dgm:prSet presAssocID="{E5762451-C472-4960-862C-3CC9EC72CE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9A160-B206-4C1C-AEF1-7C2E208B2920}" type="pres">
      <dgm:prSet presAssocID="{19711740-E0D5-4C2E-97E3-EE071220513F}" presName="sibTrans" presStyleLbl="sibTrans1D1" presStyleIdx="0" presStyleCnt="4"/>
      <dgm:spPr/>
      <dgm:t>
        <a:bodyPr/>
        <a:lstStyle/>
        <a:p>
          <a:endParaRPr lang="es-EC"/>
        </a:p>
      </dgm:t>
    </dgm:pt>
    <dgm:pt modelId="{E109822A-CC52-4D27-803B-9DE8CD07A6FA}" type="pres">
      <dgm:prSet presAssocID="{19711740-E0D5-4C2E-97E3-EE071220513F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6E482378-6748-485E-A149-50D7EDDF5ACB}" type="pres">
      <dgm:prSet presAssocID="{CFDCA71B-1166-4771-8D4F-0DCEDAFEB3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F43409-3263-4245-84A4-2477A714062E}" type="pres">
      <dgm:prSet presAssocID="{9774C91B-46E7-4506-AD3A-9B8D87504107}" presName="sibTrans" presStyleLbl="sibTrans1D1" presStyleIdx="1" presStyleCnt="4"/>
      <dgm:spPr/>
      <dgm:t>
        <a:bodyPr/>
        <a:lstStyle/>
        <a:p>
          <a:endParaRPr lang="es-EC"/>
        </a:p>
      </dgm:t>
    </dgm:pt>
    <dgm:pt modelId="{B6041351-1422-4B19-9EFA-3CEAC42E59D9}" type="pres">
      <dgm:prSet presAssocID="{9774C91B-46E7-4506-AD3A-9B8D87504107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3B421B26-0704-449B-AB1F-BE179CF05B39}" type="pres">
      <dgm:prSet presAssocID="{7B7436E3-1ADD-4EB9-917B-4D19CEF335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7835F3-33E8-4072-888F-EF5B4792E116}" type="pres">
      <dgm:prSet presAssocID="{AB4F3331-6687-4A1C-BF94-1541786BB1D9}" presName="sibTrans" presStyleLbl="sibTrans1D1" presStyleIdx="2" presStyleCnt="4"/>
      <dgm:spPr/>
      <dgm:t>
        <a:bodyPr/>
        <a:lstStyle/>
        <a:p>
          <a:endParaRPr lang="es-EC"/>
        </a:p>
      </dgm:t>
    </dgm:pt>
    <dgm:pt modelId="{E2650BE1-30D6-4ABD-BCEC-9ACFF438F92F}" type="pres">
      <dgm:prSet presAssocID="{AB4F3331-6687-4A1C-BF94-1541786BB1D9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BCAB41DD-8E0B-4B84-A434-0AF783DF0320}" type="pres">
      <dgm:prSet presAssocID="{F5DF4325-D2BA-4BAA-BE40-10BAE25C0A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264025-8EDB-4CC2-A363-49CE99976087}" type="pres">
      <dgm:prSet presAssocID="{D09AEED0-87ED-4522-9F64-E27CFDC2A1E9}" presName="sibTrans" presStyleLbl="sibTrans1D1" presStyleIdx="3" presStyleCnt="4"/>
      <dgm:spPr/>
      <dgm:t>
        <a:bodyPr/>
        <a:lstStyle/>
        <a:p>
          <a:endParaRPr lang="es-EC"/>
        </a:p>
      </dgm:t>
    </dgm:pt>
    <dgm:pt modelId="{43BF655B-2E97-4600-B00F-34F30A15EF48}" type="pres">
      <dgm:prSet presAssocID="{D09AEED0-87ED-4522-9F64-E27CFDC2A1E9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1AE62DAB-998A-42F0-B5A9-04B65972A5B8}" type="pres">
      <dgm:prSet presAssocID="{B5E69B1D-C0B0-40BB-A2E5-07B60516C3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20FF97-9D29-4D6A-A273-9D4266ADD9EA}" type="presOf" srcId="{E5762451-C472-4960-862C-3CC9EC72CE8A}" destId="{39F4E2D0-476A-4CF9-9863-6E60DFF562BB}" srcOrd="0" destOrd="0" presId="urn:microsoft.com/office/officeart/2005/8/layout/bProcess3"/>
    <dgm:cxn modelId="{AF4FAA8A-B2AF-4CEF-80E4-D88C2D3DF468}" type="presOf" srcId="{F5DF4325-D2BA-4BAA-BE40-10BAE25C0A6A}" destId="{BCAB41DD-8E0B-4B84-A434-0AF783DF0320}" srcOrd="0" destOrd="0" presId="urn:microsoft.com/office/officeart/2005/8/layout/bProcess3"/>
    <dgm:cxn modelId="{2F799F81-3184-4681-987D-19DD6E781998}" type="presOf" srcId="{B5E69B1D-C0B0-40BB-A2E5-07B60516C3D4}" destId="{1AE62DAB-998A-42F0-B5A9-04B65972A5B8}" srcOrd="0" destOrd="0" presId="urn:microsoft.com/office/officeart/2005/8/layout/bProcess3"/>
    <dgm:cxn modelId="{FDA68602-1F7D-439B-A908-86E9AA60A621}" type="presOf" srcId="{CFDCA71B-1166-4771-8D4F-0DCEDAFEB3CE}" destId="{6E482378-6748-485E-A149-50D7EDDF5ACB}" srcOrd="0" destOrd="0" presId="urn:microsoft.com/office/officeart/2005/8/layout/bProcess3"/>
    <dgm:cxn modelId="{FD00A27C-9875-461C-9C9E-80292905C1DE}" type="presOf" srcId="{D09AEED0-87ED-4522-9F64-E27CFDC2A1E9}" destId="{43BF655B-2E97-4600-B00F-34F30A15EF48}" srcOrd="1" destOrd="0" presId="urn:microsoft.com/office/officeart/2005/8/layout/bProcess3"/>
    <dgm:cxn modelId="{F7DAF2E1-FC6D-4381-9ACC-5C25C1B90B52}" type="presOf" srcId="{19711740-E0D5-4C2E-97E3-EE071220513F}" destId="{35C9A160-B206-4C1C-AEF1-7C2E208B2920}" srcOrd="0" destOrd="0" presId="urn:microsoft.com/office/officeart/2005/8/layout/bProcess3"/>
    <dgm:cxn modelId="{04EC5482-56CA-47C6-9D16-D53039F93622}" srcId="{568DE16E-57F3-4FCF-BF96-250A080BD6C8}" destId="{B5E69B1D-C0B0-40BB-A2E5-07B60516C3D4}" srcOrd="4" destOrd="0" parTransId="{7F3108D9-F993-4431-B4A3-61266A78DEE0}" sibTransId="{D2E99FDF-B50F-4455-A868-2055FFD7A623}"/>
    <dgm:cxn modelId="{ECAEDAB4-6890-4992-9B91-B2CA7C579AA5}" srcId="{568DE16E-57F3-4FCF-BF96-250A080BD6C8}" destId="{CFDCA71B-1166-4771-8D4F-0DCEDAFEB3CE}" srcOrd="1" destOrd="0" parTransId="{B2E70152-816B-4850-A4F2-7D359CECB1F9}" sibTransId="{9774C91B-46E7-4506-AD3A-9B8D87504107}"/>
    <dgm:cxn modelId="{383DAA01-2F94-4586-B202-B3261BA8A077}" type="presOf" srcId="{9774C91B-46E7-4506-AD3A-9B8D87504107}" destId="{B6041351-1422-4B19-9EFA-3CEAC42E59D9}" srcOrd="1" destOrd="0" presId="urn:microsoft.com/office/officeart/2005/8/layout/bProcess3"/>
    <dgm:cxn modelId="{97ED7FE7-6A84-4530-ADE8-6AC3B7EE08F1}" srcId="{568DE16E-57F3-4FCF-BF96-250A080BD6C8}" destId="{7B7436E3-1ADD-4EB9-917B-4D19CEF335A7}" srcOrd="2" destOrd="0" parTransId="{87884678-82F1-41F9-AA9C-FD13BE945516}" sibTransId="{AB4F3331-6687-4A1C-BF94-1541786BB1D9}"/>
    <dgm:cxn modelId="{F13AA2BD-7411-47FF-801D-112A6BF779B5}" srcId="{568DE16E-57F3-4FCF-BF96-250A080BD6C8}" destId="{F5DF4325-D2BA-4BAA-BE40-10BAE25C0A6A}" srcOrd="3" destOrd="0" parTransId="{6875B9C3-5D16-4267-94D1-2055F8B31B7D}" sibTransId="{D09AEED0-87ED-4522-9F64-E27CFDC2A1E9}"/>
    <dgm:cxn modelId="{6321B181-BFE7-4D61-8CB6-F659BF096FE8}" type="presOf" srcId="{D09AEED0-87ED-4522-9F64-E27CFDC2A1E9}" destId="{53264025-8EDB-4CC2-A363-49CE99976087}" srcOrd="0" destOrd="0" presId="urn:microsoft.com/office/officeart/2005/8/layout/bProcess3"/>
    <dgm:cxn modelId="{6939024C-0B19-4200-A877-2A03B5FD8FE5}" type="presOf" srcId="{7B7436E3-1ADD-4EB9-917B-4D19CEF335A7}" destId="{3B421B26-0704-449B-AB1F-BE179CF05B39}" srcOrd="0" destOrd="0" presId="urn:microsoft.com/office/officeart/2005/8/layout/bProcess3"/>
    <dgm:cxn modelId="{CB83710E-9D7B-4285-9071-2F4BBF00ECD8}" type="presOf" srcId="{19711740-E0D5-4C2E-97E3-EE071220513F}" destId="{E109822A-CC52-4D27-803B-9DE8CD07A6FA}" srcOrd="1" destOrd="0" presId="urn:microsoft.com/office/officeart/2005/8/layout/bProcess3"/>
    <dgm:cxn modelId="{ED2AF186-D8FA-4FB4-9941-4EF9B8B1D202}" type="presOf" srcId="{9774C91B-46E7-4506-AD3A-9B8D87504107}" destId="{FEF43409-3263-4245-84A4-2477A714062E}" srcOrd="0" destOrd="0" presId="urn:microsoft.com/office/officeart/2005/8/layout/bProcess3"/>
    <dgm:cxn modelId="{E9E64176-AF3C-49A5-891B-D3DC3673E13D}" srcId="{568DE16E-57F3-4FCF-BF96-250A080BD6C8}" destId="{E5762451-C472-4960-862C-3CC9EC72CE8A}" srcOrd="0" destOrd="0" parTransId="{34EF5F06-4ED8-4A30-823A-DA2D44FC1652}" sibTransId="{19711740-E0D5-4C2E-97E3-EE071220513F}"/>
    <dgm:cxn modelId="{10E33486-E091-4ECE-95B4-650DEEC89A91}" type="presOf" srcId="{568DE16E-57F3-4FCF-BF96-250A080BD6C8}" destId="{938C0C27-5C26-45A3-9418-652E47EEAECD}" srcOrd="0" destOrd="0" presId="urn:microsoft.com/office/officeart/2005/8/layout/bProcess3"/>
    <dgm:cxn modelId="{1A22C5F6-A45B-413D-B7F1-FD0094E03E1A}" type="presOf" srcId="{AB4F3331-6687-4A1C-BF94-1541786BB1D9}" destId="{697835F3-33E8-4072-888F-EF5B4792E116}" srcOrd="0" destOrd="0" presId="urn:microsoft.com/office/officeart/2005/8/layout/bProcess3"/>
    <dgm:cxn modelId="{6EDB1DE8-B2B0-4283-8414-53581CB8CF77}" type="presOf" srcId="{AB4F3331-6687-4A1C-BF94-1541786BB1D9}" destId="{E2650BE1-30D6-4ABD-BCEC-9ACFF438F92F}" srcOrd="1" destOrd="0" presId="urn:microsoft.com/office/officeart/2005/8/layout/bProcess3"/>
    <dgm:cxn modelId="{5D4FD2D5-B68A-4F87-A770-83F9729E9ABA}" type="presParOf" srcId="{938C0C27-5C26-45A3-9418-652E47EEAECD}" destId="{39F4E2D0-476A-4CF9-9863-6E60DFF562BB}" srcOrd="0" destOrd="0" presId="urn:microsoft.com/office/officeart/2005/8/layout/bProcess3"/>
    <dgm:cxn modelId="{ECF83D19-6B2A-4AE1-BF67-1F4E2A3EB36E}" type="presParOf" srcId="{938C0C27-5C26-45A3-9418-652E47EEAECD}" destId="{35C9A160-B206-4C1C-AEF1-7C2E208B2920}" srcOrd="1" destOrd="0" presId="urn:microsoft.com/office/officeart/2005/8/layout/bProcess3"/>
    <dgm:cxn modelId="{1A27ACB0-31DE-476D-BCE0-86189D8EFE2A}" type="presParOf" srcId="{35C9A160-B206-4C1C-AEF1-7C2E208B2920}" destId="{E109822A-CC52-4D27-803B-9DE8CD07A6FA}" srcOrd="0" destOrd="0" presId="urn:microsoft.com/office/officeart/2005/8/layout/bProcess3"/>
    <dgm:cxn modelId="{CC35E8D7-59DF-44AF-ADDF-231923841817}" type="presParOf" srcId="{938C0C27-5C26-45A3-9418-652E47EEAECD}" destId="{6E482378-6748-485E-A149-50D7EDDF5ACB}" srcOrd="2" destOrd="0" presId="urn:microsoft.com/office/officeart/2005/8/layout/bProcess3"/>
    <dgm:cxn modelId="{9501E99C-342B-40F5-A091-D03EDD6416AC}" type="presParOf" srcId="{938C0C27-5C26-45A3-9418-652E47EEAECD}" destId="{FEF43409-3263-4245-84A4-2477A714062E}" srcOrd="3" destOrd="0" presId="urn:microsoft.com/office/officeart/2005/8/layout/bProcess3"/>
    <dgm:cxn modelId="{DFF89E87-1E75-4904-8F2A-8C6920373623}" type="presParOf" srcId="{FEF43409-3263-4245-84A4-2477A714062E}" destId="{B6041351-1422-4B19-9EFA-3CEAC42E59D9}" srcOrd="0" destOrd="0" presId="urn:microsoft.com/office/officeart/2005/8/layout/bProcess3"/>
    <dgm:cxn modelId="{0A59C4C9-FC2E-4BF7-8AAD-A246AAF253F1}" type="presParOf" srcId="{938C0C27-5C26-45A3-9418-652E47EEAECD}" destId="{3B421B26-0704-449B-AB1F-BE179CF05B39}" srcOrd="4" destOrd="0" presId="urn:microsoft.com/office/officeart/2005/8/layout/bProcess3"/>
    <dgm:cxn modelId="{8B8CB7D9-FD48-4375-9725-BE9B6D8E62F4}" type="presParOf" srcId="{938C0C27-5C26-45A3-9418-652E47EEAECD}" destId="{697835F3-33E8-4072-888F-EF5B4792E116}" srcOrd="5" destOrd="0" presId="urn:microsoft.com/office/officeart/2005/8/layout/bProcess3"/>
    <dgm:cxn modelId="{9364BDE6-7B8F-4088-A5AC-16E4FDA019D8}" type="presParOf" srcId="{697835F3-33E8-4072-888F-EF5B4792E116}" destId="{E2650BE1-30D6-4ABD-BCEC-9ACFF438F92F}" srcOrd="0" destOrd="0" presId="urn:microsoft.com/office/officeart/2005/8/layout/bProcess3"/>
    <dgm:cxn modelId="{BF421781-283C-4332-B62F-948804015010}" type="presParOf" srcId="{938C0C27-5C26-45A3-9418-652E47EEAECD}" destId="{BCAB41DD-8E0B-4B84-A434-0AF783DF0320}" srcOrd="6" destOrd="0" presId="urn:microsoft.com/office/officeart/2005/8/layout/bProcess3"/>
    <dgm:cxn modelId="{D423DA5C-856F-4923-B4DF-71ACB87BE8BF}" type="presParOf" srcId="{938C0C27-5C26-45A3-9418-652E47EEAECD}" destId="{53264025-8EDB-4CC2-A363-49CE99976087}" srcOrd="7" destOrd="0" presId="urn:microsoft.com/office/officeart/2005/8/layout/bProcess3"/>
    <dgm:cxn modelId="{F78E19AD-B40C-423C-918B-5E676A4B9224}" type="presParOf" srcId="{53264025-8EDB-4CC2-A363-49CE99976087}" destId="{43BF655B-2E97-4600-B00F-34F30A15EF48}" srcOrd="0" destOrd="0" presId="urn:microsoft.com/office/officeart/2005/8/layout/bProcess3"/>
    <dgm:cxn modelId="{85E2B083-66B4-448E-A12B-7A994142FF36}" type="presParOf" srcId="{938C0C27-5C26-45A3-9418-652E47EEAECD}" destId="{1AE62DAB-998A-42F0-B5A9-04B65972A5B8}" srcOrd="8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8DE16E-57F3-4FCF-BF96-250A080BD6C8}" type="doc">
      <dgm:prSet loTypeId="urn:microsoft.com/office/officeart/2005/8/layout/process5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5762451-C472-4960-862C-3CC9EC72CE8A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Reubicación de la planta, permitirá que la industria pueda competir con marcas lideres a nivel mundial.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F5F06-4ED8-4A30-823A-DA2D44FC1652}" type="parTrans" cxnId="{E9E64176-AF3C-49A5-891B-D3DC3673E13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11740-E0D5-4C2E-97E3-EE071220513F}" type="sibTrans" cxnId="{E9E64176-AF3C-49A5-891B-D3DC3673E13D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CA71B-1166-4771-8D4F-0DCEDAFEB3C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Reubicación de la planta, permitirá a la industria abaratar los costos de producción.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70152-816B-4850-A4F2-7D359CECB1F9}" type="parTrans" cxnId="{ECAEDAB4-6890-4992-9B91-B2CA7C579AA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4C91B-46E7-4506-AD3A-9B8D87504107}" type="sibTrans" cxnId="{ECAEDAB4-6890-4992-9B91-B2CA7C579AA5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436E3-1ADD-4EB9-917B-4D19CEF335A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</a:t>
          </a:r>
          <a:r>
            <a:rPr lang="es-EC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convenios con proveedores internacionales, en países que estén dentro de los acuerdos comerciales, para la disminución de tasas arancelarias a la importación de la materia prima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84678-82F1-41F9-AA9C-FD13BE945516}" type="parTrans" cxnId="{97ED7FE7-6A84-4530-ADE8-6AC3B7EE08F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F3331-6687-4A1C-BF94-1541786BB1D9}" type="sibTrans" cxnId="{97ED7FE7-6A84-4530-ADE8-6AC3B7EE08F1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0EDF1-D4F4-43A7-B40B-2D8EDF9243A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Diversificación empresarial, le va a permitir a la industria, ofertar nuevos productos, además de ampliar su publico objetivo.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29A4E-D0EA-4621-9DDF-FA94E617E939}" type="parTrans" cxnId="{6754B87D-A12E-4FED-9FFE-758325F7E10C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98187-B9DF-4EBC-8B0F-F83C2D9A64EF}" type="sibTrans" cxnId="{6754B87D-A12E-4FED-9FFE-758325F7E10C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B80BA-6175-430F-8AF0-D51D380A180A}" type="pres">
      <dgm:prSet presAssocID="{568DE16E-57F3-4FCF-BF96-250A080BD6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281464-D013-44FF-A282-AE3F9DA9640F}" type="pres">
      <dgm:prSet presAssocID="{E5762451-C472-4960-862C-3CC9EC72CE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1BE3D0-F8F5-411F-A46A-972784131196}" type="pres">
      <dgm:prSet presAssocID="{19711740-E0D5-4C2E-97E3-EE071220513F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8D9401B-BDD2-4EE8-95B1-E56D437168CB}" type="pres">
      <dgm:prSet presAssocID="{19711740-E0D5-4C2E-97E3-EE071220513F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201CFDD-6851-4D4E-BE9F-39BF3C0EB98E}" type="pres">
      <dgm:prSet presAssocID="{CFDCA71B-1166-4771-8D4F-0DCEDAFEB3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009AC5-DC2D-4059-A57C-46E5560C15B5}" type="pres">
      <dgm:prSet presAssocID="{9774C91B-46E7-4506-AD3A-9B8D87504107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5A9E2F6-2A40-40E1-999B-26DCC4FEA28F}" type="pres">
      <dgm:prSet presAssocID="{9774C91B-46E7-4506-AD3A-9B8D87504107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C002F78-7658-4FE0-ADEF-9BFEDC96DE63}" type="pres">
      <dgm:prSet presAssocID="{7B7436E3-1ADD-4EB9-917B-4D19CEF335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F7B05-3D78-4422-84D1-9E2BDE7E1501}" type="pres">
      <dgm:prSet presAssocID="{AB4F3331-6687-4A1C-BF94-1541786BB1D9}" presName="sibTrans" presStyleLbl="sibTrans2D1" presStyleIdx="2" presStyleCnt="3"/>
      <dgm:spPr/>
      <dgm:t>
        <a:bodyPr/>
        <a:lstStyle/>
        <a:p>
          <a:endParaRPr lang="es-EC"/>
        </a:p>
      </dgm:t>
    </dgm:pt>
    <dgm:pt modelId="{0F20316B-00FF-4080-99E3-291629B76007}" type="pres">
      <dgm:prSet presAssocID="{AB4F3331-6687-4A1C-BF94-1541786BB1D9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5BD439DF-098F-454B-ABFF-F7C107CCCA05}" type="pres">
      <dgm:prSet presAssocID="{6D80EDF1-D4F4-43A7-B40B-2D8EDF9243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54B87D-A12E-4FED-9FFE-758325F7E10C}" srcId="{568DE16E-57F3-4FCF-BF96-250A080BD6C8}" destId="{6D80EDF1-D4F4-43A7-B40B-2D8EDF9243AF}" srcOrd="3" destOrd="0" parTransId="{C7E29A4E-D0EA-4621-9DDF-FA94E617E939}" sibTransId="{BE298187-B9DF-4EBC-8B0F-F83C2D9A64EF}"/>
    <dgm:cxn modelId="{C2AFF105-7022-40CC-973D-4EAA9A60AFE3}" type="presOf" srcId="{19711740-E0D5-4C2E-97E3-EE071220513F}" destId="{351BE3D0-F8F5-411F-A46A-972784131196}" srcOrd="0" destOrd="0" presId="urn:microsoft.com/office/officeart/2005/8/layout/process5"/>
    <dgm:cxn modelId="{D8208B7C-1A45-4592-AFB1-D01F44466FA3}" type="presOf" srcId="{19711740-E0D5-4C2E-97E3-EE071220513F}" destId="{68D9401B-BDD2-4EE8-95B1-E56D437168CB}" srcOrd="1" destOrd="0" presId="urn:microsoft.com/office/officeart/2005/8/layout/process5"/>
    <dgm:cxn modelId="{989853E1-D35D-486E-9A8E-24C31DB47173}" type="presOf" srcId="{AB4F3331-6687-4A1C-BF94-1541786BB1D9}" destId="{0F20316B-00FF-4080-99E3-291629B76007}" srcOrd="1" destOrd="0" presId="urn:microsoft.com/office/officeart/2005/8/layout/process5"/>
    <dgm:cxn modelId="{ECAEDAB4-6890-4992-9B91-B2CA7C579AA5}" srcId="{568DE16E-57F3-4FCF-BF96-250A080BD6C8}" destId="{CFDCA71B-1166-4771-8D4F-0DCEDAFEB3CE}" srcOrd="1" destOrd="0" parTransId="{B2E70152-816B-4850-A4F2-7D359CECB1F9}" sibTransId="{9774C91B-46E7-4506-AD3A-9B8D87504107}"/>
    <dgm:cxn modelId="{8CFBA473-085A-4800-8B79-55143CBC8ECD}" type="presOf" srcId="{568DE16E-57F3-4FCF-BF96-250A080BD6C8}" destId="{811B80BA-6175-430F-8AF0-D51D380A180A}" srcOrd="0" destOrd="0" presId="urn:microsoft.com/office/officeart/2005/8/layout/process5"/>
    <dgm:cxn modelId="{C50B909E-EC3A-4B58-8D0F-1E60CFA601F2}" type="presOf" srcId="{9774C91B-46E7-4506-AD3A-9B8D87504107}" destId="{BE009AC5-DC2D-4059-A57C-46E5560C15B5}" srcOrd="0" destOrd="0" presId="urn:microsoft.com/office/officeart/2005/8/layout/process5"/>
    <dgm:cxn modelId="{97ED7FE7-6A84-4530-ADE8-6AC3B7EE08F1}" srcId="{568DE16E-57F3-4FCF-BF96-250A080BD6C8}" destId="{7B7436E3-1ADD-4EB9-917B-4D19CEF335A7}" srcOrd="2" destOrd="0" parTransId="{87884678-82F1-41F9-AA9C-FD13BE945516}" sibTransId="{AB4F3331-6687-4A1C-BF94-1541786BB1D9}"/>
    <dgm:cxn modelId="{C7BD22CB-B46B-4811-817C-19A4C51DAFC9}" type="presOf" srcId="{AB4F3331-6687-4A1C-BF94-1541786BB1D9}" destId="{29AF7B05-3D78-4422-84D1-9E2BDE7E1501}" srcOrd="0" destOrd="0" presId="urn:microsoft.com/office/officeart/2005/8/layout/process5"/>
    <dgm:cxn modelId="{0C1D3119-F129-4393-A397-405B5C688B57}" type="presOf" srcId="{6D80EDF1-D4F4-43A7-B40B-2D8EDF9243AF}" destId="{5BD439DF-098F-454B-ABFF-F7C107CCCA05}" srcOrd="0" destOrd="0" presId="urn:microsoft.com/office/officeart/2005/8/layout/process5"/>
    <dgm:cxn modelId="{E9E64176-AF3C-49A5-891B-D3DC3673E13D}" srcId="{568DE16E-57F3-4FCF-BF96-250A080BD6C8}" destId="{E5762451-C472-4960-862C-3CC9EC72CE8A}" srcOrd="0" destOrd="0" parTransId="{34EF5F06-4ED8-4A30-823A-DA2D44FC1652}" sibTransId="{19711740-E0D5-4C2E-97E3-EE071220513F}"/>
    <dgm:cxn modelId="{EC2F8D7D-DC31-41FA-A2FC-810C1CC9A219}" type="presOf" srcId="{7B7436E3-1ADD-4EB9-917B-4D19CEF335A7}" destId="{8C002F78-7658-4FE0-ADEF-9BFEDC96DE63}" srcOrd="0" destOrd="0" presId="urn:microsoft.com/office/officeart/2005/8/layout/process5"/>
    <dgm:cxn modelId="{ED97412A-4601-4D52-BC36-AE899431E1B2}" type="presOf" srcId="{9774C91B-46E7-4506-AD3A-9B8D87504107}" destId="{A5A9E2F6-2A40-40E1-999B-26DCC4FEA28F}" srcOrd="1" destOrd="0" presId="urn:microsoft.com/office/officeart/2005/8/layout/process5"/>
    <dgm:cxn modelId="{7FBB91FD-45BA-4A2B-8428-B24344904CFA}" type="presOf" srcId="{E5762451-C472-4960-862C-3CC9EC72CE8A}" destId="{2D281464-D013-44FF-A282-AE3F9DA9640F}" srcOrd="0" destOrd="0" presId="urn:microsoft.com/office/officeart/2005/8/layout/process5"/>
    <dgm:cxn modelId="{2DC87735-C0A7-49DD-B289-B88A1D9F800C}" type="presOf" srcId="{CFDCA71B-1166-4771-8D4F-0DCEDAFEB3CE}" destId="{8201CFDD-6851-4D4E-BE9F-39BF3C0EB98E}" srcOrd="0" destOrd="0" presId="urn:microsoft.com/office/officeart/2005/8/layout/process5"/>
    <dgm:cxn modelId="{01CC99B2-CE1B-4DC1-8E24-CCDCCEA25FF9}" type="presParOf" srcId="{811B80BA-6175-430F-8AF0-D51D380A180A}" destId="{2D281464-D013-44FF-A282-AE3F9DA9640F}" srcOrd="0" destOrd="0" presId="urn:microsoft.com/office/officeart/2005/8/layout/process5"/>
    <dgm:cxn modelId="{49F3F26F-88E7-4E9C-8412-1454E1A33B42}" type="presParOf" srcId="{811B80BA-6175-430F-8AF0-D51D380A180A}" destId="{351BE3D0-F8F5-411F-A46A-972784131196}" srcOrd="1" destOrd="0" presId="urn:microsoft.com/office/officeart/2005/8/layout/process5"/>
    <dgm:cxn modelId="{87FF1BA4-281A-456F-8A58-EC8D0CF5D3A4}" type="presParOf" srcId="{351BE3D0-F8F5-411F-A46A-972784131196}" destId="{68D9401B-BDD2-4EE8-95B1-E56D437168CB}" srcOrd="0" destOrd="0" presId="urn:microsoft.com/office/officeart/2005/8/layout/process5"/>
    <dgm:cxn modelId="{A3F59C8F-3789-459B-A5B4-A4C392DB5553}" type="presParOf" srcId="{811B80BA-6175-430F-8AF0-D51D380A180A}" destId="{8201CFDD-6851-4D4E-BE9F-39BF3C0EB98E}" srcOrd="2" destOrd="0" presId="urn:microsoft.com/office/officeart/2005/8/layout/process5"/>
    <dgm:cxn modelId="{A37A5D34-6DD5-497E-BDCB-4ABAA7FE36F0}" type="presParOf" srcId="{811B80BA-6175-430F-8AF0-D51D380A180A}" destId="{BE009AC5-DC2D-4059-A57C-46E5560C15B5}" srcOrd="3" destOrd="0" presId="urn:microsoft.com/office/officeart/2005/8/layout/process5"/>
    <dgm:cxn modelId="{BCFD9830-6D6C-4E51-A207-4B622F7EE605}" type="presParOf" srcId="{BE009AC5-DC2D-4059-A57C-46E5560C15B5}" destId="{A5A9E2F6-2A40-40E1-999B-26DCC4FEA28F}" srcOrd="0" destOrd="0" presId="urn:microsoft.com/office/officeart/2005/8/layout/process5"/>
    <dgm:cxn modelId="{3D9EBC7D-A983-487D-A93E-6D123EB61DCF}" type="presParOf" srcId="{811B80BA-6175-430F-8AF0-D51D380A180A}" destId="{8C002F78-7658-4FE0-ADEF-9BFEDC96DE63}" srcOrd="4" destOrd="0" presId="urn:microsoft.com/office/officeart/2005/8/layout/process5"/>
    <dgm:cxn modelId="{A23294AB-FA86-45F6-BACF-00C85A14945D}" type="presParOf" srcId="{811B80BA-6175-430F-8AF0-D51D380A180A}" destId="{29AF7B05-3D78-4422-84D1-9E2BDE7E1501}" srcOrd="5" destOrd="0" presId="urn:microsoft.com/office/officeart/2005/8/layout/process5"/>
    <dgm:cxn modelId="{0C251B02-E422-4369-9B83-3BBEB5FF4BCE}" type="presParOf" srcId="{29AF7B05-3D78-4422-84D1-9E2BDE7E1501}" destId="{0F20316B-00FF-4080-99E3-291629B76007}" srcOrd="0" destOrd="0" presId="urn:microsoft.com/office/officeart/2005/8/layout/process5"/>
    <dgm:cxn modelId="{57BD4106-4EBB-4A22-AFEC-663F88888381}" type="presParOf" srcId="{811B80BA-6175-430F-8AF0-D51D380A180A}" destId="{5BD439DF-098F-454B-ABFF-F7C107CCCA05}" srcOrd="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0A0BE-1F4B-409B-A806-15F47851DA7E}" type="doc">
      <dgm:prSet loTypeId="urn:microsoft.com/office/officeart/2005/8/layout/vList3" loCatId="picture" qsTypeId="urn:microsoft.com/office/officeart/2005/8/quickstyle/simple5" qsCatId="simple" csTypeId="urn:microsoft.com/office/officeart/2005/8/colors/accent3_1" csCatId="accent3" phldr="1"/>
      <dgm:spPr/>
    </dgm:pt>
    <dgm:pt modelId="{68F83D68-585D-4D01-A73B-00D8814238A5}">
      <dgm:prSet phldrT="[Texto]" custT="1"/>
      <dgm:spPr>
        <a:xfrm rot="10800000">
          <a:off x="2040579" y="2333"/>
          <a:ext cx="6906005" cy="1204387"/>
        </a:xfrm>
        <a:prstGeom prst="homePlate">
          <a:avLst/>
        </a:prstGeom>
      </dgm:spPr>
      <dgm:t>
        <a:bodyPr/>
        <a:lstStyle/>
        <a:p>
          <a:pPr algn="just"/>
          <a:r>
            <a:rPr lang="es-EC" sz="2000" b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Evaluar las importaciones y exportaciones, a través de la información obtenida del Banco Central para estimar la afectación de la industria nacional de línea blanca</a:t>
          </a:r>
          <a:endParaRPr lang="es-EC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8788BE3-E111-4E8D-94AA-31735D39520A}" type="parTrans" cxnId="{A6294983-3F15-4826-8B01-56B632A08036}">
      <dgm:prSet/>
      <dgm:spPr/>
      <dgm:t>
        <a:bodyPr/>
        <a:lstStyle/>
        <a:p>
          <a:pPr algn="just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4309E-DB43-475F-B441-A5C11F4AE1C7}" type="sibTrans" cxnId="{A6294983-3F15-4826-8B01-56B632A08036}">
      <dgm:prSet/>
      <dgm:spPr/>
      <dgm:t>
        <a:bodyPr/>
        <a:lstStyle/>
        <a:p>
          <a:pPr algn="just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6D050-8F96-4382-94D2-35841940329B}">
      <dgm:prSet phldrT="[Texto]" custT="1"/>
      <dgm:spPr>
        <a:xfrm rot="10800000">
          <a:off x="2040579" y="1566240"/>
          <a:ext cx="6906005" cy="1204387"/>
        </a:xfrm>
        <a:prstGeom prst="homePlate">
          <a:avLst/>
        </a:prstGeom>
      </dgm:spPr>
      <dgm:t>
        <a:bodyPr/>
        <a:lstStyle/>
        <a:p>
          <a:pPr algn="just"/>
          <a:r>
            <a:rPr lang="es-EC" sz="20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Realizar un análisis de la situación actual de las políticas arancelarias que afectan a la importación de la materia prima para la fabricación de los electrodomésticos, realizando un diagnóstico de la industria de línea blanca.</a:t>
          </a:r>
          <a:endParaRPr lang="es-EC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2FF5F14-A354-4962-8478-652E0FF71BA9}" type="parTrans" cxnId="{888A089E-D00C-4379-A53E-D2217B98EAE1}">
      <dgm:prSet/>
      <dgm:spPr/>
      <dgm:t>
        <a:bodyPr/>
        <a:lstStyle/>
        <a:p>
          <a:pPr algn="just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929D4-FA40-4437-9DDB-FBDC53E2503D}" type="sibTrans" cxnId="{888A089E-D00C-4379-A53E-D2217B98EAE1}">
      <dgm:prSet/>
      <dgm:spPr/>
      <dgm:t>
        <a:bodyPr/>
        <a:lstStyle/>
        <a:p>
          <a:pPr algn="just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A71A-C6BB-425B-9CBA-07ACD8FA8F0B}">
      <dgm:prSet phldrT="[Texto]" custT="1"/>
      <dgm:spPr>
        <a:xfrm rot="10800000">
          <a:off x="2040579" y="3130147"/>
          <a:ext cx="6906005" cy="1204387"/>
        </a:xfrm>
        <a:prstGeom prst="homePlate">
          <a:avLst/>
        </a:prstGeom>
      </dgm:spPr>
      <dgm:t>
        <a:bodyPr/>
        <a:lstStyle/>
        <a:p>
          <a:pPr algn="just"/>
          <a:r>
            <a:rPr lang="es-EC" sz="20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Establecer las características del producto que los consumidores esperan encontrar en los bienes y servicios de línea blanca a través de la oferta de valor.</a:t>
          </a:r>
          <a:endParaRPr lang="es-EC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C900DFA-0398-4CD6-AF15-828286620438}" type="parTrans" cxnId="{25C02F93-E66F-472D-89C2-A77A38EBDD15}">
      <dgm:prSet/>
      <dgm:spPr/>
      <dgm:t>
        <a:bodyPr/>
        <a:lstStyle/>
        <a:p>
          <a:pPr algn="just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8546F-870F-439F-B0E5-C1730733B534}" type="sibTrans" cxnId="{25C02F93-E66F-472D-89C2-A77A38EBDD15}">
      <dgm:prSet/>
      <dgm:spPr/>
      <dgm:t>
        <a:bodyPr/>
        <a:lstStyle/>
        <a:p>
          <a:pPr algn="just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61311-C5C3-4BCC-A8E0-5034349C95FB}" type="pres">
      <dgm:prSet presAssocID="{8480A0BE-1F4B-409B-A806-15F47851DA7E}" presName="linearFlow" presStyleCnt="0">
        <dgm:presLayoutVars>
          <dgm:dir/>
          <dgm:resizeHandles val="exact"/>
        </dgm:presLayoutVars>
      </dgm:prSet>
      <dgm:spPr/>
    </dgm:pt>
    <dgm:pt modelId="{00ED1C9C-9381-416D-8A57-538C5DF9B974}" type="pres">
      <dgm:prSet presAssocID="{68F83D68-585D-4D01-A73B-00D8814238A5}" presName="composite" presStyleCnt="0"/>
      <dgm:spPr/>
    </dgm:pt>
    <dgm:pt modelId="{226E19A2-CB26-4D2A-A1F1-6FF5AA7DA33D}" type="pres">
      <dgm:prSet presAssocID="{68F83D68-585D-4D01-A73B-00D8814238A5}" presName="imgShp" presStyleLbl="fgImgPlace1" presStyleIdx="0" presStyleCnt="3"/>
      <dgm:spPr>
        <a:xfrm>
          <a:off x="1438385" y="2333"/>
          <a:ext cx="1204387" cy="12043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18A29DE-8BEE-405A-90C4-E105CC0550B7}" type="pres">
      <dgm:prSet presAssocID="{68F83D68-585D-4D01-A73B-00D8814238A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AB4D6E-F639-4D58-AF5E-FB6CC00B74D6}" type="pres">
      <dgm:prSet presAssocID="{4A84309E-DB43-475F-B441-A5C11F4AE1C7}" presName="spacing" presStyleCnt="0"/>
      <dgm:spPr/>
    </dgm:pt>
    <dgm:pt modelId="{ECAD6B73-A4C2-43E6-B57A-1A9CE3F7D957}" type="pres">
      <dgm:prSet presAssocID="{8AC6D050-8F96-4382-94D2-35841940329B}" presName="composite" presStyleCnt="0"/>
      <dgm:spPr/>
    </dgm:pt>
    <dgm:pt modelId="{C6317F33-73D8-41C9-B001-3A119DBB8A93}" type="pres">
      <dgm:prSet presAssocID="{8AC6D050-8F96-4382-94D2-35841940329B}" presName="imgShp" presStyleLbl="fgImgPlace1" presStyleIdx="1" presStyleCnt="3"/>
      <dgm:spPr>
        <a:xfrm>
          <a:off x="1438385" y="1566240"/>
          <a:ext cx="1204387" cy="12043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987B239-08A5-453C-9F40-5B9550AE3268}" type="pres">
      <dgm:prSet presAssocID="{8AC6D050-8F96-4382-94D2-35841940329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908B7D-A46E-4B08-8DB3-68A6398B0905}" type="pres">
      <dgm:prSet presAssocID="{2F5929D4-FA40-4437-9DDB-FBDC53E2503D}" presName="spacing" presStyleCnt="0"/>
      <dgm:spPr/>
    </dgm:pt>
    <dgm:pt modelId="{6C8328B0-F3A6-451A-B328-7CE86717F661}" type="pres">
      <dgm:prSet presAssocID="{F488A71A-C6BB-425B-9CBA-07ACD8FA8F0B}" presName="composite" presStyleCnt="0"/>
      <dgm:spPr/>
    </dgm:pt>
    <dgm:pt modelId="{9BC0823D-FA71-4D2A-91CB-EDA326C3C0EF}" type="pres">
      <dgm:prSet presAssocID="{F488A71A-C6BB-425B-9CBA-07ACD8FA8F0B}" presName="imgShp" presStyleLbl="fgImgPlace1" presStyleIdx="2" presStyleCnt="3"/>
      <dgm:spPr>
        <a:xfrm>
          <a:off x="1438385" y="3130147"/>
          <a:ext cx="1204387" cy="12043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8AC1158-16C3-489E-98EB-70DF5EDA2A8C}" type="pres">
      <dgm:prSet presAssocID="{F488A71A-C6BB-425B-9CBA-07ACD8FA8F0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C02F93-E66F-472D-89C2-A77A38EBDD15}" srcId="{8480A0BE-1F4B-409B-A806-15F47851DA7E}" destId="{F488A71A-C6BB-425B-9CBA-07ACD8FA8F0B}" srcOrd="2" destOrd="0" parTransId="{BC900DFA-0398-4CD6-AF15-828286620438}" sibTransId="{0088546F-870F-439F-B0E5-C1730733B534}"/>
    <dgm:cxn modelId="{50C3517A-C29F-40D0-8AF7-5C88D21A9275}" type="presOf" srcId="{F488A71A-C6BB-425B-9CBA-07ACD8FA8F0B}" destId="{E8AC1158-16C3-489E-98EB-70DF5EDA2A8C}" srcOrd="0" destOrd="0" presId="urn:microsoft.com/office/officeart/2005/8/layout/vList3"/>
    <dgm:cxn modelId="{761AEED6-21EA-4437-8AB9-004714C01073}" type="presOf" srcId="{8480A0BE-1F4B-409B-A806-15F47851DA7E}" destId="{1BE61311-C5C3-4BCC-A8E0-5034349C95FB}" srcOrd="0" destOrd="0" presId="urn:microsoft.com/office/officeart/2005/8/layout/vList3"/>
    <dgm:cxn modelId="{63B9A5E7-97F0-493D-8C4F-911D38E38C78}" type="presOf" srcId="{8AC6D050-8F96-4382-94D2-35841940329B}" destId="{5987B239-08A5-453C-9F40-5B9550AE3268}" srcOrd="0" destOrd="0" presId="urn:microsoft.com/office/officeart/2005/8/layout/vList3"/>
    <dgm:cxn modelId="{A6294983-3F15-4826-8B01-56B632A08036}" srcId="{8480A0BE-1F4B-409B-A806-15F47851DA7E}" destId="{68F83D68-585D-4D01-A73B-00D8814238A5}" srcOrd="0" destOrd="0" parTransId="{58788BE3-E111-4E8D-94AA-31735D39520A}" sibTransId="{4A84309E-DB43-475F-B441-A5C11F4AE1C7}"/>
    <dgm:cxn modelId="{21DA6ABC-C497-4388-9B6C-E9D598E42C90}" type="presOf" srcId="{68F83D68-585D-4D01-A73B-00D8814238A5}" destId="{C18A29DE-8BEE-405A-90C4-E105CC0550B7}" srcOrd="0" destOrd="0" presId="urn:microsoft.com/office/officeart/2005/8/layout/vList3"/>
    <dgm:cxn modelId="{888A089E-D00C-4379-A53E-D2217B98EAE1}" srcId="{8480A0BE-1F4B-409B-A806-15F47851DA7E}" destId="{8AC6D050-8F96-4382-94D2-35841940329B}" srcOrd="1" destOrd="0" parTransId="{22FF5F14-A354-4962-8478-652E0FF71BA9}" sibTransId="{2F5929D4-FA40-4437-9DDB-FBDC53E2503D}"/>
    <dgm:cxn modelId="{5B5C16A2-8B99-4DA8-A1CE-0D0EC939AC71}" type="presParOf" srcId="{1BE61311-C5C3-4BCC-A8E0-5034349C95FB}" destId="{00ED1C9C-9381-416D-8A57-538C5DF9B974}" srcOrd="0" destOrd="0" presId="urn:microsoft.com/office/officeart/2005/8/layout/vList3"/>
    <dgm:cxn modelId="{D625C73D-E6B9-43CE-B337-86E6A7E14308}" type="presParOf" srcId="{00ED1C9C-9381-416D-8A57-538C5DF9B974}" destId="{226E19A2-CB26-4D2A-A1F1-6FF5AA7DA33D}" srcOrd="0" destOrd="0" presId="urn:microsoft.com/office/officeart/2005/8/layout/vList3"/>
    <dgm:cxn modelId="{1F47A038-D6EC-4E5F-A986-CABA4A9282B9}" type="presParOf" srcId="{00ED1C9C-9381-416D-8A57-538C5DF9B974}" destId="{C18A29DE-8BEE-405A-90C4-E105CC0550B7}" srcOrd="1" destOrd="0" presId="urn:microsoft.com/office/officeart/2005/8/layout/vList3"/>
    <dgm:cxn modelId="{7A06F025-4144-44F3-AC60-94CEE1C9C984}" type="presParOf" srcId="{1BE61311-C5C3-4BCC-A8E0-5034349C95FB}" destId="{0BAB4D6E-F639-4D58-AF5E-FB6CC00B74D6}" srcOrd="1" destOrd="0" presId="urn:microsoft.com/office/officeart/2005/8/layout/vList3"/>
    <dgm:cxn modelId="{BE6D9AE7-E651-41A1-98BB-A9D6AF37ECC7}" type="presParOf" srcId="{1BE61311-C5C3-4BCC-A8E0-5034349C95FB}" destId="{ECAD6B73-A4C2-43E6-B57A-1A9CE3F7D957}" srcOrd="2" destOrd="0" presId="urn:microsoft.com/office/officeart/2005/8/layout/vList3"/>
    <dgm:cxn modelId="{336D1574-F2C7-4044-A977-711DF98C4A11}" type="presParOf" srcId="{ECAD6B73-A4C2-43E6-B57A-1A9CE3F7D957}" destId="{C6317F33-73D8-41C9-B001-3A119DBB8A93}" srcOrd="0" destOrd="0" presId="urn:microsoft.com/office/officeart/2005/8/layout/vList3"/>
    <dgm:cxn modelId="{4B8F7FB8-26A8-4EB5-ACEE-9D5C42BA1704}" type="presParOf" srcId="{ECAD6B73-A4C2-43E6-B57A-1A9CE3F7D957}" destId="{5987B239-08A5-453C-9F40-5B9550AE3268}" srcOrd="1" destOrd="0" presId="urn:microsoft.com/office/officeart/2005/8/layout/vList3"/>
    <dgm:cxn modelId="{DAD746FC-1D59-4B69-B434-B0A8D5AB09DA}" type="presParOf" srcId="{1BE61311-C5C3-4BCC-A8E0-5034349C95FB}" destId="{01908B7D-A46E-4B08-8DB3-68A6398B0905}" srcOrd="3" destOrd="0" presId="urn:microsoft.com/office/officeart/2005/8/layout/vList3"/>
    <dgm:cxn modelId="{B3BC1C4C-967E-4C8A-9BEE-120FEB9F289F}" type="presParOf" srcId="{1BE61311-C5C3-4BCC-A8E0-5034349C95FB}" destId="{6C8328B0-F3A6-451A-B328-7CE86717F661}" srcOrd="4" destOrd="0" presId="urn:microsoft.com/office/officeart/2005/8/layout/vList3"/>
    <dgm:cxn modelId="{7BF05110-9980-4B9B-8699-2C0213078B8B}" type="presParOf" srcId="{6C8328B0-F3A6-451A-B328-7CE86717F661}" destId="{9BC0823D-FA71-4D2A-91CB-EDA326C3C0EF}" srcOrd="0" destOrd="0" presId="urn:microsoft.com/office/officeart/2005/8/layout/vList3"/>
    <dgm:cxn modelId="{6D923AB9-D474-45B8-9D8A-545DA2E2F7B3}" type="presParOf" srcId="{6C8328B0-F3A6-451A-B328-7CE86717F661}" destId="{E8AC1158-16C3-489E-98EB-70DF5EDA2A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EA885-5AC0-47DE-B228-DB9ADAC129CC}" type="doc">
      <dgm:prSet loTypeId="urn:microsoft.com/office/officeart/2005/8/layout/cycle4" loCatId="cycle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2BB00BC0-C0F0-452D-A35E-555908269BA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 Absoluta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2BA8B-BE11-4562-A09E-414591FAB0DD}" type="parTrans" cxnId="{ED9D0D83-E0CF-472B-A638-46B0FE15D89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21B1E-22EB-4280-8500-658B854CFAF9}" type="sibTrans" cxnId="{ED9D0D83-E0CF-472B-A638-46B0FE15D89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D1D43-A5B0-4683-A886-DB3004A4C4A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Adam Smith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13A67-2DE4-474F-978B-1F230401ACDB}" type="parTrans" cxnId="{A560773B-8C37-437F-8BAC-C6549F995D3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8786C-736E-4DF3-9ACC-D4C72F6D6DFE}" type="sibTrans" cxnId="{A560773B-8C37-437F-8BAC-C6549F995D3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4EA93-1776-42C7-A7FC-32EAE805CD55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 Comparativa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0ABBB-C3AE-400A-86A1-114AC3F344C1}" type="parTrans" cxnId="{AFC0222B-0BEE-4DB0-8C57-3BFAFEEC7AD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037C6-D4DE-4861-97B9-D8978E9A23AF}" type="sibTrans" cxnId="{AFC0222B-0BEE-4DB0-8C57-3BFAFEEC7AD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E3C2E-8E3C-41DC-AFC1-8D81EDD4877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David Ricardo (Siglo XIX)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A830-0CCD-41D0-AC17-0B36DA84CB86}" type="parTrans" cxnId="{624A8A91-5982-4D32-820D-6CBDF842731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61763-0144-455C-AF2D-982B3054D9DB}" type="sibTrans" cxnId="{624A8A91-5982-4D32-820D-6CBDF842731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1B94F-67F0-4510-B44E-944262813AD0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Teorema H-O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4C173-DF66-410B-9088-C299906552E2}" type="parTrans" cxnId="{D8B3DE5A-96AD-4B74-8452-40844370113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9B298-429D-4D3B-B6D0-ED05504D37AF}" type="sibTrans" cxnId="{D8B3DE5A-96AD-4B74-8452-40844370113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15E09-7269-4943-AAAE-DBA740E2AD9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Heckscher- Ohlin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9257E-D17F-473C-9456-25021C568F87}" type="parTrans" cxnId="{AC568B08-998C-4B03-8FBC-F50832AF86E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FDD55-80EF-4BCD-8F2A-3281CA9E212A}" type="sibTrans" cxnId="{AC568B08-998C-4B03-8FBC-F50832AF86E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BF08F-1C80-49F3-8B5C-CB5524233FC7}">
      <dgm:prSet phldrT="[Texto]"/>
      <dgm:spPr/>
      <dgm:t>
        <a:bodyPr/>
        <a:lstStyle/>
        <a:p>
          <a:r>
            <a:rPr lang="es-EC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Jerome McCarthy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9730A-0245-438B-8769-F545C311E819}" type="sibTrans" cxnId="{3FAB7534-38E6-4A9C-8B44-3967CC5D805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54BF3-1097-4D4D-B9F1-F7F92D8A4AA1}" type="parTrans" cxnId="{3FAB7534-38E6-4A9C-8B44-3967CC5D805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15D65-3187-4DF3-B831-1912DAE1A16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4 PS del Marketing Mix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743F2-8D5A-4088-9228-F6C199A3410C}" type="sibTrans" cxnId="{F4744842-1AB8-46AF-9FE4-9872AB8CCF3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70CEA-8EB8-40D4-B1AC-194693FF5660}" type="parTrans" cxnId="{F4744842-1AB8-46AF-9FE4-9872AB8CCF3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5A6D2-E368-4EB2-A0CE-ECE5F33C5982}" type="pres">
      <dgm:prSet presAssocID="{650EA885-5AC0-47DE-B228-DB9ADAC129C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6E08911-0380-4AFD-A138-044E9BD83582}" type="pres">
      <dgm:prSet presAssocID="{650EA885-5AC0-47DE-B228-DB9ADAC129CC}" presName="children" presStyleCnt="0"/>
      <dgm:spPr/>
      <dgm:t>
        <a:bodyPr/>
        <a:lstStyle/>
        <a:p>
          <a:endParaRPr lang="es-EC"/>
        </a:p>
      </dgm:t>
    </dgm:pt>
    <dgm:pt modelId="{648B5956-768D-47F2-90EC-A81F6AFFB682}" type="pres">
      <dgm:prSet presAssocID="{650EA885-5AC0-47DE-B228-DB9ADAC129CC}" presName="child1group" presStyleCnt="0"/>
      <dgm:spPr/>
      <dgm:t>
        <a:bodyPr/>
        <a:lstStyle/>
        <a:p>
          <a:endParaRPr lang="es-EC"/>
        </a:p>
      </dgm:t>
    </dgm:pt>
    <dgm:pt modelId="{B729FE33-1F0D-4459-BF62-63CB78267A03}" type="pres">
      <dgm:prSet presAssocID="{650EA885-5AC0-47DE-B228-DB9ADAC129CC}" presName="child1" presStyleLbl="bgAcc1" presStyleIdx="0" presStyleCnt="4"/>
      <dgm:spPr/>
      <dgm:t>
        <a:bodyPr/>
        <a:lstStyle/>
        <a:p>
          <a:endParaRPr lang="es-EC"/>
        </a:p>
      </dgm:t>
    </dgm:pt>
    <dgm:pt modelId="{1F3B6992-CE10-4538-A849-B528F5408B32}" type="pres">
      <dgm:prSet presAssocID="{650EA885-5AC0-47DE-B228-DB9ADAC129C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3FE263-7EC5-465A-B292-512FAD703F55}" type="pres">
      <dgm:prSet presAssocID="{650EA885-5AC0-47DE-B228-DB9ADAC129CC}" presName="child2group" presStyleCnt="0"/>
      <dgm:spPr/>
      <dgm:t>
        <a:bodyPr/>
        <a:lstStyle/>
        <a:p>
          <a:endParaRPr lang="es-EC"/>
        </a:p>
      </dgm:t>
    </dgm:pt>
    <dgm:pt modelId="{74064096-C10F-4D90-8957-CF26DE139AF7}" type="pres">
      <dgm:prSet presAssocID="{650EA885-5AC0-47DE-B228-DB9ADAC129CC}" presName="child2" presStyleLbl="bgAcc1" presStyleIdx="1" presStyleCnt="4"/>
      <dgm:spPr/>
      <dgm:t>
        <a:bodyPr/>
        <a:lstStyle/>
        <a:p>
          <a:endParaRPr lang="es-EC"/>
        </a:p>
      </dgm:t>
    </dgm:pt>
    <dgm:pt modelId="{A2E13941-2FD4-44AB-81D3-14E072A04925}" type="pres">
      <dgm:prSet presAssocID="{650EA885-5AC0-47DE-B228-DB9ADAC129C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88FE87-91A8-4B51-A46B-33E201E2B1E7}" type="pres">
      <dgm:prSet presAssocID="{650EA885-5AC0-47DE-B228-DB9ADAC129CC}" presName="child3group" presStyleCnt="0"/>
      <dgm:spPr/>
      <dgm:t>
        <a:bodyPr/>
        <a:lstStyle/>
        <a:p>
          <a:endParaRPr lang="es-EC"/>
        </a:p>
      </dgm:t>
    </dgm:pt>
    <dgm:pt modelId="{6933E755-E061-4B50-BD8D-229D6BAB3E23}" type="pres">
      <dgm:prSet presAssocID="{650EA885-5AC0-47DE-B228-DB9ADAC129CC}" presName="child3" presStyleLbl="bgAcc1" presStyleIdx="2" presStyleCnt="4"/>
      <dgm:spPr/>
      <dgm:t>
        <a:bodyPr/>
        <a:lstStyle/>
        <a:p>
          <a:endParaRPr lang="es-EC"/>
        </a:p>
      </dgm:t>
    </dgm:pt>
    <dgm:pt modelId="{D79C485E-70C8-4C3F-BFDE-2362A460007F}" type="pres">
      <dgm:prSet presAssocID="{650EA885-5AC0-47DE-B228-DB9ADAC129C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2EBAC-69A5-437D-B29E-0D9CBDCE8C61}" type="pres">
      <dgm:prSet presAssocID="{650EA885-5AC0-47DE-B228-DB9ADAC129CC}" presName="child4group" presStyleCnt="0"/>
      <dgm:spPr/>
      <dgm:t>
        <a:bodyPr/>
        <a:lstStyle/>
        <a:p>
          <a:endParaRPr lang="es-EC"/>
        </a:p>
      </dgm:t>
    </dgm:pt>
    <dgm:pt modelId="{7221F3B6-8157-498F-BDDD-B6C5E203F3CF}" type="pres">
      <dgm:prSet presAssocID="{650EA885-5AC0-47DE-B228-DB9ADAC129CC}" presName="child4" presStyleLbl="bgAcc1" presStyleIdx="3" presStyleCnt="4"/>
      <dgm:spPr/>
      <dgm:t>
        <a:bodyPr/>
        <a:lstStyle/>
        <a:p>
          <a:endParaRPr lang="es-EC"/>
        </a:p>
      </dgm:t>
    </dgm:pt>
    <dgm:pt modelId="{112FE41F-4DEB-4F52-9FE6-83F235A65F89}" type="pres">
      <dgm:prSet presAssocID="{650EA885-5AC0-47DE-B228-DB9ADAC129C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257BB-C310-4A68-9BED-7CC2BF415984}" type="pres">
      <dgm:prSet presAssocID="{650EA885-5AC0-47DE-B228-DB9ADAC129CC}" presName="childPlaceholder" presStyleCnt="0"/>
      <dgm:spPr/>
      <dgm:t>
        <a:bodyPr/>
        <a:lstStyle/>
        <a:p>
          <a:endParaRPr lang="es-EC"/>
        </a:p>
      </dgm:t>
    </dgm:pt>
    <dgm:pt modelId="{A84FA170-BE68-4237-B48A-D059DBB9936B}" type="pres">
      <dgm:prSet presAssocID="{650EA885-5AC0-47DE-B228-DB9ADAC129CC}" presName="circle" presStyleCnt="0"/>
      <dgm:spPr/>
      <dgm:t>
        <a:bodyPr/>
        <a:lstStyle/>
        <a:p>
          <a:endParaRPr lang="es-EC"/>
        </a:p>
      </dgm:t>
    </dgm:pt>
    <dgm:pt modelId="{46E7771E-C3FE-4DA0-9D43-ED00FA610213}" type="pres">
      <dgm:prSet presAssocID="{650EA885-5AC0-47DE-B228-DB9ADAC129C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D51665-5BB9-40B3-891D-5C58C875A9D8}" type="pres">
      <dgm:prSet presAssocID="{650EA885-5AC0-47DE-B228-DB9ADAC129C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2BF4A2-1F95-49B5-9FB4-C58E8D361B02}" type="pres">
      <dgm:prSet presAssocID="{650EA885-5AC0-47DE-B228-DB9ADAC129C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8E9059-70A9-46C3-8FE5-A51122B21881}" type="pres">
      <dgm:prSet presAssocID="{650EA885-5AC0-47DE-B228-DB9ADAC129C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78B898-3C69-40F8-B1BD-6C58396712E4}" type="pres">
      <dgm:prSet presAssocID="{650EA885-5AC0-47DE-B228-DB9ADAC129CC}" presName="quadrantPlaceholder" presStyleCnt="0"/>
      <dgm:spPr/>
      <dgm:t>
        <a:bodyPr/>
        <a:lstStyle/>
        <a:p>
          <a:endParaRPr lang="es-EC"/>
        </a:p>
      </dgm:t>
    </dgm:pt>
    <dgm:pt modelId="{7F3BBD6B-D952-4E63-829A-1565A56AF159}" type="pres">
      <dgm:prSet presAssocID="{650EA885-5AC0-47DE-B228-DB9ADAC129CC}" presName="center1" presStyleLbl="fgShp" presStyleIdx="0" presStyleCnt="2"/>
      <dgm:spPr/>
      <dgm:t>
        <a:bodyPr/>
        <a:lstStyle/>
        <a:p>
          <a:endParaRPr lang="es-EC"/>
        </a:p>
      </dgm:t>
    </dgm:pt>
    <dgm:pt modelId="{082DFCC7-3555-4CD8-8C99-7FD2A3878854}" type="pres">
      <dgm:prSet presAssocID="{650EA885-5AC0-47DE-B228-DB9ADAC129CC}" presName="center2" presStyleLbl="fgShp" presStyleIdx="1" presStyleCnt="2"/>
      <dgm:spPr/>
      <dgm:t>
        <a:bodyPr/>
        <a:lstStyle/>
        <a:p>
          <a:endParaRPr lang="es-EC"/>
        </a:p>
      </dgm:t>
    </dgm:pt>
  </dgm:ptLst>
  <dgm:cxnLst>
    <dgm:cxn modelId="{8FCB85E1-DCD1-46D1-8A2E-E0A41500784D}" type="presOf" srcId="{6F015D65-3187-4DF3-B831-1912DAE1A16F}" destId="{B72BF4A2-1F95-49B5-9FB4-C58E8D361B02}" srcOrd="0" destOrd="0" presId="urn:microsoft.com/office/officeart/2005/8/layout/cycle4"/>
    <dgm:cxn modelId="{39C4421A-A5BF-42CF-B7D4-B7E9EA731605}" type="presOf" srcId="{D71E3C2E-8E3C-41DC-AFC1-8D81EDD4877F}" destId="{A2E13941-2FD4-44AB-81D3-14E072A04925}" srcOrd="1" destOrd="0" presId="urn:microsoft.com/office/officeart/2005/8/layout/cycle4"/>
    <dgm:cxn modelId="{920D3989-CF6D-43BC-A230-F8C56E954A15}" type="presOf" srcId="{650EA885-5AC0-47DE-B228-DB9ADAC129CC}" destId="{F415A6D2-E368-4EB2-A0CE-ECE5F33C5982}" srcOrd="0" destOrd="0" presId="urn:microsoft.com/office/officeart/2005/8/layout/cycle4"/>
    <dgm:cxn modelId="{0152A5D9-A404-4185-9E89-2DD409D06D88}" type="presOf" srcId="{08AD1D43-A5B0-4683-A886-DB3004A4C4A4}" destId="{B729FE33-1F0D-4459-BF62-63CB78267A03}" srcOrd="0" destOrd="0" presId="urn:microsoft.com/office/officeart/2005/8/layout/cycle4"/>
    <dgm:cxn modelId="{AFC0222B-0BEE-4DB0-8C57-3BFAFEEC7ADB}" srcId="{650EA885-5AC0-47DE-B228-DB9ADAC129CC}" destId="{2F24EA93-1776-42C7-A7FC-32EAE805CD55}" srcOrd="1" destOrd="0" parTransId="{A560ABBB-C3AE-400A-86A1-114AC3F344C1}" sibTransId="{35B037C6-D4DE-4861-97B9-D8978E9A23AF}"/>
    <dgm:cxn modelId="{3FAB7534-38E6-4A9C-8B44-3967CC5D8050}" srcId="{6F015D65-3187-4DF3-B831-1912DAE1A16F}" destId="{50EBF08F-1C80-49F3-8B5C-CB5524233FC7}" srcOrd="0" destOrd="0" parTransId="{BA854BF3-1097-4D4D-B9F1-F7F92D8A4AA1}" sibTransId="{1649730A-0245-438B-8769-F545C311E819}"/>
    <dgm:cxn modelId="{97BD4BFF-D943-42F1-BD09-B05A3D011D7A}" type="presOf" srcId="{08AD1D43-A5B0-4683-A886-DB3004A4C4A4}" destId="{1F3B6992-CE10-4538-A849-B528F5408B32}" srcOrd="1" destOrd="0" presId="urn:microsoft.com/office/officeart/2005/8/layout/cycle4"/>
    <dgm:cxn modelId="{A0B0F113-00A1-4397-88DB-C89825BC52E0}" type="presOf" srcId="{F8615E09-7269-4943-AAAE-DBA740E2AD98}" destId="{7221F3B6-8157-498F-BDDD-B6C5E203F3CF}" srcOrd="0" destOrd="0" presId="urn:microsoft.com/office/officeart/2005/8/layout/cycle4"/>
    <dgm:cxn modelId="{410F5554-5BE1-4E79-9A42-CED1AE8E062F}" type="presOf" srcId="{F8615E09-7269-4943-AAAE-DBA740E2AD98}" destId="{112FE41F-4DEB-4F52-9FE6-83F235A65F89}" srcOrd="1" destOrd="0" presId="urn:microsoft.com/office/officeart/2005/8/layout/cycle4"/>
    <dgm:cxn modelId="{AC568B08-998C-4B03-8FBC-F50832AF86EB}" srcId="{0F61B94F-67F0-4510-B44E-944262813AD0}" destId="{F8615E09-7269-4943-AAAE-DBA740E2AD98}" srcOrd="0" destOrd="0" parTransId="{37B9257E-D17F-473C-9456-25021C568F87}" sibTransId="{908FDD55-80EF-4BCD-8F2A-3281CA9E212A}"/>
    <dgm:cxn modelId="{A4666CC8-468A-443E-8FC0-72473526B2AA}" type="presOf" srcId="{50EBF08F-1C80-49F3-8B5C-CB5524233FC7}" destId="{D79C485E-70C8-4C3F-BFDE-2362A460007F}" srcOrd="1" destOrd="0" presId="urn:microsoft.com/office/officeart/2005/8/layout/cycle4"/>
    <dgm:cxn modelId="{7B9D69CC-038C-45EF-9C6E-E4D19F3FB28C}" type="presOf" srcId="{2F24EA93-1776-42C7-A7FC-32EAE805CD55}" destId="{C5D51665-5BB9-40B3-891D-5C58C875A9D8}" srcOrd="0" destOrd="0" presId="urn:microsoft.com/office/officeart/2005/8/layout/cycle4"/>
    <dgm:cxn modelId="{97B43E07-D9AB-400A-8A25-71E29214F37A}" type="presOf" srcId="{0F61B94F-67F0-4510-B44E-944262813AD0}" destId="{6F8E9059-70A9-46C3-8FE5-A51122B21881}" srcOrd="0" destOrd="0" presId="urn:microsoft.com/office/officeart/2005/8/layout/cycle4"/>
    <dgm:cxn modelId="{D8B3DE5A-96AD-4B74-8452-408443701134}" srcId="{650EA885-5AC0-47DE-B228-DB9ADAC129CC}" destId="{0F61B94F-67F0-4510-B44E-944262813AD0}" srcOrd="3" destOrd="0" parTransId="{3F24C173-DF66-410B-9088-C299906552E2}" sibTransId="{1C89B298-429D-4D3B-B6D0-ED05504D37AF}"/>
    <dgm:cxn modelId="{A560773B-8C37-437F-8BAC-C6549F995D30}" srcId="{2BB00BC0-C0F0-452D-A35E-555908269BAC}" destId="{08AD1D43-A5B0-4683-A886-DB3004A4C4A4}" srcOrd="0" destOrd="0" parTransId="{50213A67-2DE4-474F-978B-1F230401ACDB}" sibTransId="{B5A8786C-736E-4DF3-9ACC-D4C72F6D6DFE}"/>
    <dgm:cxn modelId="{F4744842-1AB8-46AF-9FE4-9872AB8CCF33}" srcId="{650EA885-5AC0-47DE-B228-DB9ADAC129CC}" destId="{6F015D65-3187-4DF3-B831-1912DAE1A16F}" srcOrd="2" destOrd="0" parTransId="{C2970CEA-8EB8-40D4-B1AC-194693FF5660}" sibTransId="{2F7743F2-8D5A-4088-9228-F6C199A3410C}"/>
    <dgm:cxn modelId="{59609EED-502C-4A94-947F-48B3A2EC3C3A}" type="presOf" srcId="{D71E3C2E-8E3C-41DC-AFC1-8D81EDD4877F}" destId="{74064096-C10F-4D90-8957-CF26DE139AF7}" srcOrd="0" destOrd="0" presId="urn:microsoft.com/office/officeart/2005/8/layout/cycle4"/>
    <dgm:cxn modelId="{9A17A5DB-6B20-4E4A-95A7-012A196619EC}" type="presOf" srcId="{2BB00BC0-C0F0-452D-A35E-555908269BAC}" destId="{46E7771E-C3FE-4DA0-9D43-ED00FA610213}" srcOrd="0" destOrd="0" presId="urn:microsoft.com/office/officeart/2005/8/layout/cycle4"/>
    <dgm:cxn modelId="{624A8A91-5982-4D32-820D-6CBDF8427310}" srcId="{2F24EA93-1776-42C7-A7FC-32EAE805CD55}" destId="{D71E3C2E-8E3C-41DC-AFC1-8D81EDD4877F}" srcOrd="0" destOrd="0" parTransId="{3B1BA830-0CCD-41D0-AC17-0B36DA84CB86}" sibTransId="{B9B61763-0144-455C-AF2D-982B3054D9DB}"/>
    <dgm:cxn modelId="{190E50F3-3756-401C-9290-BAA722C10D09}" type="presOf" srcId="{50EBF08F-1C80-49F3-8B5C-CB5524233FC7}" destId="{6933E755-E061-4B50-BD8D-229D6BAB3E23}" srcOrd="0" destOrd="0" presId="urn:microsoft.com/office/officeart/2005/8/layout/cycle4"/>
    <dgm:cxn modelId="{ED9D0D83-E0CF-472B-A638-46B0FE15D895}" srcId="{650EA885-5AC0-47DE-B228-DB9ADAC129CC}" destId="{2BB00BC0-C0F0-452D-A35E-555908269BAC}" srcOrd="0" destOrd="0" parTransId="{DCD2BA8B-BE11-4562-A09E-414591FAB0DD}" sibTransId="{51721B1E-22EB-4280-8500-658B854CFAF9}"/>
    <dgm:cxn modelId="{4A629296-6247-43B8-BEBD-8A45ED22FBC0}" type="presParOf" srcId="{F415A6D2-E368-4EB2-A0CE-ECE5F33C5982}" destId="{A6E08911-0380-4AFD-A138-044E9BD83582}" srcOrd="0" destOrd="0" presId="urn:microsoft.com/office/officeart/2005/8/layout/cycle4"/>
    <dgm:cxn modelId="{3901C54A-AEB5-4E91-A582-0EB19F5A90AD}" type="presParOf" srcId="{A6E08911-0380-4AFD-A138-044E9BD83582}" destId="{648B5956-768D-47F2-90EC-A81F6AFFB682}" srcOrd="0" destOrd="0" presId="urn:microsoft.com/office/officeart/2005/8/layout/cycle4"/>
    <dgm:cxn modelId="{17FC7746-8CAE-48CE-966C-A7A117673075}" type="presParOf" srcId="{648B5956-768D-47F2-90EC-A81F6AFFB682}" destId="{B729FE33-1F0D-4459-BF62-63CB78267A03}" srcOrd="0" destOrd="0" presId="urn:microsoft.com/office/officeart/2005/8/layout/cycle4"/>
    <dgm:cxn modelId="{791CF244-E341-4859-B842-1299B9659D49}" type="presParOf" srcId="{648B5956-768D-47F2-90EC-A81F6AFFB682}" destId="{1F3B6992-CE10-4538-A849-B528F5408B32}" srcOrd="1" destOrd="0" presId="urn:microsoft.com/office/officeart/2005/8/layout/cycle4"/>
    <dgm:cxn modelId="{6A822ED9-BD0D-483C-AD44-B242AD3608F3}" type="presParOf" srcId="{A6E08911-0380-4AFD-A138-044E9BD83582}" destId="{633FE263-7EC5-465A-B292-512FAD703F55}" srcOrd="1" destOrd="0" presId="urn:microsoft.com/office/officeart/2005/8/layout/cycle4"/>
    <dgm:cxn modelId="{8D5EA772-81C9-482D-9ECE-4FE05D6DDCCE}" type="presParOf" srcId="{633FE263-7EC5-465A-B292-512FAD703F55}" destId="{74064096-C10F-4D90-8957-CF26DE139AF7}" srcOrd="0" destOrd="0" presId="urn:microsoft.com/office/officeart/2005/8/layout/cycle4"/>
    <dgm:cxn modelId="{C46EC5B6-BCE5-4BD8-A9A8-BDC48FE543DA}" type="presParOf" srcId="{633FE263-7EC5-465A-B292-512FAD703F55}" destId="{A2E13941-2FD4-44AB-81D3-14E072A04925}" srcOrd="1" destOrd="0" presId="urn:microsoft.com/office/officeart/2005/8/layout/cycle4"/>
    <dgm:cxn modelId="{7B0B8BE0-BCA6-4448-9123-2C36FFB9E335}" type="presParOf" srcId="{A6E08911-0380-4AFD-A138-044E9BD83582}" destId="{6688FE87-91A8-4B51-A46B-33E201E2B1E7}" srcOrd="2" destOrd="0" presId="urn:microsoft.com/office/officeart/2005/8/layout/cycle4"/>
    <dgm:cxn modelId="{EAD3B32D-476A-46E3-860C-B434FDAEC8F2}" type="presParOf" srcId="{6688FE87-91A8-4B51-A46B-33E201E2B1E7}" destId="{6933E755-E061-4B50-BD8D-229D6BAB3E23}" srcOrd="0" destOrd="0" presId="urn:microsoft.com/office/officeart/2005/8/layout/cycle4"/>
    <dgm:cxn modelId="{7C9BDD1E-5DAF-4514-9AF8-44E4E7385075}" type="presParOf" srcId="{6688FE87-91A8-4B51-A46B-33E201E2B1E7}" destId="{D79C485E-70C8-4C3F-BFDE-2362A460007F}" srcOrd="1" destOrd="0" presId="urn:microsoft.com/office/officeart/2005/8/layout/cycle4"/>
    <dgm:cxn modelId="{5D9256D0-955F-4AED-97A5-33BC281FDB94}" type="presParOf" srcId="{A6E08911-0380-4AFD-A138-044E9BD83582}" destId="{DB02EBAC-69A5-437D-B29E-0D9CBDCE8C61}" srcOrd="3" destOrd="0" presId="urn:microsoft.com/office/officeart/2005/8/layout/cycle4"/>
    <dgm:cxn modelId="{99C1151A-50D4-4185-91A0-2481985979E9}" type="presParOf" srcId="{DB02EBAC-69A5-437D-B29E-0D9CBDCE8C61}" destId="{7221F3B6-8157-498F-BDDD-B6C5E203F3CF}" srcOrd="0" destOrd="0" presId="urn:microsoft.com/office/officeart/2005/8/layout/cycle4"/>
    <dgm:cxn modelId="{73F7A98D-B93F-4145-A08D-F283F3A03B5D}" type="presParOf" srcId="{DB02EBAC-69A5-437D-B29E-0D9CBDCE8C61}" destId="{112FE41F-4DEB-4F52-9FE6-83F235A65F89}" srcOrd="1" destOrd="0" presId="urn:microsoft.com/office/officeart/2005/8/layout/cycle4"/>
    <dgm:cxn modelId="{F9D45D95-0941-44F2-8DEC-358B6DCF0F66}" type="presParOf" srcId="{A6E08911-0380-4AFD-A138-044E9BD83582}" destId="{C28257BB-C310-4A68-9BED-7CC2BF415984}" srcOrd="4" destOrd="0" presId="urn:microsoft.com/office/officeart/2005/8/layout/cycle4"/>
    <dgm:cxn modelId="{DD2BF1D1-86C0-41FD-BF9B-7B154AABFFA6}" type="presParOf" srcId="{F415A6D2-E368-4EB2-A0CE-ECE5F33C5982}" destId="{A84FA170-BE68-4237-B48A-D059DBB9936B}" srcOrd="1" destOrd="0" presId="urn:microsoft.com/office/officeart/2005/8/layout/cycle4"/>
    <dgm:cxn modelId="{95CC1E0C-E94F-42FF-A89C-355FFC0B6486}" type="presParOf" srcId="{A84FA170-BE68-4237-B48A-D059DBB9936B}" destId="{46E7771E-C3FE-4DA0-9D43-ED00FA610213}" srcOrd="0" destOrd="0" presId="urn:microsoft.com/office/officeart/2005/8/layout/cycle4"/>
    <dgm:cxn modelId="{C842FC4A-9C0A-4E29-BFB6-0F4E767A8C09}" type="presParOf" srcId="{A84FA170-BE68-4237-B48A-D059DBB9936B}" destId="{C5D51665-5BB9-40B3-891D-5C58C875A9D8}" srcOrd="1" destOrd="0" presId="urn:microsoft.com/office/officeart/2005/8/layout/cycle4"/>
    <dgm:cxn modelId="{3E65A6C1-5DC7-43DB-A090-D911DC7B4FC2}" type="presParOf" srcId="{A84FA170-BE68-4237-B48A-D059DBB9936B}" destId="{B72BF4A2-1F95-49B5-9FB4-C58E8D361B02}" srcOrd="2" destOrd="0" presId="urn:microsoft.com/office/officeart/2005/8/layout/cycle4"/>
    <dgm:cxn modelId="{22A055F7-72D1-44ED-813D-E0CF0FCE1ADF}" type="presParOf" srcId="{A84FA170-BE68-4237-B48A-D059DBB9936B}" destId="{6F8E9059-70A9-46C3-8FE5-A51122B21881}" srcOrd="3" destOrd="0" presId="urn:microsoft.com/office/officeart/2005/8/layout/cycle4"/>
    <dgm:cxn modelId="{AA8AE794-4512-4278-9F75-EA000917A2D3}" type="presParOf" srcId="{A84FA170-BE68-4237-B48A-D059DBB9936B}" destId="{6878B898-3C69-40F8-B1BD-6C58396712E4}" srcOrd="4" destOrd="0" presId="urn:microsoft.com/office/officeart/2005/8/layout/cycle4"/>
    <dgm:cxn modelId="{33DB24FE-42D4-43EF-A324-470B6A53E414}" type="presParOf" srcId="{F415A6D2-E368-4EB2-A0CE-ECE5F33C5982}" destId="{7F3BBD6B-D952-4E63-829A-1565A56AF159}" srcOrd="2" destOrd="0" presId="urn:microsoft.com/office/officeart/2005/8/layout/cycle4"/>
    <dgm:cxn modelId="{6BEE8063-3466-40EE-AA86-061F26A187D4}" type="presParOf" srcId="{F415A6D2-E368-4EB2-A0CE-ECE5F33C5982}" destId="{082DFCC7-3555-4CD8-8C99-7FD2A387885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3F850-615B-4409-8B68-84B9C73A7C47}" type="doc">
      <dgm:prSet loTypeId="urn:microsoft.com/office/officeart/2008/layout/PictureStrip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4EB525A-C914-4599-8BA5-A4644F4E0DFE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Entrevistas realizadas:</a:t>
          </a:r>
        </a:p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Representantes de las empresas fabricantes de línea blanca del país.</a:t>
          </a:r>
        </a:p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Representantes de 2 almacenes de venta de electrodomésticos del sector norte.</a:t>
          </a:r>
        </a:p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Representante del Ministerio de Industria y Productividad.</a:t>
          </a:r>
          <a:endParaRPr lang="es-EC" sz="1400" b="0" dirty="0"/>
        </a:p>
      </dgm:t>
    </dgm:pt>
    <dgm:pt modelId="{E298D5B1-91ED-47F7-92D9-52098704AE92}" type="parTrans" cxnId="{742B97DD-B22E-4437-B81D-B3EA7B2D5AFD}">
      <dgm:prSet/>
      <dgm:spPr/>
      <dgm:t>
        <a:bodyPr/>
        <a:lstStyle/>
        <a:p>
          <a:endParaRPr lang="es-EC" sz="1400" b="0"/>
        </a:p>
      </dgm:t>
    </dgm:pt>
    <dgm:pt modelId="{DF0B4336-206A-46A6-AB57-5420A560CA87}" type="sibTrans" cxnId="{742B97DD-B22E-4437-B81D-B3EA7B2D5AFD}">
      <dgm:prSet/>
      <dgm:spPr/>
      <dgm:t>
        <a:bodyPr/>
        <a:lstStyle/>
        <a:p>
          <a:endParaRPr lang="es-EC" sz="1400" b="0"/>
        </a:p>
      </dgm:t>
    </dgm:pt>
    <dgm:pt modelId="{DBD2AFF9-97B5-48D7-8859-C471C68F0F3D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  <a:endParaRPr lang="es-EC" sz="1400" b="0" dirty="0"/>
        </a:p>
      </dgm:t>
    </dgm:pt>
    <dgm:pt modelId="{D362A2F6-FE07-4A50-B986-CA88BF843FFF}" type="parTrans" cxnId="{8523EB21-5640-4734-B940-B146F23C053C}">
      <dgm:prSet/>
      <dgm:spPr/>
      <dgm:t>
        <a:bodyPr/>
        <a:lstStyle/>
        <a:p>
          <a:endParaRPr lang="es-EC" sz="1400" b="0"/>
        </a:p>
      </dgm:t>
    </dgm:pt>
    <dgm:pt modelId="{6C6B50E6-7931-4D31-98D5-CE010EB10E12}" type="sibTrans" cxnId="{8523EB21-5640-4734-B940-B146F23C053C}">
      <dgm:prSet/>
      <dgm:spPr/>
      <dgm:t>
        <a:bodyPr/>
        <a:lstStyle/>
        <a:p>
          <a:endParaRPr lang="es-EC" sz="1400" b="0"/>
        </a:p>
      </dgm:t>
    </dgm:pt>
    <dgm:pt modelId="{E7095D7F-0D5F-40CD-86FD-0A578AB2BAB1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secundaria </a:t>
          </a:r>
          <a:endParaRPr lang="es-EC" sz="1400" b="0" dirty="0"/>
        </a:p>
      </dgm:t>
    </dgm:pt>
    <dgm:pt modelId="{1CDD0D45-78BD-4EE1-BFCA-D6021B927358}" type="parTrans" cxnId="{87191FA1-DFF2-46FB-8940-03D235B0E00A}">
      <dgm:prSet/>
      <dgm:spPr/>
      <dgm:t>
        <a:bodyPr/>
        <a:lstStyle/>
        <a:p>
          <a:endParaRPr lang="es-EC" sz="1400" b="0"/>
        </a:p>
      </dgm:t>
    </dgm:pt>
    <dgm:pt modelId="{0554908A-7B1E-4E51-AF82-E5186FA87C49}" type="sibTrans" cxnId="{87191FA1-DFF2-46FB-8940-03D235B0E00A}">
      <dgm:prSet/>
      <dgm:spPr/>
      <dgm:t>
        <a:bodyPr/>
        <a:lstStyle/>
        <a:p>
          <a:endParaRPr lang="es-EC" sz="1400" b="0"/>
        </a:p>
      </dgm:t>
    </dgm:pt>
    <dgm:pt modelId="{D5F53EE2-4A21-41C9-928E-73A778554A67}" type="pres">
      <dgm:prSet presAssocID="{4DE3F850-615B-4409-8B68-84B9C73A7C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5961DA-AA72-4AF7-9811-946DA5EA23BB}" type="pres">
      <dgm:prSet presAssocID="{04EB525A-C914-4599-8BA5-A4644F4E0DFE}" presName="composite" presStyleCnt="0"/>
      <dgm:spPr/>
    </dgm:pt>
    <dgm:pt modelId="{194A9DF0-8D64-4B39-AAD1-F4DA66152C89}" type="pres">
      <dgm:prSet presAssocID="{04EB525A-C914-4599-8BA5-A4644F4E0DF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FD525B-40D9-47AD-A66A-21FEE4713D4E}" type="pres">
      <dgm:prSet presAssocID="{04EB525A-C914-4599-8BA5-A4644F4E0DFE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22D2D1A-175D-4789-A3B8-468DD53B08B9}" type="pres">
      <dgm:prSet presAssocID="{DF0B4336-206A-46A6-AB57-5420A560CA87}" presName="sibTrans" presStyleCnt="0"/>
      <dgm:spPr/>
    </dgm:pt>
    <dgm:pt modelId="{F2A616DC-616F-43D1-952A-D4783BB6C622}" type="pres">
      <dgm:prSet presAssocID="{DBD2AFF9-97B5-48D7-8859-C471C68F0F3D}" presName="composite" presStyleCnt="0"/>
      <dgm:spPr/>
    </dgm:pt>
    <dgm:pt modelId="{15F43057-FFC2-4A3C-B151-A36F7DFA1D07}" type="pres">
      <dgm:prSet presAssocID="{DBD2AFF9-97B5-48D7-8859-C471C68F0F3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DBC74-3AB2-415D-B7AF-1A1F97EED74C}" type="pres">
      <dgm:prSet presAssocID="{DBD2AFF9-97B5-48D7-8859-C471C68F0F3D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D095B66-52C5-45F6-B582-4F50A14DB3FA}" type="pres">
      <dgm:prSet presAssocID="{6C6B50E6-7931-4D31-98D5-CE010EB10E12}" presName="sibTrans" presStyleCnt="0"/>
      <dgm:spPr/>
    </dgm:pt>
    <dgm:pt modelId="{A030C163-B1EF-43CE-95F8-260B970C8BF7}" type="pres">
      <dgm:prSet presAssocID="{E7095D7F-0D5F-40CD-86FD-0A578AB2BAB1}" presName="composite" presStyleCnt="0"/>
      <dgm:spPr/>
    </dgm:pt>
    <dgm:pt modelId="{BB463DD8-D178-4ACB-8642-0C8F5EFE0C6F}" type="pres">
      <dgm:prSet presAssocID="{E7095D7F-0D5F-40CD-86FD-0A578AB2BAB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BBED5D-9250-4F1B-932A-996D67BCA7EA}" type="pres">
      <dgm:prSet presAssocID="{E7095D7F-0D5F-40CD-86FD-0A578AB2BAB1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CDCE91-50B7-4221-8CEC-B1258ADE110C}" type="presOf" srcId="{04EB525A-C914-4599-8BA5-A4644F4E0DFE}" destId="{194A9DF0-8D64-4B39-AAD1-F4DA66152C89}" srcOrd="0" destOrd="0" presId="urn:microsoft.com/office/officeart/2008/layout/PictureStrips"/>
    <dgm:cxn modelId="{8523EB21-5640-4734-B940-B146F23C053C}" srcId="{4DE3F850-615B-4409-8B68-84B9C73A7C47}" destId="{DBD2AFF9-97B5-48D7-8859-C471C68F0F3D}" srcOrd="1" destOrd="0" parTransId="{D362A2F6-FE07-4A50-B986-CA88BF843FFF}" sibTransId="{6C6B50E6-7931-4D31-98D5-CE010EB10E12}"/>
    <dgm:cxn modelId="{742B97DD-B22E-4437-B81D-B3EA7B2D5AFD}" srcId="{4DE3F850-615B-4409-8B68-84B9C73A7C47}" destId="{04EB525A-C914-4599-8BA5-A4644F4E0DFE}" srcOrd="0" destOrd="0" parTransId="{E298D5B1-91ED-47F7-92D9-52098704AE92}" sibTransId="{DF0B4336-206A-46A6-AB57-5420A560CA87}"/>
    <dgm:cxn modelId="{D9E51DDD-5670-4231-BE64-E0A613793B14}" type="presOf" srcId="{E7095D7F-0D5F-40CD-86FD-0A578AB2BAB1}" destId="{BB463DD8-D178-4ACB-8642-0C8F5EFE0C6F}" srcOrd="0" destOrd="0" presId="urn:microsoft.com/office/officeart/2008/layout/PictureStrips"/>
    <dgm:cxn modelId="{FC78ACEC-D71F-4278-B2A5-DB76CB65AECC}" type="presOf" srcId="{4DE3F850-615B-4409-8B68-84B9C73A7C47}" destId="{D5F53EE2-4A21-41C9-928E-73A778554A67}" srcOrd="0" destOrd="0" presId="urn:microsoft.com/office/officeart/2008/layout/PictureStrips"/>
    <dgm:cxn modelId="{2A3D903D-7839-4F3E-BBA2-48D3BDD24ECE}" type="presOf" srcId="{DBD2AFF9-97B5-48D7-8859-C471C68F0F3D}" destId="{15F43057-FFC2-4A3C-B151-A36F7DFA1D07}" srcOrd="0" destOrd="0" presId="urn:microsoft.com/office/officeart/2008/layout/PictureStrips"/>
    <dgm:cxn modelId="{87191FA1-DFF2-46FB-8940-03D235B0E00A}" srcId="{4DE3F850-615B-4409-8B68-84B9C73A7C47}" destId="{E7095D7F-0D5F-40CD-86FD-0A578AB2BAB1}" srcOrd="2" destOrd="0" parTransId="{1CDD0D45-78BD-4EE1-BFCA-D6021B927358}" sibTransId="{0554908A-7B1E-4E51-AF82-E5186FA87C49}"/>
    <dgm:cxn modelId="{FBFF53D4-E33C-4BDC-B289-615CB2E155E5}" type="presParOf" srcId="{D5F53EE2-4A21-41C9-928E-73A778554A67}" destId="{0E5961DA-AA72-4AF7-9811-946DA5EA23BB}" srcOrd="0" destOrd="0" presId="urn:microsoft.com/office/officeart/2008/layout/PictureStrips"/>
    <dgm:cxn modelId="{4DAA1519-09A1-4310-9D03-3E42C68FC107}" type="presParOf" srcId="{0E5961DA-AA72-4AF7-9811-946DA5EA23BB}" destId="{194A9DF0-8D64-4B39-AAD1-F4DA66152C89}" srcOrd="0" destOrd="0" presId="urn:microsoft.com/office/officeart/2008/layout/PictureStrips"/>
    <dgm:cxn modelId="{45A4EC9E-D1F6-4E7A-B69F-27A65E40DC1A}" type="presParOf" srcId="{0E5961DA-AA72-4AF7-9811-946DA5EA23BB}" destId="{3EFD525B-40D9-47AD-A66A-21FEE4713D4E}" srcOrd="1" destOrd="0" presId="urn:microsoft.com/office/officeart/2008/layout/PictureStrips"/>
    <dgm:cxn modelId="{09E7E726-EA59-41A8-85C4-1D2D13CBFCB2}" type="presParOf" srcId="{D5F53EE2-4A21-41C9-928E-73A778554A67}" destId="{122D2D1A-175D-4789-A3B8-468DD53B08B9}" srcOrd="1" destOrd="0" presId="urn:microsoft.com/office/officeart/2008/layout/PictureStrips"/>
    <dgm:cxn modelId="{703D40C3-1083-4827-A75F-BCD311382A3E}" type="presParOf" srcId="{D5F53EE2-4A21-41C9-928E-73A778554A67}" destId="{F2A616DC-616F-43D1-952A-D4783BB6C622}" srcOrd="2" destOrd="0" presId="urn:microsoft.com/office/officeart/2008/layout/PictureStrips"/>
    <dgm:cxn modelId="{BAC2172C-B4FD-4B07-AB6B-742A42DAFB4C}" type="presParOf" srcId="{F2A616DC-616F-43D1-952A-D4783BB6C622}" destId="{15F43057-FFC2-4A3C-B151-A36F7DFA1D07}" srcOrd="0" destOrd="0" presId="urn:microsoft.com/office/officeart/2008/layout/PictureStrips"/>
    <dgm:cxn modelId="{B960295A-7564-4B2D-96AF-3FB84B7203ED}" type="presParOf" srcId="{F2A616DC-616F-43D1-952A-D4783BB6C622}" destId="{FE7DBC74-3AB2-415D-B7AF-1A1F97EED74C}" srcOrd="1" destOrd="0" presId="urn:microsoft.com/office/officeart/2008/layout/PictureStrips"/>
    <dgm:cxn modelId="{DF8407B1-8A8F-4674-BF07-7EBCC12F7E08}" type="presParOf" srcId="{D5F53EE2-4A21-41C9-928E-73A778554A67}" destId="{AD095B66-52C5-45F6-B582-4F50A14DB3FA}" srcOrd="3" destOrd="0" presId="urn:microsoft.com/office/officeart/2008/layout/PictureStrips"/>
    <dgm:cxn modelId="{A5F577E3-6338-4107-8318-2704BEE72D29}" type="presParOf" srcId="{D5F53EE2-4A21-41C9-928E-73A778554A67}" destId="{A030C163-B1EF-43CE-95F8-260B970C8BF7}" srcOrd="4" destOrd="0" presId="urn:microsoft.com/office/officeart/2008/layout/PictureStrips"/>
    <dgm:cxn modelId="{1F47A98E-5218-4774-B1B5-2245F42BE3FD}" type="presParOf" srcId="{A030C163-B1EF-43CE-95F8-260B970C8BF7}" destId="{BB463DD8-D178-4ACB-8642-0C8F5EFE0C6F}" srcOrd="0" destOrd="0" presId="urn:microsoft.com/office/officeart/2008/layout/PictureStrips"/>
    <dgm:cxn modelId="{AC0C404E-F689-4EE5-BF14-909EA0A1B3C3}" type="presParOf" srcId="{A030C163-B1EF-43CE-95F8-260B970C8BF7}" destId="{DBBBED5D-9250-4F1B-932A-996D67BCA7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A677E-4DB9-44A4-A9C2-9094DADAD431}" type="doc">
      <dgm:prSet loTypeId="urn:microsoft.com/office/officeart/2005/8/layout/chevron1" loCatId="process" qsTypeId="urn:microsoft.com/office/officeart/2005/8/quickstyle/simple5" qsCatId="simple" csTypeId="urn:microsoft.com/office/officeart/2005/8/colors/accent2_1" csCatId="accent2" phldr="1"/>
      <dgm:spPr/>
    </dgm:pt>
    <dgm:pt modelId="{ADE9F578-DD00-4FAC-AA60-BEC2DFDA361F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</a:rPr>
            <a:t>2.576.287</a:t>
          </a:r>
        </a:p>
      </dgm:t>
    </dgm:pt>
    <dgm:pt modelId="{A1564646-42B0-4D88-917C-BFF9F11DCB74}" type="parTrans" cxnId="{749FBB5E-7F2E-494D-9510-2F8FED1F4BAD}">
      <dgm:prSet/>
      <dgm:spPr/>
      <dgm:t>
        <a:bodyPr/>
        <a:lstStyle/>
        <a:p>
          <a:endParaRPr lang="es-EC" sz="2000"/>
        </a:p>
      </dgm:t>
    </dgm:pt>
    <dgm:pt modelId="{C1FD7891-5D74-40B5-BE29-6B5892EB4E41}" type="sibTrans" cxnId="{749FBB5E-7F2E-494D-9510-2F8FED1F4BAD}">
      <dgm:prSet/>
      <dgm:spPr/>
      <dgm:t>
        <a:bodyPr/>
        <a:lstStyle/>
        <a:p>
          <a:endParaRPr lang="es-EC" sz="2000"/>
        </a:p>
      </dgm:t>
    </dgm:pt>
    <dgm:pt modelId="{54F1FD34-AE43-4193-A8A6-D112E6DB5F24}">
      <dgm:prSet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Universo</a:t>
          </a:r>
          <a:endParaRPr lang="es-EC" sz="2000" dirty="0"/>
        </a:p>
      </dgm:t>
    </dgm:pt>
    <dgm:pt modelId="{6E53B1E4-D5A7-4C60-A2A1-F53E6D4A90A9}" type="parTrans" cxnId="{F70D291E-E9AC-4B94-835F-D7D40A052F94}">
      <dgm:prSet/>
      <dgm:spPr/>
      <dgm:t>
        <a:bodyPr/>
        <a:lstStyle/>
        <a:p>
          <a:endParaRPr lang="es-EC" sz="2000"/>
        </a:p>
      </dgm:t>
    </dgm:pt>
    <dgm:pt modelId="{49051F3C-C7C4-4FEA-B638-2BA042D5C92C}" type="sibTrans" cxnId="{F70D291E-E9AC-4B94-835F-D7D40A052F94}">
      <dgm:prSet/>
      <dgm:spPr/>
      <dgm:t>
        <a:bodyPr/>
        <a:lstStyle/>
        <a:p>
          <a:endParaRPr lang="es-EC" sz="2000"/>
        </a:p>
      </dgm:t>
    </dgm:pt>
    <dgm:pt modelId="{808350B4-F31E-4F78-B34A-A8E7CE7F8992}" type="pres">
      <dgm:prSet presAssocID="{592A677E-4DB9-44A4-A9C2-9094DADAD431}" presName="Name0" presStyleCnt="0">
        <dgm:presLayoutVars>
          <dgm:dir/>
          <dgm:animLvl val="lvl"/>
          <dgm:resizeHandles val="exact"/>
        </dgm:presLayoutVars>
      </dgm:prSet>
      <dgm:spPr/>
    </dgm:pt>
    <dgm:pt modelId="{6A79FE74-CAAB-47C0-9AF2-B572085929F7}" type="pres">
      <dgm:prSet presAssocID="{54F1FD34-AE43-4193-A8A6-D112E6DB5F24}" presName="parTxOnly" presStyleLbl="node1" presStyleIdx="0" presStyleCnt="2" custLinFactNeighborX="-4374" custLinFactNeighborY="-6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0A5CA-5FA7-4FE5-BD24-E536413E8953}" type="pres">
      <dgm:prSet presAssocID="{49051F3C-C7C4-4FEA-B638-2BA042D5C92C}" presName="parTxOnlySpace" presStyleCnt="0"/>
      <dgm:spPr/>
    </dgm:pt>
    <dgm:pt modelId="{85A10066-6353-4CB2-BAE6-E17ADA036231}" type="pres">
      <dgm:prSet presAssocID="{ADE9F578-DD00-4FAC-AA60-BEC2DFDA361F}" presName="parTxOnly" presStyleLbl="node1" presStyleIdx="1" presStyleCnt="2" custLinFactNeighborX="90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A043DC-92F8-4719-AB9F-F020531E5B61}" type="presOf" srcId="{592A677E-4DB9-44A4-A9C2-9094DADAD431}" destId="{808350B4-F31E-4F78-B34A-A8E7CE7F8992}" srcOrd="0" destOrd="0" presId="urn:microsoft.com/office/officeart/2005/8/layout/chevron1"/>
    <dgm:cxn modelId="{749FBB5E-7F2E-494D-9510-2F8FED1F4BAD}" srcId="{592A677E-4DB9-44A4-A9C2-9094DADAD431}" destId="{ADE9F578-DD00-4FAC-AA60-BEC2DFDA361F}" srcOrd="1" destOrd="0" parTransId="{A1564646-42B0-4D88-917C-BFF9F11DCB74}" sibTransId="{C1FD7891-5D74-40B5-BE29-6B5892EB4E41}"/>
    <dgm:cxn modelId="{3F13FED7-67DF-46BD-BF4C-4F55FDD495FD}" type="presOf" srcId="{54F1FD34-AE43-4193-A8A6-D112E6DB5F24}" destId="{6A79FE74-CAAB-47C0-9AF2-B572085929F7}" srcOrd="0" destOrd="0" presId="urn:microsoft.com/office/officeart/2005/8/layout/chevron1"/>
    <dgm:cxn modelId="{025C0FD5-BD0F-418E-82F9-F9A05912E061}" type="presOf" srcId="{ADE9F578-DD00-4FAC-AA60-BEC2DFDA361F}" destId="{85A10066-6353-4CB2-BAE6-E17ADA036231}" srcOrd="0" destOrd="0" presId="urn:microsoft.com/office/officeart/2005/8/layout/chevron1"/>
    <dgm:cxn modelId="{F70D291E-E9AC-4B94-835F-D7D40A052F94}" srcId="{592A677E-4DB9-44A4-A9C2-9094DADAD431}" destId="{54F1FD34-AE43-4193-A8A6-D112E6DB5F24}" srcOrd="0" destOrd="0" parTransId="{6E53B1E4-D5A7-4C60-A2A1-F53E6D4A90A9}" sibTransId="{49051F3C-C7C4-4FEA-B638-2BA042D5C92C}"/>
    <dgm:cxn modelId="{6F08020C-BE01-44FB-9353-2DA862319A92}" type="presParOf" srcId="{808350B4-F31E-4F78-B34A-A8E7CE7F8992}" destId="{6A79FE74-CAAB-47C0-9AF2-B572085929F7}" srcOrd="0" destOrd="0" presId="urn:microsoft.com/office/officeart/2005/8/layout/chevron1"/>
    <dgm:cxn modelId="{FEE9B815-012B-471B-A077-6427140D2315}" type="presParOf" srcId="{808350B4-F31E-4F78-B34A-A8E7CE7F8992}" destId="{9AB0A5CA-5FA7-4FE5-BD24-E536413E8953}" srcOrd="1" destOrd="0" presId="urn:microsoft.com/office/officeart/2005/8/layout/chevron1"/>
    <dgm:cxn modelId="{320F07CD-272C-42A0-AAAD-4A68BFB9BE79}" type="presParOf" srcId="{808350B4-F31E-4F78-B34A-A8E7CE7F8992}" destId="{85A10066-6353-4CB2-BAE6-E17ADA03623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2A677E-4DB9-44A4-A9C2-9094DADAD431}" type="doc">
      <dgm:prSet loTypeId="urn:microsoft.com/office/officeart/2005/8/layout/chevron1" loCatId="process" qsTypeId="urn:microsoft.com/office/officeart/2005/8/quickstyle/simple5" qsCatId="simple" csTypeId="urn:microsoft.com/office/officeart/2005/8/colors/accent1_1" csCatId="accent1" phldr="1"/>
      <dgm:spPr/>
    </dgm:pt>
    <dgm:pt modelId="{ADE9F578-DD00-4FAC-AA60-BEC2DFDA361F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Consumidores que compraron electrodomésticos de línea blanca en los últimos 6 meses en el centro norte de Quito</a:t>
          </a:r>
        </a:p>
      </dgm:t>
    </dgm:pt>
    <dgm:pt modelId="{A1564646-42B0-4D88-917C-BFF9F11DCB74}" type="parTrans" cxnId="{749FBB5E-7F2E-494D-9510-2F8FED1F4BAD}">
      <dgm:prSet/>
      <dgm:spPr/>
      <dgm:t>
        <a:bodyPr/>
        <a:lstStyle/>
        <a:p>
          <a:endParaRPr lang="es-EC" sz="2000"/>
        </a:p>
      </dgm:t>
    </dgm:pt>
    <dgm:pt modelId="{C1FD7891-5D74-40B5-BE29-6B5892EB4E41}" type="sibTrans" cxnId="{749FBB5E-7F2E-494D-9510-2F8FED1F4BAD}">
      <dgm:prSet/>
      <dgm:spPr/>
      <dgm:t>
        <a:bodyPr/>
        <a:lstStyle/>
        <a:p>
          <a:endParaRPr lang="es-EC" sz="2000"/>
        </a:p>
      </dgm:t>
    </dgm:pt>
    <dgm:pt modelId="{54F1FD34-AE43-4193-A8A6-D112E6DB5F24}">
      <dgm:prSet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objeto de estudio </a:t>
          </a:r>
        </a:p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1173.409</a:t>
          </a:r>
          <a:endParaRPr lang="es-EC" sz="2000" b="1" dirty="0"/>
        </a:p>
      </dgm:t>
    </dgm:pt>
    <dgm:pt modelId="{6E53B1E4-D5A7-4C60-A2A1-F53E6D4A90A9}" type="parTrans" cxnId="{F70D291E-E9AC-4B94-835F-D7D40A052F94}">
      <dgm:prSet/>
      <dgm:spPr/>
      <dgm:t>
        <a:bodyPr/>
        <a:lstStyle/>
        <a:p>
          <a:endParaRPr lang="es-EC" sz="2000"/>
        </a:p>
      </dgm:t>
    </dgm:pt>
    <dgm:pt modelId="{49051F3C-C7C4-4FEA-B638-2BA042D5C92C}" type="sibTrans" cxnId="{F70D291E-E9AC-4B94-835F-D7D40A052F94}">
      <dgm:prSet/>
      <dgm:spPr/>
      <dgm:t>
        <a:bodyPr/>
        <a:lstStyle/>
        <a:p>
          <a:endParaRPr lang="es-EC" sz="2000"/>
        </a:p>
      </dgm:t>
    </dgm:pt>
    <dgm:pt modelId="{808350B4-F31E-4F78-B34A-A8E7CE7F8992}" type="pres">
      <dgm:prSet presAssocID="{592A677E-4DB9-44A4-A9C2-9094DADAD431}" presName="Name0" presStyleCnt="0">
        <dgm:presLayoutVars>
          <dgm:dir/>
          <dgm:animLvl val="lvl"/>
          <dgm:resizeHandles val="exact"/>
        </dgm:presLayoutVars>
      </dgm:prSet>
      <dgm:spPr/>
    </dgm:pt>
    <dgm:pt modelId="{6A79FE74-CAAB-47C0-9AF2-B572085929F7}" type="pres">
      <dgm:prSet presAssocID="{54F1FD34-AE43-4193-A8A6-D112E6DB5F24}" presName="parTxOnly" presStyleLbl="node1" presStyleIdx="0" presStyleCnt="2" custLinFactNeighborX="6593" custLinFactNeighborY="-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0A5CA-5FA7-4FE5-BD24-E536413E8953}" type="pres">
      <dgm:prSet presAssocID="{49051F3C-C7C4-4FEA-B638-2BA042D5C92C}" presName="parTxOnlySpace" presStyleCnt="0"/>
      <dgm:spPr/>
    </dgm:pt>
    <dgm:pt modelId="{85A10066-6353-4CB2-BAE6-E17ADA036231}" type="pres">
      <dgm:prSet presAssocID="{ADE9F578-DD00-4FAC-AA60-BEC2DFDA361F}" presName="parTxOnly" presStyleLbl="node1" presStyleIdx="1" presStyleCnt="2" custLinFactNeighborX="-3560" custLinFactNeighborY="-5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FA0257-6612-4919-A6A5-C161775455D1}" type="presOf" srcId="{54F1FD34-AE43-4193-A8A6-D112E6DB5F24}" destId="{6A79FE74-CAAB-47C0-9AF2-B572085929F7}" srcOrd="0" destOrd="0" presId="urn:microsoft.com/office/officeart/2005/8/layout/chevron1"/>
    <dgm:cxn modelId="{BABA16F4-9DCB-4999-B2A3-50FF06C4C5F6}" type="presOf" srcId="{ADE9F578-DD00-4FAC-AA60-BEC2DFDA361F}" destId="{85A10066-6353-4CB2-BAE6-E17ADA036231}" srcOrd="0" destOrd="0" presId="urn:microsoft.com/office/officeart/2005/8/layout/chevron1"/>
    <dgm:cxn modelId="{54619E24-A123-4559-86B2-D00CF106711C}" type="presOf" srcId="{592A677E-4DB9-44A4-A9C2-9094DADAD431}" destId="{808350B4-F31E-4F78-B34A-A8E7CE7F8992}" srcOrd="0" destOrd="0" presId="urn:microsoft.com/office/officeart/2005/8/layout/chevron1"/>
    <dgm:cxn modelId="{749FBB5E-7F2E-494D-9510-2F8FED1F4BAD}" srcId="{592A677E-4DB9-44A4-A9C2-9094DADAD431}" destId="{ADE9F578-DD00-4FAC-AA60-BEC2DFDA361F}" srcOrd="1" destOrd="0" parTransId="{A1564646-42B0-4D88-917C-BFF9F11DCB74}" sibTransId="{C1FD7891-5D74-40B5-BE29-6B5892EB4E41}"/>
    <dgm:cxn modelId="{F70D291E-E9AC-4B94-835F-D7D40A052F94}" srcId="{592A677E-4DB9-44A4-A9C2-9094DADAD431}" destId="{54F1FD34-AE43-4193-A8A6-D112E6DB5F24}" srcOrd="0" destOrd="0" parTransId="{6E53B1E4-D5A7-4C60-A2A1-F53E6D4A90A9}" sibTransId="{49051F3C-C7C4-4FEA-B638-2BA042D5C92C}"/>
    <dgm:cxn modelId="{91F62C39-1289-458B-A03C-979E1210AC14}" type="presParOf" srcId="{808350B4-F31E-4F78-B34A-A8E7CE7F8992}" destId="{6A79FE74-CAAB-47C0-9AF2-B572085929F7}" srcOrd="0" destOrd="0" presId="urn:microsoft.com/office/officeart/2005/8/layout/chevron1"/>
    <dgm:cxn modelId="{2BAD3308-33A6-444D-9DB7-E9B3DF728916}" type="presParOf" srcId="{808350B4-F31E-4F78-B34A-A8E7CE7F8992}" destId="{9AB0A5CA-5FA7-4FE5-BD24-E536413E8953}" srcOrd="1" destOrd="0" presId="urn:microsoft.com/office/officeart/2005/8/layout/chevron1"/>
    <dgm:cxn modelId="{A3A7D74C-5A3A-4477-BB4E-4F43221AA8BA}" type="presParOf" srcId="{808350B4-F31E-4F78-B34A-A8E7CE7F8992}" destId="{85A10066-6353-4CB2-BAE6-E17ADA03623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2A677E-4DB9-44A4-A9C2-9094DADAD431}" type="doc">
      <dgm:prSet loTypeId="urn:microsoft.com/office/officeart/2005/8/layout/chevron1" loCatId="process" qsTypeId="urn:microsoft.com/office/officeart/2005/8/quickstyle/simple5" qsCatId="simple" csTypeId="urn:microsoft.com/office/officeart/2005/8/colors/accent1_1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54F1FD34-AE43-4193-A8A6-D112E6DB5F24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s-EC" sz="2000" b="1" i="1" smtClean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𝒏</m:t>
                  </m:r>
                  <m:r>
                    <a:rPr lang="es-EC" sz="2000" b="1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𝟏</m:t>
                          </m:r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𝟗𝟔</m:t>
                          </m:r>
                        </m:e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)∗</m:t>
                      </m:r>
                      <m:d>
                        <m:dPr>
                          <m:ctrlP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𝟏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𝟏𝟕𝟑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𝟒𝟎𝟗</m:t>
                          </m:r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𝟎</m:t>
                          </m:r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s-EC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s-EC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𝟓𝟎</m:t>
                      </m:r>
                      <m:r>
                        <a:rPr lang="es-EC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sSupPr>
                          <m:ctrlP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𝟎</m:t>
                          </m:r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𝟎𝟓</m:t>
                          </m:r>
                        </m:e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)∗</m:t>
                      </m:r>
                      <m:d>
                        <m:dPr>
                          <m:ctrlP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𝟏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𝟏𝟕𝟑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𝟒𝟎𝟗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𝟏</m:t>
                          </m:r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𝟗𝟔</m:t>
                          </m:r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²)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𝟎</m:t>
                          </m:r>
                          <m:r>
                            <a:rPr lang="es-EC" sz="2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s-EC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s-EC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C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𝟓𝟎</m:t>
                      </m:r>
                      <m:r>
                        <a:rPr lang="es-EC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a14:m>
              <a:r>
                <a:rPr lang="es-EC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384.035</a:t>
              </a:r>
              <a:endParaRPr lang="es-EC" sz="2000" dirty="0"/>
            </a:p>
          </dgm:t>
        </dgm:pt>
      </mc:Choice>
      <mc:Fallback xmlns="">
        <dgm:pt modelId="{54F1FD34-AE43-4193-A8A6-D112E6DB5F24}">
          <dgm:prSet custT="1"/>
          <dgm:spPr/>
          <dgm:t>
            <a:bodyPr/>
            <a:lstStyle/>
            <a:p>
              <a:r>
                <a:rPr lang="es-EC" sz="2000" b="1" i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𝒏</a:t>
              </a:r>
              <a:r>
                <a:rPr lang="es-EC" sz="2000" b="1" i="0"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rPr>
                <a:t>=</a:t>
              </a:r>
              <a:r>
                <a:rPr lang="es-EC" sz="2000" b="1" i="0">
                  <a:latin typeface="Cambria Math" panose="02040503050406030204" pitchFamily="18" charset="0"/>
                  <a:cs typeface="Times New Roman" panose="02020603050405020304" pitchFamily="18" charset="0"/>
                </a:rPr>
                <a:t>(〖</a:t>
              </a:r>
              <a:r>
                <a:rPr lang="es-EC" sz="2000" b="1" i="0"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rPr>
                <a:t>(𝟏,𝟗𝟔〗^𝟐)∗(𝟏.𝟏𝟕𝟑.𝟒𝟎𝟗)∗(𝟎,𝟓𝟎)∗(𝟎,𝟓𝟎))/(〖(𝟎,𝟎𝟓〗^𝟐)∗(𝟏.𝟏𝟕𝟑.𝟒𝟎𝟗−𝟏)+(𝟏,𝟗𝟔²)∗(𝟎,𝟓𝟎)∗(𝟎,𝟓𝟎))</a:t>
              </a:r>
              <a:r>
                <a:rPr lang="es-EC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384.035</a:t>
              </a:r>
              <a:endParaRPr lang="es-EC" sz="2000" dirty="0"/>
            </a:p>
          </dgm:t>
        </dgm:pt>
      </mc:Fallback>
    </mc:AlternateContent>
    <dgm:pt modelId="{6E53B1E4-D5A7-4C60-A2A1-F53E6D4A90A9}" type="parTrans" cxnId="{F70D291E-E9AC-4B94-835F-D7D40A052F94}">
      <dgm:prSet/>
      <dgm:spPr/>
      <dgm:t>
        <a:bodyPr/>
        <a:lstStyle/>
        <a:p>
          <a:endParaRPr lang="es-EC" sz="2000"/>
        </a:p>
      </dgm:t>
    </dgm:pt>
    <dgm:pt modelId="{49051F3C-C7C4-4FEA-B638-2BA042D5C92C}" type="sibTrans" cxnId="{F70D291E-E9AC-4B94-835F-D7D40A052F94}">
      <dgm:prSet/>
      <dgm:spPr/>
      <dgm:t>
        <a:bodyPr/>
        <a:lstStyle/>
        <a:p>
          <a:endParaRPr lang="es-EC" sz="2000"/>
        </a:p>
      </dgm:t>
    </dgm:pt>
    <dgm:pt modelId="{808350B4-F31E-4F78-B34A-A8E7CE7F8992}" type="pres">
      <dgm:prSet presAssocID="{592A677E-4DB9-44A4-A9C2-9094DADAD431}" presName="Name0" presStyleCnt="0">
        <dgm:presLayoutVars>
          <dgm:dir/>
          <dgm:animLvl val="lvl"/>
          <dgm:resizeHandles val="exact"/>
        </dgm:presLayoutVars>
      </dgm:prSet>
      <dgm:spPr/>
    </dgm:pt>
    <dgm:pt modelId="{6A79FE74-CAAB-47C0-9AF2-B572085929F7}" type="pres">
      <dgm:prSet presAssocID="{54F1FD34-AE43-4193-A8A6-D112E6DB5F24}" presName="parTxOnly" presStyleLbl="node1" presStyleIdx="0" presStyleCnt="1" custLinFactNeighborX="2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C8EA4D-3A47-4E1D-92F4-D64203756A8C}" type="presOf" srcId="{592A677E-4DB9-44A4-A9C2-9094DADAD431}" destId="{808350B4-F31E-4F78-B34A-A8E7CE7F8992}" srcOrd="0" destOrd="0" presId="urn:microsoft.com/office/officeart/2005/8/layout/chevron1"/>
    <dgm:cxn modelId="{F70D291E-E9AC-4B94-835F-D7D40A052F94}" srcId="{592A677E-4DB9-44A4-A9C2-9094DADAD431}" destId="{54F1FD34-AE43-4193-A8A6-D112E6DB5F24}" srcOrd="0" destOrd="0" parTransId="{6E53B1E4-D5A7-4C60-A2A1-F53E6D4A90A9}" sibTransId="{49051F3C-C7C4-4FEA-B638-2BA042D5C92C}"/>
    <dgm:cxn modelId="{C92EB0B9-F374-4464-A7F0-AF6506AB89E0}" type="presOf" srcId="{54F1FD34-AE43-4193-A8A6-D112E6DB5F24}" destId="{6A79FE74-CAAB-47C0-9AF2-B572085929F7}" srcOrd="0" destOrd="0" presId="urn:microsoft.com/office/officeart/2005/8/layout/chevron1"/>
    <dgm:cxn modelId="{AADC1C73-0E9C-48F1-932B-3F3AAEEE36EC}" type="presParOf" srcId="{808350B4-F31E-4F78-B34A-A8E7CE7F8992}" destId="{6A79FE74-CAAB-47C0-9AF2-B572085929F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2A677E-4DB9-44A4-A9C2-9094DADAD431}" type="doc">
      <dgm:prSet loTypeId="urn:microsoft.com/office/officeart/2005/8/layout/chevron1" loCatId="process" qsTypeId="urn:microsoft.com/office/officeart/2005/8/quickstyle/simple5" qsCatId="simple" csTypeId="urn:microsoft.com/office/officeart/2005/8/colors/accent1_1" csCatId="accent1" phldr="1"/>
      <dgm:spPr/>
    </dgm:pt>
    <dgm:pt modelId="{54F1FD34-AE43-4193-A8A6-D112E6DB5F2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6E53B1E4-D5A7-4C60-A2A1-F53E6D4A90A9}" type="parTrans" cxnId="{F70D291E-E9AC-4B94-835F-D7D40A052F94}">
      <dgm:prSet/>
      <dgm:spPr/>
      <dgm:t>
        <a:bodyPr/>
        <a:lstStyle/>
        <a:p>
          <a:endParaRPr lang="es-EC" sz="2000"/>
        </a:p>
      </dgm:t>
    </dgm:pt>
    <dgm:pt modelId="{49051F3C-C7C4-4FEA-B638-2BA042D5C92C}" type="sibTrans" cxnId="{F70D291E-E9AC-4B94-835F-D7D40A052F94}">
      <dgm:prSet/>
      <dgm:spPr/>
      <dgm:t>
        <a:bodyPr/>
        <a:lstStyle/>
        <a:p>
          <a:endParaRPr lang="es-EC" sz="2000"/>
        </a:p>
      </dgm:t>
    </dgm:pt>
    <dgm:pt modelId="{808350B4-F31E-4F78-B34A-A8E7CE7F8992}" type="pres">
      <dgm:prSet presAssocID="{592A677E-4DB9-44A4-A9C2-9094DADAD431}" presName="Name0" presStyleCnt="0">
        <dgm:presLayoutVars>
          <dgm:dir/>
          <dgm:animLvl val="lvl"/>
          <dgm:resizeHandles val="exact"/>
        </dgm:presLayoutVars>
      </dgm:prSet>
      <dgm:spPr/>
    </dgm:pt>
    <dgm:pt modelId="{6A79FE74-CAAB-47C0-9AF2-B572085929F7}" type="pres">
      <dgm:prSet presAssocID="{54F1FD34-AE43-4193-A8A6-D112E6DB5F24}" presName="parTxOnly" presStyleLbl="node1" presStyleIdx="0" presStyleCnt="1" custLinFactNeighborX="2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2EB0B9-F374-4464-A7F0-AF6506AB89E0}" type="presOf" srcId="{54F1FD34-AE43-4193-A8A6-D112E6DB5F24}" destId="{6A79FE74-CAAB-47C0-9AF2-B572085929F7}" srcOrd="0" destOrd="0" presId="urn:microsoft.com/office/officeart/2005/8/layout/chevron1"/>
    <dgm:cxn modelId="{92C8EA4D-3A47-4E1D-92F4-D64203756A8C}" type="presOf" srcId="{592A677E-4DB9-44A4-A9C2-9094DADAD431}" destId="{808350B4-F31E-4F78-B34A-A8E7CE7F8992}" srcOrd="0" destOrd="0" presId="urn:microsoft.com/office/officeart/2005/8/layout/chevron1"/>
    <dgm:cxn modelId="{F70D291E-E9AC-4B94-835F-D7D40A052F94}" srcId="{592A677E-4DB9-44A4-A9C2-9094DADAD431}" destId="{54F1FD34-AE43-4193-A8A6-D112E6DB5F24}" srcOrd="0" destOrd="0" parTransId="{6E53B1E4-D5A7-4C60-A2A1-F53E6D4A90A9}" sibTransId="{49051F3C-C7C4-4FEA-B638-2BA042D5C92C}"/>
    <dgm:cxn modelId="{AADC1C73-0E9C-48F1-932B-3F3AAEEE36EC}" type="presParOf" srcId="{808350B4-F31E-4F78-B34A-A8E7CE7F8992}" destId="{6A79FE74-CAAB-47C0-9AF2-B572085929F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2A677E-4DB9-44A4-A9C2-9094DADAD431}" type="doc">
      <dgm:prSet loTypeId="urn:microsoft.com/office/officeart/2005/8/layout/chevron1" loCatId="process" qsTypeId="urn:microsoft.com/office/officeart/2005/8/quickstyle/simple5" qsCatId="simple" csTypeId="urn:microsoft.com/office/officeart/2005/8/colors/accent1_1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ADE9F578-DD00-4FAC-AA60-BEC2DFDA361F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s-EC" sz="20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b="1" i="0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r>
                              <a:rPr lang="es-EC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20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C" sz="2000" b="1" i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s-EC" sz="20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C" sz="2000" b="1" i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s-EC" sz="20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C" sz="2000" b="1" i="0">
                            <a:latin typeface="Cambria Math" panose="02040503050406030204" pitchFamily="18" charset="0"/>
                          </a:rPr>
                          <m:t>𝐪</m:t>
                        </m:r>
                      </m:num>
                      <m:den>
                        <m:sSup>
                          <m:sSupPr>
                            <m:ctrlPr>
                              <a:rPr lang="es-EC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b="1" i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s-EC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2000" b="0" i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s-EC" sz="2000" b="1" i="0">
                            <a:latin typeface="Cambria Math" panose="02040503050406030204" pitchFamily="18" charset="0"/>
                          </a:rPr>
                          <m:t>𝐍</m:t>
                        </m:r>
                        <m:d>
                          <m:dPr>
                            <m:ctrlPr>
                              <a:rPr lang="es-EC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2000" b="1" i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s-EC" sz="2000" b="0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EC" sz="2000" b="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b="1" i="0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r>
                              <a:rPr lang="es-EC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20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C" sz="2000" b="1" i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s-EC" sz="20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C" sz="2000" b="1" i="0">
                            <a:latin typeface="Cambria Math" panose="02040503050406030204" pitchFamily="18" charset="0"/>
                          </a:rPr>
                          <m:t>𝐪</m:t>
                        </m:r>
                      </m:den>
                    </m:f>
                  </m:oMath>
                </m:oMathPara>
              </a14:m>
              <a:endParaRPr lang="es-EC" sz="2000" dirty="0"/>
            </a:p>
          </dgm:t>
        </dgm:pt>
      </mc:Choice>
      <mc:Fallback xmlns="">
        <dgm:pt modelId="{ADE9F578-DD00-4FAC-AA60-BEC2DFDA361F}">
          <dgm:prSet phldrT="[Texto]" custT="1"/>
          <dgm:spPr/>
          <dgm:t>
            <a:bodyPr/>
            <a:lstStyle/>
            <a:p>
              <a:pPr/>
              <a:r>
                <a:rPr lang="es-EC" sz="2000" b="1" i="0" smtClean="0">
                  <a:latin typeface="Cambria Math" panose="02040503050406030204" pitchFamily="18" charset="0"/>
                </a:rPr>
                <a:t>𝒏</a:t>
              </a:r>
              <a:r>
                <a:rPr lang="es-EC" sz="2000" b="0" i="0">
                  <a:latin typeface="Cambria Math" panose="02040503050406030204" pitchFamily="18" charset="0"/>
                </a:rPr>
                <a:t>=(</a:t>
              </a:r>
              <a:r>
                <a:rPr lang="es-EC" sz="2000" b="1" i="0">
                  <a:latin typeface="Cambria Math" panose="02040503050406030204" pitchFamily="18" charset="0"/>
                </a:rPr>
                <a:t>𝐙</a:t>
              </a:r>
              <a:r>
                <a:rPr lang="es-EC" sz="2000" b="0" i="0">
                  <a:latin typeface="Cambria Math" panose="02040503050406030204" pitchFamily="18" charset="0"/>
                </a:rPr>
                <a:t>^2.</a:t>
              </a:r>
              <a:r>
                <a:rPr lang="es-EC" sz="2000" b="1" i="0">
                  <a:latin typeface="Cambria Math" panose="02040503050406030204" pitchFamily="18" charset="0"/>
                </a:rPr>
                <a:t>𝐍</a:t>
              </a:r>
              <a:r>
                <a:rPr lang="es-EC" sz="2000" b="0" i="0">
                  <a:latin typeface="Cambria Math" panose="02040503050406030204" pitchFamily="18" charset="0"/>
                </a:rPr>
                <a:t>.</a:t>
              </a:r>
              <a:r>
                <a:rPr lang="es-EC" sz="2000" b="1" i="0">
                  <a:latin typeface="Cambria Math" panose="02040503050406030204" pitchFamily="18" charset="0"/>
                </a:rPr>
                <a:t>𝐩</a:t>
              </a:r>
              <a:r>
                <a:rPr lang="es-EC" sz="2000" b="0" i="0">
                  <a:latin typeface="Cambria Math" panose="02040503050406030204" pitchFamily="18" charset="0"/>
                </a:rPr>
                <a:t>.</a:t>
              </a:r>
              <a:r>
                <a:rPr lang="es-EC" sz="2000" b="1" i="0">
                  <a:latin typeface="Cambria Math" panose="02040503050406030204" pitchFamily="18" charset="0"/>
                </a:rPr>
                <a:t>𝐪</a:t>
              </a:r>
              <a:r>
                <a:rPr lang="es-EC" sz="2000" b="0" i="0">
                  <a:latin typeface="Cambria Math" panose="02040503050406030204" pitchFamily="18" charset="0"/>
                </a:rPr>
                <a:t>)/(</a:t>
              </a:r>
              <a:r>
                <a:rPr lang="es-EC" sz="2000" b="1" i="0">
                  <a:latin typeface="Cambria Math" panose="02040503050406030204" pitchFamily="18" charset="0"/>
                </a:rPr>
                <a:t>𝐁^</a:t>
              </a:r>
              <a:r>
                <a:rPr lang="es-EC" sz="2000" b="0" i="0">
                  <a:latin typeface="Cambria Math" panose="02040503050406030204" pitchFamily="18" charset="0"/>
                </a:rPr>
                <a:t>2. </a:t>
              </a:r>
              <a:r>
                <a:rPr lang="es-EC" sz="2000" b="1" i="0">
                  <a:latin typeface="Cambria Math" panose="02040503050406030204" pitchFamily="18" charset="0"/>
                </a:rPr>
                <a:t>𝐍(𝐍</a:t>
              </a:r>
              <a:r>
                <a:rPr lang="es-EC" sz="2000" b="0" i="0">
                  <a:latin typeface="Cambria Math" panose="02040503050406030204" pitchFamily="18" charset="0"/>
                </a:rPr>
                <a:t>−1</a:t>
              </a:r>
              <a:r>
                <a:rPr lang="es-EC" sz="2000" b="1" i="0">
                  <a:latin typeface="Cambria Math" panose="02040503050406030204" pitchFamily="18" charset="0"/>
                </a:rPr>
                <a:t>)</a:t>
              </a:r>
              <a:r>
                <a:rPr lang="es-EC" sz="2000" b="0" i="0">
                  <a:latin typeface="Cambria Math" panose="02040503050406030204" pitchFamily="18" charset="0"/>
                </a:rPr>
                <a:t>+</a:t>
              </a:r>
              <a:r>
                <a:rPr lang="es-EC" sz="2000" b="1" i="0">
                  <a:latin typeface="Cambria Math" panose="02040503050406030204" pitchFamily="18" charset="0"/>
                </a:rPr>
                <a:t>𝐙</a:t>
              </a:r>
              <a:r>
                <a:rPr lang="es-EC" sz="2000" b="0" i="0">
                  <a:latin typeface="Cambria Math" panose="02040503050406030204" pitchFamily="18" charset="0"/>
                </a:rPr>
                <a:t>^2.</a:t>
              </a:r>
              <a:r>
                <a:rPr lang="es-EC" sz="2000" b="1" i="0">
                  <a:latin typeface="Cambria Math" panose="02040503050406030204" pitchFamily="18" charset="0"/>
                </a:rPr>
                <a:t>𝐩</a:t>
              </a:r>
              <a:r>
                <a:rPr lang="es-EC" sz="2000" b="0" i="0">
                  <a:latin typeface="Cambria Math" panose="02040503050406030204" pitchFamily="18" charset="0"/>
                </a:rPr>
                <a:t>.</a:t>
              </a:r>
              <a:r>
                <a:rPr lang="es-EC" sz="2000" b="1" i="0">
                  <a:latin typeface="Cambria Math" panose="02040503050406030204" pitchFamily="18" charset="0"/>
                </a:rPr>
                <a:t>𝐪</a:t>
              </a:r>
              <a:r>
                <a:rPr lang="es-EC" sz="2000" b="0" i="0">
                  <a:latin typeface="Cambria Math" panose="02040503050406030204" pitchFamily="18" charset="0"/>
                </a:rPr>
                <a:t>)</a:t>
              </a:r>
              <a:endParaRPr lang="es-EC" sz="2000" dirty="0"/>
            </a:p>
          </dgm:t>
        </dgm:pt>
      </mc:Fallback>
    </mc:AlternateContent>
    <dgm:pt modelId="{A1564646-42B0-4D88-917C-BFF9F11DCB74}" type="parTrans" cxnId="{749FBB5E-7F2E-494D-9510-2F8FED1F4BAD}">
      <dgm:prSet/>
      <dgm:spPr/>
      <dgm:t>
        <a:bodyPr/>
        <a:lstStyle/>
        <a:p>
          <a:endParaRPr lang="es-EC" sz="2000"/>
        </a:p>
      </dgm:t>
    </dgm:pt>
    <dgm:pt modelId="{C1FD7891-5D74-40B5-BE29-6B5892EB4E41}" type="sibTrans" cxnId="{749FBB5E-7F2E-494D-9510-2F8FED1F4BAD}">
      <dgm:prSet/>
      <dgm:spPr/>
      <dgm:t>
        <a:bodyPr/>
        <a:lstStyle/>
        <a:p>
          <a:endParaRPr lang="es-EC" sz="2000"/>
        </a:p>
      </dgm:t>
    </dgm:pt>
    <dgm:pt modelId="{54F1FD34-AE43-4193-A8A6-D112E6DB5F24}">
      <dgm:prSet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</a:t>
          </a:r>
          <a:endParaRPr lang="es-EC" sz="2000" dirty="0"/>
        </a:p>
      </dgm:t>
    </dgm:pt>
    <dgm:pt modelId="{6E53B1E4-D5A7-4C60-A2A1-F53E6D4A90A9}" type="parTrans" cxnId="{F70D291E-E9AC-4B94-835F-D7D40A052F94}">
      <dgm:prSet/>
      <dgm:spPr/>
      <dgm:t>
        <a:bodyPr/>
        <a:lstStyle/>
        <a:p>
          <a:endParaRPr lang="es-EC" sz="2000"/>
        </a:p>
      </dgm:t>
    </dgm:pt>
    <dgm:pt modelId="{49051F3C-C7C4-4FEA-B638-2BA042D5C92C}" type="sibTrans" cxnId="{F70D291E-E9AC-4B94-835F-D7D40A052F94}">
      <dgm:prSet/>
      <dgm:spPr/>
      <dgm:t>
        <a:bodyPr/>
        <a:lstStyle/>
        <a:p>
          <a:endParaRPr lang="es-EC" sz="2000"/>
        </a:p>
      </dgm:t>
    </dgm:pt>
    <dgm:pt modelId="{808350B4-F31E-4F78-B34A-A8E7CE7F8992}" type="pres">
      <dgm:prSet presAssocID="{592A677E-4DB9-44A4-A9C2-9094DADAD431}" presName="Name0" presStyleCnt="0">
        <dgm:presLayoutVars>
          <dgm:dir/>
          <dgm:animLvl val="lvl"/>
          <dgm:resizeHandles val="exact"/>
        </dgm:presLayoutVars>
      </dgm:prSet>
      <dgm:spPr/>
    </dgm:pt>
    <dgm:pt modelId="{6A79FE74-CAAB-47C0-9AF2-B572085929F7}" type="pres">
      <dgm:prSet presAssocID="{54F1FD34-AE43-4193-A8A6-D112E6DB5F24}" presName="parTxOnly" presStyleLbl="node1" presStyleIdx="0" presStyleCnt="2" custLinFactNeighborX="6593" custLinFactNeighborY="-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0A5CA-5FA7-4FE5-BD24-E536413E8953}" type="pres">
      <dgm:prSet presAssocID="{49051F3C-C7C4-4FEA-B638-2BA042D5C92C}" presName="parTxOnlySpace" presStyleCnt="0"/>
      <dgm:spPr/>
    </dgm:pt>
    <dgm:pt modelId="{85A10066-6353-4CB2-BAE6-E17ADA036231}" type="pres">
      <dgm:prSet presAssocID="{ADE9F578-DD00-4FAC-AA60-BEC2DFDA361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AC11BE-0213-42E7-94B6-5F8A6BA3F30F}" type="presOf" srcId="{592A677E-4DB9-44A4-A9C2-9094DADAD431}" destId="{808350B4-F31E-4F78-B34A-A8E7CE7F8992}" srcOrd="0" destOrd="0" presId="urn:microsoft.com/office/officeart/2005/8/layout/chevron1"/>
    <dgm:cxn modelId="{749FBB5E-7F2E-494D-9510-2F8FED1F4BAD}" srcId="{592A677E-4DB9-44A4-A9C2-9094DADAD431}" destId="{ADE9F578-DD00-4FAC-AA60-BEC2DFDA361F}" srcOrd="1" destOrd="0" parTransId="{A1564646-42B0-4D88-917C-BFF9F11DCB74}" sibTransId="{C1FD7891-5D74-40B5-BE29-6B5892EB4E41}"/>
    <dgm:cxn modelId="{0A38A607-B4DB-45E6-AD0B-69694833B892}" type="presOf" srcId="{ADE9F578-DD00-4FAC-AA60-BEC2DFDA361F}" destId="{85A10066-6353-4CB2-BAE6-E17ADA036231}" srcOrd="0" destOrd="0" presId="urn:microsoft.com/office/officeart/2005/8/layout/chevron1"/>
    <dgm:cxn modelId="{CF6C0777-5EEA-4F07-BD5D-FDD122BF73FC}" type="presOf" srcId="{54F1FD34-AE43-4193-A8A6-D112E6DB5F24}" destId="{6A79FE74-CAAB-47C0-9AF2-B572085929F7}" srcOrd="0" destOrd="0" presId="urn:microsoft.com/office/officeart/2005/8/layout/chevron1"/>
    <dgm:cxn modelId="{F70D291E-E9AC-4B94-835F-D7D40A052F94}" srcId="{592A677E-4DB9-44A4-A9C2-9094DADAD431}" destId="{54F1FD34-AE43-4193-A8A6-D112E6DB5F24}" srcOrd="0" destOrd="0" parTransId="{6E53B1E4-D5A7-4C60-A2A1-F53E6D4A90A9}" sibTransId="{49051F3C-C7C4-4FEA-B638-2BA042D5C92C}"/>
    <dgm:cxn modelId="{F10BD400-32AD-43F3-93A0-D407AD9AC00E}" type="presParOf" srcId="{808350B4-F31E-4F78-B34A-A8E7CE7F8992}" destId="{6A79FE74-CAAB-47C0-9AF2-B572085929F7}" srcOrd="0" destOrd="0" presId="urn:microsoft.com/office/officeart/2005/8/layout/chevron1"/>
    <dgm:cxn modelId="{0559FE7A-66A4-451F-92DE-5672D759C1CC}" type="presParOf" srcId="{808350B4-F31E-4F78-B34A-A8E7CE7F8992}" destId="{9AB0A5CA-5FA7-4FE5-BD24-E536413E8953}" srcOrd="1" destOrd="0" presId="urn:microsoft.com/office/officeart/2005/8/layout/chevron1"/>
    <dgm:cxn modelId="{3152C2EC-3291-4E27-980A-DEADFD56E51D}" type="presParOf" srcId="{808350B4-F31E-4F78-B34A-A8E7CE7F8992}" destId="{85A10066-6353-4CB2-BAE6-E17ADA03623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BBEB-31A1-4FA1-8DC6-FE546A7C0374}">
      <dsp:nvSpPr>
        <dsp:cNvPr id="0" name=""/>
        <dsp:cNvSpPr/>
      </dsp:nvSpPr>
      <dsp:spPr>
        <a:xfrm>
          <a:off x="2338224" y="4354124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C68ED-2AC5-403B-8EEE-B50A1D30E30C}">
      <dsp:nvSpPr>
        <dsp:cNvPr id="0" name=""/>
        <dsp:cNvSpPr/>
      </dsp:nvSpPr>
      <dsp:spPr>
        <a:xfrm>
          <a:off x="2089438" y="4467566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390127"/>
                <a:satOff val="-487"/>
                <a:lumOff val="11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7"/>
                <a:satOff val="-487"/>
                <a:lumOff val="11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7"/>
                <a:satOff val="-487"/>
                <a:lumOff val="1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0127"/>
              <a:satOff val="-487"/>
              <a:lumOff val="1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5B6979-ABBE-4B6C-A1FC-9B3F948B15AD}">
      <dsp:nvSpPr>
        <dsp:cNvPr id="0" name=""/>
        <dsp:cNvSpPr/>
      </dsp:nvSpPr>
      <dsp:spPr>
        <a:xfrm>
          <a:off x="1833295" y="4560958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6AAAE-E07F-444A-9578-48386B4FBE06}">
      <dsp:nvSpPr>
        <dsp:cNvPr id="0" name=""/>
        <dsp:cNvSpPr/>
      </dsp:nvSpPr>
      <dsp:spPr>
        <a:xfrm>
          <a:off x="1569795" y="4633772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A3B6E-9D16-463C-96AD-A1FE0D34216E}">
      <dsp:nvSpPr>
        <dsp:cNvPr id="0" name=""/>
        <dsp:cNvSpPr/>
      </dsp:nvSpPr>
      <dsp:spPr>
        <a:xfrm>
          <a:off x="3501234" y="3406486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E0275-BE9C-4C89-852D-D22DA7D628E6}">
      <dsp:nvSpPr>
        <dsp:cNvPr id="0" name=""/>
        <dsp:cNvSpPr/>
      </dsp:nvSpPr>
      <dsp:spPr>
        <a:xfrm>
          <a:off x="4164664" y="2016161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1950633"/>
                <a:satOff val="-2433"/>
                <a:lumOff val="572"/>
                <a:alphaOff val="0"/>
                <a:shade val="51000"/>
                <a:satMod val="130000"/>
              </a:schemeClr>
            </a:gs>
            <a:gs pos="80000">
              <a:schemeClr val="accent2">
                <a:hueOff val="1950633"/>
                <a:satOff val="-2433"/>
                <a:lumOff val="572"/>
                <a:alphaOff val="0"/>
                <a:shade val="93000"/>
                <a:satMod val="130000"/>
              </a:schemeClr>
            </a:gs>
            <a:gs pos="100000">
              <a:schemeClr val="accent2">
                <a:hueOff val="1950633"/>
                <a:satOff val="-2433"/>
                <a:lumOff val="5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950633"/>
              <a:satOff val="-2433"/>
              <a:lumOff val="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9CEB60-5848-49D4-AC66-813D940675B9}">
      <dsp:nvSpPr>
        <dsp:cNvPr id="0" name=""/>
        <dsp:cNvSpPr/>
      </dsp:nvSpPr>
      <dsp:spPr>
        <a:xfrm>
          <a:off x="3985431" y="281288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D815FC-EE4A-48A5-961D-F3B5DB57FF4E}">
      <dsp:nvSpPr>
        <dsp:cNvPr id="0" name=""/>
        <dsp:cNvSpPr/>
      </dsp:nvSpPr>
      <dsp:spPr>
        <a:xfrm>
          <a:off x="4144601" y="168374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2730886"/>
                <a:satOff val="-3406"/>
                <a:lumOff val="801"/>
                <a:alphaOff val="0"/>
                <a:shade val="51000"/>
                <a:satMod val="130000"/>
              </a:schemeClr>
            </a:gs>
            <a:gs pos="80000">
              <a:schemeClr val="accent2">
                <a:hueOff val="2730886"/>
                <a:satOff val="-3406"/>
                <a:lumOff val="801"/>
                <a:alphaOff val="0"/>
                <a:shade val="93000"/>
                <a:satMod val="130000"/>
              </a:schemeClr>
            </a:gs>
            <a:gs pos="100000">
              <a:schemeClr val="accent2">
                <a:hueOff val="2730886"/>
                <a:satOff val="-3406"/>
                <a:lumOff val="8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730886"/>
              <a:satOff val="-3406"/>
              <a:lumOff val="8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7D452-F5D5-43ED-A3B8-9A1B328B0C5B}">
      <dsp:nvSpPr>
        <dsp:cNvPr id="0" name=""/>
        <dsp:cNvSpPr/>
      </dsp:nvSpPr>
      <dsp:spPr>
        <a:xfrm>
          <a:off x="4303771" y="55460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A1D71-CC49-4D45-8559-4BF6F97190F6}">
      <dsp:nvSpPr>
        <dsp:cNvPr id="0" name=""/>
        <dsp:cNvSpPr/>
      </dsp:nvSpPr>
      <dsp:spPr>
        <a:xfrm>
          <a:off x="4462941" y="168374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49137-2DEA-409D-8046-BB8732C007E2}">
      <dsp:nvSpPr>
        <dsp:cNvPr id="0" name=""/>
        <dsp:cNvSpPr/>
      </dsp:nvSpPr>
      <dsp:spPr>
        <a:xfrm>
          <a:off x="4622779" y="281288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0B6D8-1E20-4726-90D2-18D054C8712B}">
      <dsp:nvSpPr>
        <dsp:cNvPr id="0" name=""/>
        <dsp:cNvSpPr/>
      </dsp:nvSpPr>
      <dsp:spPr>
        <a:xfrm>
          <a:off x="4303771" y="293952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4291393"/>
                <a:satOff val="-5352"/>
                <a:lumOff val="1259"/>
                <a:alphaOff val="0"/>
                <a:shade val="51000"/>
                <a:satMod val="130000"/>
              </a:schemeClr>
            </a:gs>
            <a:gs pos="80000">
              <a:schemeClr val="accent2">
                <a:hueOff val="4291393"/>
                <a:satOff val="-5352"/>
                <a:lumOff val="1259"/>
                <a:alphaOff val="0"/>
                <a:shade val="93000"/>
                <a:satMod val="130000"/>
              </a:schemeClr>
            </a:gs>
            <a:gs pos="100000">
              <a:schemeClr val="accent2">
                <a:hueOff val="4291393"/>
                <a:satOff val="-5352"/>
                <a:lumOff val="12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291393"/>
              <a:satOff val="-5352"/>
              <a:lumOff val="12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9FA78-8EBF-486A-961D-7CFE5ECE886A}">
      <dsp:nvSpPr>
        <dsp:cNvPr id="0" name=""/>
        <dsp:cNvSpPr/>
      </dsp:nvSpPr>
      <dsp:spPr>
        <a:xfrm>
          <a:off x="4303771" y="532444"/>
          <a:ext cx="111686" cy="11168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5FA71-3590-4C03-9D88-2E540D611A20}">
      <dsp:nvSpPr>
        <dsp:cNvPr id="0" name=""/>
        <dsp:cNvSpPr/>
      </dsp:nvSpPr>
      <dsp:spPr>
        <a:xfrm>
          <a:off x="932781" y="4857931"/>
          <a:ext cx="2404266" cy="6447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90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Refrigeradoras </a:t>
          </a:r>
          <a:endParaRPr lang="es-EC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64256" y="4889406"/>
        <a:ext cx="2341316" cy="581823"/>
      </dsp:txXfrm>
    </dsp:sp>
    <dsp:sp modelId="{302F09D2-436B-4483-9BC3-AF06D51A3385}">
      <dsp:nvSpPr>
        <dsp:cNvPr id="0" name=""/>
        <dsp:cNvSpPr/>
      </dsp:nvSpPr>
      <dsp:spPr>
        <a:xfrm>
          <a:off x="266341" y="4225557"/>
          <a:ext cx="1114857" cy="11148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3C3296-9F4E-4AC0-A0C9-5CE47A9FDC64}">
      <dsp:nvSpPr>
        <dsp:cNvPr id="0" name=""/>
        <dsp:cNvSpPr/>
      </dsp:nvSpPr>
      <dsp:spPr>
        <a:xfrm>
          <a:off x="3090937" y="4079666"/>
          <a:ext cx="2404266" cy="644773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90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Cocinas </a:t>
          </a:r>
          <a:endParaRPr lang="es-EC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22412" y="4111141"/>
        <a:ext cx="2341316" cy="581823"/>
      </dsp:txXfrm>
    </dsp:sp>
    <dsp:sp modelId="{2CF2054E-402F-4C9A-BD12-F2A1C3734515}">
      <dsp:nvSpPr>
        <dsp:cNvPr id="0" name=""/>
        <dsp:cNvSpPr/>
      </dsp:nvSpPr>
      <dsp:spPr>
        <a:xfrm>
          <a:off x="2424497" y="3447292"/>
          <a:ext cx="1114857" cy="11148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23B9ED8-03F6-4148-9FF9-37E2B94C350A}">
      <dsp:nvSpPr>
        <dsp:cNvPr id="0" name=""/>
        <dsp:cNvSpPr/>
      </dsp:nvSpPr>
      <dsp:spPr>
        <a:xfrm>
          <a:off x="4009842" y="2852380"/>
          <a:ext cx="2404266" cy="644773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90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Lavadoras </a:t>
          </a:r>
          <a:endParaRPr lang="es-EC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41317" y="2883855"/>
        <a:ext cx="2341316" cy="581823"/>
      </dsp:txXfrm>
    </dsp:sp>
    <dsp:sp modelId="{49E9D30C-1D82-4E93-87BB-C8F57B1D59A8}">
      <dsp:nvSpPr>
        <dsp:cNvPr id="0" name=""/>
        <dsp:cNvSpPr/>
      </dsp:nvSpPr>
      <dsp:spPr>
        <a:xfrm>
          <a:off x="3343402" y="2220007"/>
          <a:ext cx="1114857" cy="11148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DC38A9-10A6-49AC-ACED-FC463A087EAA}">
      <dsp:nvSpPr>
        <dsp:cNvPr id="0" name=""/>
        <dsp:cNvSpPr/>
      </dsp:nvSpPr>
      <dsp:spPr>
        <a:xfrm>
          <a:off x="4413117" y="1390296"/>
          <a:ext cx="2224924" cy="64477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90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Línea menor </a:t>
          </a:r>
          <a:endParaRPr lang="es-EC" sz="18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44592" y="1421771"/>
        <a:ext cx="2161974" cy="581823"/>
      </dsp:txXfrm>
    </dsp:sp>
    <dsp:sp modelId="{E143A5AC-9BA5-4C98-BFC8-36106AEC83D5}">
      <dsp:nvSpPr>
        <dsp:cNvPr id="0" name=""/>
        <dsp:cNvSpPr/>
      </dsp:nvSpPr>
      <dsp:spPr>
        <a:xfrm>
          <a:off x="3746676" y="757923"/>
          <a:ext cx="1114857" cy="111489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5A026-3C2B-41EC-8225-35D770C6DCC4}">
      <dsp:nvSpPr>
        <dsp:cNvPr id="0" name=""/>
        <dsp:cNvSpPr/>
      </dsp:nvSpPr>
      <dsp:spPr>
        <a:xfrm>
          <a:off x="1965234" y="2099613"/>
          <a:ext cx="2290359" cy="22907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FACE1C-091B-4350-8257-674E41219056}">
      <dsp:nvSpPr>
        <dsp:cNvPr id="0" name=""/>
        <dsp:cNvSpPr/>
      </dsp:nvSpPr>
      <dsp:spPr>
        <a:xfrm>
          <a:off x="3426128" y="412685"/>
          <a:ext cx="680219" cy="67978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DDF5C1-8038-45A2-88B5-9144D1C9B20A}">
      <dsp:nvSpPr>
        <dsp:cNvPr id="0" name=""/>
        <dsp:cNvSpPr/>
      </dsp:nvSpPr>
      <dsp:spPr>
        <a:xfrm>
          <a:off x="2053252" y="2187519"/>
          <a:ext cx="2115281" cy="21149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D2ABBA-953D-42E5-BF1C-6C72464B06B9}">
      <dsp:nvSpPr>
        <dsp:cNvPr id="0" name=""/>
        <dsp:cNvSpPr/>
      </dsp:nvSpPr>
      <dsp:spPr>
        <a:xfrm>
          <a:off x="4422061" y="2532383"/>
          <a:ext cx="1198755" cy="119847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E63E17-0AD3-443E-AAA6-107F84EB7B77}">
      <dsp:nvSpPr>
        <dsp:cNvPr id="0" name=""/>
        <dsp:cNvSpPr/>
      </dsp:nvSpPr>
      <dsp:spPr>
        <a:xfrm>
          <a:off x="4492857" y="2603185"/>
          <a:ext cx="1057162" cy="10572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9CE2F0-C1E3-4979-B3A7-C037FA9DDFC6}">
      <dsp:nvSpPr>
        <dsp:cNvPr id="0" name=""/>
        <dsp:cNvSpPr/>
      </dsp:nvSpPr>
      <dsp:spPr>
        <a:xfrm>
          <a:off x="3953274" y="840682"/>
          <a:ext cx="1536473" cy="15369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8D2691-9A3C-4EB4-A29E-0576B26E699B}">
      <dsp:nvSpPr>
        <dsp:cNvPr id="0" name=""/>
        <dsp:cNvSpPr/>
      </dsp:nvSpPr>
      <dsp:spPr>
        <a:xfrm>
          <a:off x="5238133" y="463201"/>
          <a:ext cx="503228" cy="50357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398656-99BD-4311-B4B3-2623D703AEFC}">
      <dsp:nvSpPr>
        <dsp:cNvPr id="0" name=""/>
        <dsp:cNvSpPr/>
      </dsp:nvSpPr>
      <dsp:spPr>
        <a:xfrm>
          <a:off x="5742318" y="3736024"/>
          <a:ext cx="377899" cy="37748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B9C3C5-71B8-4004-9A54-FBD0EBDC7C4A}">
      <dsp:nvSpPr>
        <dsp:cNvPr id="0" name=""/>
        <dsp:cNvSpPr/>
      </dsp:nvSpPr>
      <dsp:spPr>
        <a:xfrm>
          <a:off x="4034594" y="921826"/>
          <a:ext cx="1374789" cy="13746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C57467-A7D3-447C-9FC1-5F82977D5A60}">
      <dsp:nvSpPr>
        <dsp:cNvPr id="0" name=""/>
        <dsp:cNvSpPr/>
      </dsp:nvSpPr>
      <dsp:spPr>
        <a:xfrm>
          <a:off x="736977" y="921826"/>
          <a:ext cx="2198184" cy="1103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80% de la materia prima es importada</a:t>
          </a:r>
          <a:endParaRPr lang="es-EC" sz="2000" kern="1200" dirty="0"/>
        </a:p>
      </dsp:txBody>
      <dsp:txXfrm>
        <a:off x="736977" y="921826"/>
        <a:ext cx="2198184" cy="1103802"/>
      </dsp:txXfrm>
    </dsp:sp>
    <dsp:sp modelId="{EEECDF28-4EC6-4389-9117-ABF8A395263F}">
      <dsp:nvSpPr>
        <dsp:cNvPr id="0" name=""/>
        <dsp:cNvSpPr/>
      </dsp:nvSpPr>
      <dsp:spPr>
        <a:xfrm>
          <a:off x="5867647" y="2392864"/>
          <a:ext cx="3399183" cy="147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Materia Prima se importa  desde España, Italia, Alemania Estados Unidos, Brasil, Argentina , China, Corea, México, Bélgica, Perú entre otros países.</a:t>
          </a:r>
          <a:endParaRPr lang="es-EC" sz="2000" kern="1200" dirty="0"/>
        </a:p>
      </dsp:txBody>
      <dsp:txXfrm>
        <a:off x="5867647" y="2392864"/>
        <a:ext cx="3399183" cy="1477906"/>
      </dsp:txXfrm>
    </dsp:sp>
    <dsp:sp modelId="{F7C56FD6-E4D0-4CBF-ACEF-D0890CCB5519}">
      <dsp:nvSpPr>
        <dsp:cNvPr id="0" name=""/>
        <dsp:cNvSpPr/>
      </dsp:nvSpPr>
      <dsp:spPr>
        <a:xfrm>
          <a:off x="5742318" y="921826"/>
          <a:ext cx="3399183" cy="137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20% de la materia prima  la adquieren con proveedores nacionales </a:t>
          </a:r>
          <a:endParaRPr lang="es-EC" sz="2000" kern="1200" dirty="0"/>
        </a:p>
      </dsp:txBody>
      <dsp:txXfrm>
        <a:off x="5742318" y="921826"/>
        <a:ext cx="3399183" cy="13746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A1A08-D2EA-444B-9765-21450C0BAD81}">
      <dsp:nvSpPr>
        <dsp:cNvPr id="0" name=""/>
        <dsp:cNvSpPr/>
      </dsp:nvSpPr>
      <dsp:spPr>
        <a:xfrm>
          <a:off x="5019114" y="958139"/>
          <a:ext cx="7370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708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368464" y="1000016"/>
        <a:ext cx="38384" cy="7684"/>
      </dsp:txXfrm>
    </dsp:sp>
    <dsp:sp modelId="{D3C650E8-DEE3-44C8-BBDD-4C0D39E3CB09}">
      <dsp:nvSpPr>
        <dsp:cNvPr id="0" name=""/>
        <dsp:cNvSpPr/>
      </dsp:nvSpPr>
      <dsp:spPr>
        <a:xfrm>
          <a:off x="1683150" y="2529"/>
          <a:ext cx="3337763" cy="2002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35%  de los consumidores prefieren comprar producto importado </a:t>
          </a:r>
          <a:endParaRPr lang="es-EC" sz="2000" kern="1200" dirty="0"/>
        </a:p>
      </dsp:txBody>
      <dsp:txXfrm>
        <a:off x="1683150" y="2529"/>
        <a:ext cx="3337763" cy="2002658"/>
      </dsp:txXfrm>
    </dsp:sp>
    <dsp:sp modelId="{AF5010C9-8052-4334-9492-2ACC2187099F}">
      <dsp:nvSpPr>
        <dsp:cNvPr id="0" name=""/>
        <dsp:cNvSpPr/>
      </dsp:nvSpPr>
      <dsp:spPr>
        <a:xfrm>
          <a:off x="3352032" y="2003388"/>
          <a:ext cx="4105449" cy="737085"/>
        </a:xfrm>
        <a:custGeom>
          <a:avLst/>
          <a:gdLst/>
          <a:ahLst/>
          <a:cxnLst/>
          <a:rect l="0" t="0" r="0" b="0"/>
          <a:pathLst>
            <a:path>
              <a:moveTo>
                <a:pt x="4105449" y="0"/>
              </a:moveTo>
              <a:lnTo>
                <a:pt x="4105449" y="385642"/>
              </a:lnTo>
              <a:lnTo>
                <a:pt x="0" y="385642"/>
              </a:lnTo>
              <a:lnTo>
                <a:pt x="0" y="73708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00341" y="2368088"/>
        <a:ext cx="208830" cy="7684"/>
      </dsp:txXfrm>
    </dsp:sp>
    <dsp:sp modelId="{84BDF382-213E-4D11-9689-12BB818F8C1C}">
      <dsp:nvSpPr>
        <dsp:cNvPr id="0" name=""/>
        <dsp:cNvSpPr/>
      </dsp:nvSpPr>
      <dsp:spPr>
        <a:xfrm>
          <a:off x="5788599" y="2529"/>
          <a:ext cx="3337763" cy="2002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58%  de los consumidores, mencionan que el producto importado es de mejor calidad.</a:t>
          </a:r>
          <a:endParaRPr lang="es-EC" sz="2000" kern="1200" dirty="0"/>
        </a:p>
      </dsp:txBody>
      <dsp:txXfrm>
        <a:off x="5788599" y="2529"/>
        <a:ext cx="3337763" cy="2002658"/>
      </dsp:txXfrm>
    </dsp:sp>
    <dsp:sp modelId="{985FAAEF-722B-498E-A212-215C77AB8463}">
      <dsp:nvSpPr>
        <dsp:cNvPr id="0" name=""/>
        <dsp:cNvSpPr/>
      </dsp:nvSpPr>
      <dsp:spPr>
        <a:xfrm>
          <a:off x="1683150" y="2772873"/>
          <a:ext cx="3337763" cy="2002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74% de los consumidores  mencionan que al momento de comprar un electrodomésticos de línea blanca lo primero que toma en cuenta es tecnología, precio y calidad.</a:t>
          </a:r>
          <a:endParaRPr lang="es-EC" sz="2000" kern="1200" dirty="0"/>
        </a:p>
      </dsp:txBody>
      <dsp:txXfrm>
        <a:off x="1683150" y="2772873"/>
        <a:ext cx="3337763" cy="20026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E24EC-A687-4F33-9004-6DB231CA6ECE}">
      <dsp:nvSpPr>
        <dsp:cNvPr id="0" name=""/>
        <dsp:cNvSpPr/>
      </dsp:nvSpPr>
      <dsp:spPr>
        <a:xfrm>
          <a:off x="6222" y="2294732"/>
          <a:ext cx="1934548" cy="967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COCINAS DE GAS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52" y="2323062"/>
        <a:ext cx="1877888" cy="910614"/>
      </dsp:txXfrm>
    </dsp:sp>
    <dsp:sp modelId="{9453C71E-C94A-4150-AF3D-0BA7F2BBEC11}">
      <dsp:nvSpPr>
        <dsp:cNvPr id="0" name=""/>
        <dsp:cNvSpPr/>
      </dsp:nvSpPr>
      <dsp:spPr>
        <a:xfrm>
          <a:off x="1940770" y="2762702"/>
          <a:ext cx="773819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773819" y="156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334" y="2759024"/>
        <a:ext cx="38690" cy="38690"/>
      </dsp:txXfrm>
    </dsp:sp>
    <dsp:sp modelId="{30388BB8-DD1E-4ABD-A0CD-737B24814892}">
      <dsp:nvSpPr>
        <dsp:cNvPr id="0" name=""/>
        <dsp:cNvSpPr/>
      </dsp:nvSpPr>
      <dsp:spPr>
        <a:xfrm>
          <a:off x="2714590" y="2294732"/>
          <a:ext cx="1934548" cy="967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125%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2920" y="2323062"/>
        <a:ext cx="1877888" cy="910614"/>
      </dsp:txXfrm>
    </dsp:sp>
    <dsp:sp modelId="{C67583DE-E01E-405C-84E6-13255C4737AA}">
      <dsp:nvSpPr>
        <dsp:cNvPr id="0" name=""/>
        <dsp:cNvSpPr/>
      </dsp:nvSpPr>
      <dsp:spPr>
        <a:xfrm rot="19457599">
          <a:off x="4559567" y="2484611"/>
          <a:ext cx="952961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952961" y="1566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2223" y="2476454"/>
        <a:ext cx="47648" cy="47648"/>
      </dsp:txXfrm>
    </dsp:sp>
    <dsp:sp modelId="{B20DD27A-2A28-4C6E-9416-1EEE671C5F23}">
      <dsp:nvSpPr>
        <dsp:cNvPr id="0" name=""/>
        <dsp:cNvSpPr/>
      </dsp:nvSpPr>
      <dsp:spPr>
        <a:xfrm>
          <a:off x="5422957" y="1738549"/>
          <a:ext cx="1934548" cy="967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PRODUCTOR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1287" y="1766879"/>
        <a:ext cx="1877888" cy="910614"/>
      </dsp:txXfrm>
    </dsp:sp>
    <dsp:sp modelId="{8543E6D8-16F5-4487-AD6A-0D381667C1C3}">
      <dsp:nvSpPr>
        <dsp:cNvPr id="0" name=""/>
        <dsp:cNvSpPr/>
      </dsp:nvSpPr>
      <dsp:spPr>
        <a:xfrm>
          <a:off x="7357505" y="2206520"/>
          <a:ext cx="773819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773819" y="1566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5070" y="2202841"/>
        <a:ext cx="38690" cy="38690"/>
      </dsp:txXfrm>
    </dsp:sp>
    <dsp:sp modelId="{36785AA6-0A7B-4010-BA6F-52B5DD9F5785}">
      <dsp:nvSpPr>
        <dsp:cNvPr id="0" name=""/>
        <dsp:cNvSpPr/>
      </dsp:nvSpPr>
      <dsp:spPr>
        <a:xfrm>
          <a:off x="8131325" y="1738549"/>
          <a:ext cx="1934548" cy="967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25%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59655" y="1766879"/>
        <a:ext cx="1877888" cy="910614"/>
      </dsp:txXfrm>
    </dsp:sp>
    <dsp:sp modelId="{577AC2A3-0BB6-45E5-A4B4-7DB23B874A42}">
      <dsp:nvSpPr>
        <dsp:cNvPr id="0" name=""/>
        <dsp:cNvSpPr/>
      </dsp:nvSpPr>
      <dsp:spPr>
        <a:xfrm rot="2142401">
          <a:off x="4559567" y="3040794"/>
          <a:ext cx="952961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952961" y="1566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2223" y="3032636"/>
        <a:ext cx="47648" cy="47648"/>
      </dsp:txXfrm>
    </dsp:sp>
    <dsp:sp modelId="{7774A281-63DF-42CD-B093-85AC3EA35257}">
      <dsp:nvSpPr>
        <dsp:cNvPr id="0" name=""/>
        <dsp:cNvSpPr/>
      </dsp:nvSpPr>
      <dsp:spPr>
        <a:xfrm>
          <a:off x="5422957" y="2850915"/>
          <a:ext cx="1934548" cy="967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CONSUMIDOR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1287" y="2879245"/>
        <a:ext cx="1877888" cy="910614"/>
      </dsp:txXfrm>
    </dsp:sp>
    <dsp:sp modelId="{B2364FE3-CACA-46E1-800E-AD280CFA8CA2}">
      <dsp:nvSpPr>
        <dsp:cNvPr id="0" name=""/>
        <dsp:cNvSpPr/>
      </dsp:nvSpPr>
      <dsp:spPr>
        <a:xfrm>
          <a:off x="7357505" y="3318885"/>
          <a:ext cx="773819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773819" y="1566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5070" y="3315206"/>
        <a:ext cx="38690" cy="38690"/>
      </dsp:txXfrm>
    </dsp:sp>
    <dsp:sp modelId="{EBD64914-4676-457D-87D7-E9BF9F72297F}">
      <dsp:nvSpPr>
        <dsp:cNvPr id="0" name=""/>
        <dsp:cNvSpPr/>
      </dsp:nvSpPr>
      <dsp:spPr>
        <a:xfrm>
          <a:off x="8131325" y="2850915"/>
          <a:ext cx="1934548" cy="967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59655" y="2879245"/>
        <a:ext cx="1877888" cy="9106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0F91-61A1-4BE6-8844-FF37D0C0ADB0}">
      <dsp:nvSpPr>
        <dsp:cNvPr id="0" name=""/>
        <dsp:cNvSpPr/>
      </dsp:nvSpPr>
      <dsp:spPr>
        <a:xfrm>
          <a:off x="1587" y="0"/>
          <a:ext cx="3385343" cy="1442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90% de los consumidores  mencionan que desde la implantación de las salvaguardias se incrementaron los precios de los electrodomésticos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4" y="42247"/>
        <a:ext cx="3300849" cy="1357940"/>
      </dsp:txXfrm>
    </dsp:sp>
    <dsp:sp modelId="{697D6C4A-2F96-41D0-9D56-62ABF2D2F7DB}">
      <dsp:nvSpPr>
        <dsp:cNvPr id="0" name=""/>
        <dsp:cNvSpPr/>
      </dsp:nvSpPr>
      <dsp:spPr>
        <a:xfrm>
          <a:off x="3725465" y="301434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5465" y="469347"/>
        <a:ext cx="502384" cy="503739"/>
      </dsp:txXfrm>
    </dsp:sp>
    <dsp:sp modelId="{9F7373E3-F8AD-46EF-826F-5E412E14F882}">
      <dsp:nvSpPr>
        <dsp:cNvPr id="0" name=""/>
        <dsp:cNvSpPr/>
      </dsp:nvSpPr>
      <dsp:spPr>
        <a:xfrm>
          <a:off x="4741068" y="0"/>
          <a:ext cx="3385343" cy="1442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de los representantes de las empresas mencionan que la implementación de las salvaguardias no favoreció a la industria nacional de línea blanca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3315" y="42247"/>
        <a:ext cx="3300849" cy="13579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0F91-61A1-4BE6-8844-FF37D0C0ADB0}">
      <dsp:nvSpPr>
        <dsp:cNvPr id="0" name=""/>
        <dsp:cNvSpPr/>
      </dsp:nvSpPr>
      <dsp:spPr>
        <a:xfrm>
          <a:off x="1587" y="0"/>
          <a:ext cx="3385343" cy="144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59,20% de los consumidores mencionan que la industria debe mejorar en tecnología, calidad y  precio competitivo .  </a:t>
          </a:r>
          <a:endParaRPr lang="es-EC" sz="1600" kern="1200" dirty="0"/>
        </a:p>
      </dsp:txBody>
      <dsp:txXfrm>
        <a:off x="43880" y="42293"/>
        <a:ext cx="3300757" cy="1359396"/>
      </dsp:txXfrm>
    </dsp:sp>
    <dsp:sp modelId="{697D6C4A-2F96-41D0-9D56-62ABF2D2F7DB}">
      <dsp:nvSpPr>
        <dsp:cNvPr id="0" name=""/>
        <dsp:cNvSpPr/>
      </dsp:nvSpPr>
      <dsp:spPr>
        <a:xfrm>
          <a:off x="3725465" y="302208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725465" y="470121"/>
        <a:ext cx="502384" cy="503739"/>
      </dsp:txXfrm>
    </dsp:sp>
    <dsp:sp modelId="{9F7373E3-F8AD-46EF-826F-5E412E14F882}">
      <dsp:nvSpPr>
        <dsp:cNvPr id="0" name=""/>
        <dsp:cNvSpPr/>
      </dsp:nvSpPr>
      <dsp:spPr>
        <a:xfrm>
          <a:off x="4741068" y="0"/>
          <a:ext cx="3385343" cy="144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de los representantes de los almacenes, mencionan que la industria debe mejorar en tecnología, precio competitivo y calidad  </a:t>
          </a:r>
          <a:endParaRPr lang="es-EC" sz="1600" kern="1200" dirty="0"/>
        </a:p>
      </dsp:txBody>
      <dsp:txXfrm>
        <a:off x="4783361" y="42293"/>
        <a:ext cx="3300757" cy="1359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0F91-61A1-4BE6-8844-FF37D0C0ADB0}">
      <dsp:nvSpPr>
        <dsp:cNvPr id="0" name=""/>
        <dsp:cNvSpPr/>
      </dsp:nvSpPr>
      <dsp:spPr>
        <a:xfrm>
          <a:off x="1587" y="0"/>
          <a:ext cx="3385343" cy="146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 de los representantes de las empresas, consideran que no hay incentivo por parte del Estado.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8" y="42821"/>
        <a:ext cx="3299701" cy="1376359"/>
      </dsp:txXfrm>
    </dsp:sp>
    <dsp:sp modelId="{697D6C4A-2F96-41D0-9D56-62ABF2D2F7DB}">
      <dsp:nvSpPr>
        <dsp:cNvPr id="0" name=""/>
        <dsp:cNvSpPr/>
      </dsp:nvSpPr>
      <dsp:spPr>
        <a:xfrm>
          <a:off x="3725465" y="311217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5465" y="479130"/>
        <a:ext cx="502384" cy="503739"/>
      </dsp:txXfrm>
    </dsp:sp>
    <dsp:sp modelId="{9F7373E3-F8AD-46EF-826F-5E412E14F882}">
      <dsp:nvSpPr>
        <dsp:cNvPr id="0" name=""/>
        <dsp:cNvSpPr/>
      </dsp:nvSpPr>
      <dsp:spPr>
        <a:xfrm>
          <a:off x="4741068" y="0"/>
          <a:ext cx="3385343" cy="146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 de los representantes de las empresas, considera que no se da control de precios en el mercado por parte los organismos regulatorios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3889" y="42821"/>
        <a:ext cx="3299701" cy="13763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9A160-B206-4C1C-AEF1-7C2E208B2920}">
      <dsp:nvSpPr>
        <dsp:cNvPr id="0" name=""/>
        <dsp:cNvSpPr/>
      </dsp:nvSpPr>
      <dsp:spPr>
        <a:xfrm>
          <a:off x="2980024" y="1268965"/>
          <a:ext cx="653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340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9625" y="1311265"/>
        <a:ext cx="34200" cy="6840"/>
      </dsp:txXfrm>
    </dsp:sp>
    <dsp:sp modelId="{39F4E2D0-476A-4CF9-9863-6E60DFF562BB}">
      <dsp:nvSpPr>
        <dsp:cNvPr id="0" name=""/>
        <dsp:cNvSpPr/>
      </dsp:nvSpPr>
      <dsp:spPr>
        <a:xfrm>
          <a:off x="7900" y="422508"/>
          <a:ext cx="2973923" cy="1784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Decrecimiento del 30% en el año 2016, y el año 2017 decrece el 1%.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0" y="422508"/>
        <a:ext cx="2973923" cy="1784354"/>
      </dsp:txXfrm>
    </dsp:sp>
    <dsp:sp modelId="{FEF43409-3263-4245-84A4-2477A714062E}">
      <dsp:nvSpPr>
        <dsp:cNvPr id="0" name=""/>
        <dsp:cNvSpPr/>
      </dsp:nvSpPr>
      <dsp:spPr>
        <a:xfrm>
          <a:off x="6637950" y="1268965"/>
          <a:ext cx="653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340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7551" y="1311265"/>
        <a:ext cx="34200" cy="6840"/>
      </dsp:txXfrm>
    </dsp:sp>
    <dsp:sp modelId="{6E482378-6748-485E-A149-50D7EDDF5ACB}">
      <dsp:nvSpPr>
        <dsp:cNvPr id="0" name=""/>
        <dsp:cNvSpPr/>
      </dsp:nvSpPr>
      <dsp:spPr>
        <a:xfrm>
          <a:off x="3665826" y="422508"/>
          <a:ext cx="2973923" cy="1784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Disminución en la competitividad, por falta de incentivo del Estado.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5826" y="422508"/>
        <a:ext cx="2973923" cy="1784354"/>
      </dsp:txXfrm>
    </dsp:sp>
    <dsp:sp modelId="{697835F3-33E8-4072-888F-EF5B4792E116}">
      <dsp:nvSpPr>
        <dsp:cNvPr id="0" name=""/>
        <dsp:cNvSpPr/>
      </dsp:nvSpPr>
      <dsp:spPr>
        <a:xfrm>
          <a:off x="1494862" y="2205062"/>
          <a:ext cx="7315852" cy="653402"/>
        </a:xfrm>
        <a:custGeom>
          <a:avLst/>
          <a:gdLst/>
          <a:ahLst/>
          <a:cxnLst/>
          <a:rect l="0" t="0" r="0" b="0"/>
          <a:pathLst>
            <a:path>
              <a:moveTo>
                <a:pt x="7315852" y="0"/>
              </a:moveTo>
              <a:lnTo>
                <a:pt x="7315852" y="343801"/>
              </a:lnTo>
              <a:lnTo>
                <a:pt x="0" y="343801"/>
              </a:lnTo>
              <a:lnTo>
                <a:pt x="0" y="65340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9094" y="2528343"/>
        <a:ext cx="367387" cy="6840"/>
      </dsp:txXfrm>
    </dsp:sp>
    <dsp:sp modelId="{3B421B26-0704-449B-AB1F-BE179CF05B39}">
      <dsp:nvSpPr>
        <dsp:cNvPr id="0" name=""/>
        <dsp:cNvSpPr/>
      </dsp:nvSpPr>
      <dsp:spPr>
        <a:xfrm>
          <a:off x="7323752" y="422508"/>
          <a:ext cx="2973923" cy="1784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Incremento de precios en los electrodomésticos por incremento de las salvaguardias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3752" y="422508"/>
        <a:ext cx="2973923" cy="1784354"/>
      </dsp:txXfrm>
    </dsp:sp>
    <dsp:sp modelId="{53264025-8EDB-4CC2-A363-49CE99976087}">
      <dsp:nvSpPr>
        <dsp:cNvPr id="0" name=""/>
        <dsp:cNvSpPr/>
      </dsp:nvSpPr>
      <dsp:spPr>
        <a:xfrm>
          <a:off x="2980024" y="3737322"/>
          <a:ext cx="653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340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9625" y="3779622"/>
        <a:ext cx="34200" cy="6840"/>
      </dsp:txXfrm>
    </dsp:sp>
    <dsp:sp modelId="{BCAB41DD-8E0B-4B84-A434-0AF783DF0320}">
      <dsp:nvSpPr>
        <dsp:cNvPr id="0" name=""/>
        <dsp:cNvSpPr/>
      </dsp:nvSpPr>
      <dsp:spPr>
        <a:xfrm>
          <a:off x="7900" y="2890865"/>
          <a:ext cx="2973923" cy="1784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productos que los consumidores esperan obtener de la industria nacional de línea blanca es un producto con tecnología, calidad y  precio competitivo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0" y="2890865"/>
        <a:ext cx="2973923" cy="1784354"/>
      </dsp:txXfrm>
    </dsp:sp>
    <dsp:sp modelId="{1AE62DAB-998A-42F0-B5A9-04B65972A5B8}">
      <dsp:nvSpPr>
        <dsp:cNvPr id="0" name=""/>
        <dsp:cNvSpPr/>
      </dsp:nvSpPr>
      <dsp:spPr>
        <a:xfrm>
          <a:off x="3665826" y="2890865"/>
          <a:ext cx="2973923" cy="1784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Escaso apoyo gubernamental para el desarrollo de tecnología e innovación en la industria de línea blanca</a:t>
          </a:r>
          <a:endParaRPr lang="es-EC" sz="2100" kern="1200"/>
        </a:p>
      </dsp:txBody>
      <dsp:txXfrm>
        <a:off x="3665826" y="2890865"/>
        <a:ext cx="2973923" cy="17843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81464-D013-44FF-A282-AE3F9DA9640F}">
      <dsp:nvSpPr>
        <dsp:cNvPr id="0" name=""/>
        <dsp:cNvSpPr/>
      </dsp:nvSpPr>
      <dsp:spPr>
        <a:xfrm>
          <a:off x="1402927" y="3879"/>
          <a:ext cx="3124884" cy="1874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Reubicación de la planta, permitirá que la industria pueda competir con marcas lideres a nivel mundial.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7842" y="58794"/>
        <a:ext cx="3015054" cy="1765100"/>
      </dsp:txXfrm>
    </dsp:sp>
    <dsp:sp modelId="{351BE3D0-F8F5-411F-A46A-972784131196}">
      <dsp:nvSpPr>
        <dsp:cNvPr id="0" name=""/>
        <dsp:cNvSpPr/>
      </dsp:nvSpPr>
      <dsp:spPr>
        <a:xfrm>
          <a:off x="4802801" y="553859"/>
          <a:ext cx="662475" cy="774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2801" y="708853"/>
        <a:ext cx="463733" cy="464983"/>
      </dsp:txXfrm>
    </dsp:sp>
    <dsp:sp modelId="{8201CFDD-6851-4D4E-BE9F-39BF3C0EB98E}">
      <dsp:nvSpPr>
        <dsp:cNvPr id="0" name=""/>
        <dsp:cNvSpPr/>
      </dsp:nvSpPr>
      <dsp:spPr>
        <a:xfrm>
          <a:off x="5777765" y="3879"/>
          <a:ext cx="3124884" cy="1874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Reubicación de la planta, permitirá a la industria abaratar los costos de producción.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680" y="58794"/>
        <a:ext cx="3015054" cy="1765100"/>
      </dsp:txXfrm>
    </dsp:sp>
    <dsp:sp modelId="{BE009AC5-DC2D-4059-A57C-46E5560C15B5}">
      <dsp:nvSpPr>
        <dsp:cNvPr id="0" name=""/>
        <dsp:cNvSpPr/>
      </dsp:nvSpPr>
      <dsp:spPr>
        <a:xfrm rot="5400000">
          <a:off x="7008969" y="2097552"/>
          <a:ext cx="662475" cy="774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07715" y="2153800"/>
        <a:ext cx="464983" cy="463733"/>
      </dsp:txXfrm>
    </dsp:sp>
    <dsp:sp modelId="{8C002F78-7658-4FE0-ADEF-9BFEDC96DE63}">
      <dsp:nvSpPr>
        <dsp:cNvPr id="0" name=""/>
        <dsp:cNvSpPr/>
      </dsp:nvSpPr>
      <dsp:spPr>
        <a:xfrm>
          <a:off x="5777765" y="3128764"/>
          <a:ext cx="3124884" cy="1874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</a:t>
          </a:r>
          <a:r>
            <a:rPr lang="es-EC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convenios con proveedores internacionales, en países que estén dentro de los acuerdos comerciales, para la disminución de tasas arancelarias a la importación de la materia prima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680" y="3183679"/>
        <a:ext cx="3015054" cy="1765100"/>
      </dsp:txXfrm>
    </dsp:sp>
    <dsp:sp modelId="{29AF7B05-3D78-4422-84D1-9E2BDE7E1501}">
      <dsp:nvSpPr>
        <dsp:cNvPr id="0" name=""/>
        <dsp:cNvSpPr/>
      </dsp:nvSpPr>
      <dsp:spPr>
        <a:xfrm rot="10800000">
          <a:off x="4840300" y="3678744"/>
          <a:ext cx="662475" cy="774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039042" y="3833738"/>
        <a:ext cx="463733" cy="464983"/>
      </dsp:txXfrm>
    </dsp:sp>
    <dsp:sp modelId="{5BD439DF-098F-454B-ABFF-F7C107CCCA05}">
      <dsp:nvSpPr>
        <dsp:cNvPr id="0" name=""/>
        <dsp:cNvSpPr/>
      </dsp:nvSpPr>
      <dsp:spPr>
        <a:xfrm>
          <a:off x="1402927" y="3128764"/>
          <a:ext cx="3124884" cy="1874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Diversificación empresarial, le va a permitir a la industria, ofertar nuevos productos, además de ampliar su publico objetivo.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7842" y="3183679"/>
        <a:ext cx="3015054" cy="1765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A29DE-8BEE-405A-90C4-E105CC0550B7}">
      <dsp:nvSpPr>
        <dsp:cNvPr id="0" name=""/>
        <dsp:cNvSpPr/>
      </dsp:nvSpPr>
      <dsp:spPr>
        <a:xfrm rot="10800000">
          <a:off x="2067334" y="2122"/>
          <a:ext cx="6906005" cy="13114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829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Evaluar las importaciones y exportaciones, a través de la información obtenida del Banco Central para estimar la afectación de la industria nacional de línea blanca</a:t>
          </a:r>
          <a:endParaRPr lang="es-EC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395185" y="2122"/>
        <a:ext cx="6578154" cy="1311406"/>
      </dsp:txXfrm>
    </dsp:sp>
    <dsp:sp modelId="{226E19A2-CB26-4D2A-A1F1-6FF5AA7DA33D}">
      <dsp:nvSpPr>
        <dsp:cNvPr id="0" name=""/>
        <dsp:cNvSpPr/>
      </dsp:nvSpPr>
      <dsp:spPr>
        <a:xfrm>
          <a:off x="1411630" y="2122"/>
          <a:ext cx="1311406" cy="13114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87B239-08A5-453C-9F40-5B9550AE3268}">
      <dsp:nvSpPr>
        <dsp:cNvPr id="0" name=""/>
        <dsp:cNvSpPr/>
      </dsp:nvSpPr>
      <dsp:spPr>
        <a:xfrm rot="10800000">
          <a:off x="2067334" y="1704994"/>
          <a:ext cx="6906005" cy="13114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829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Realizar un análisis de la situación actual de las políticas arancelarias que afectan a la importación de la materia prima para la fabricación de los electrodomésticos, realizando un diagnóstico de la industria de línea blanca.</a:t>
          </a:r>
          <a:endParaRPr lang="es-EC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395185" y="1704994"/>
        <a:ext cx="6578154" cy="1311406"/>
      </dsp:txXfrm>
    </dsp:sp>
    <dsp:sp modelId="{C6317F33-73D8-41C9-B001-3A119DBB8A93}">
      <dsp:nvSpPr>
        <dsp:cNvPr id="0" name=""/>
        <dsp:cNvSpPr/>
      </dsp:nvSpPr>
      <dsp:spPr>
        <a:xfrm>
          <a:off x="1411630" y="1704994"/>
          <a:ext cx="1311406" cy="13114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AC1158-16C3-489E-98EB-70DF5EDA2A8C}">
      <dsp:nvSpPr>
        <dsp:cNvPr id="0" name=""/>
        <dsp:cNvSpPr/>
      </dsp:nvSpPr>
      <dsp:spPr>
        <a:xfrm rot="10800000">
          <a:off x="2067334" y="3407865"/>
          <a:ext cx="6906005" cy="13114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829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Establecer las características del producto que los consumidores esperan encontrar en los bienes y servicios de línea blanca a través de la oferta de valor.</a:t>
          </a:r>
          <a:endParaRPr lang="es-EC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395185" y="3407865"/>
        <a:ext cx="6578154" cy="1311406"/>
      </dsp:txXfrm>
    </dsp:sp>
    <dsp:sp modelId="{9BC0823D-FA71-4D2A-91CB-EDA326C3C0EF}">
      <dsp:nvSpPr>
        <dsp:cNvPr id="0" name=""/>
        <dsp:cNvSpPr/>
      </dsp:nvSpPr>
      <dsp:spPr>
        <a:xfrm>
          <a:off x="1411630" y="3407865"/>
          <a:ext cx="1311406" cy="13114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3E755-E061-4B50-BD8D-229D6BAB3E23}">
      <dsp:nvSpPr>
        <dsp:cNvPr id="0" name=""/>
        <dsp:cNvSpPr/>
      </dsp:nvSpPr>
      <dsp:spPr>
        <a:xfrm>
          <a:off x="4800681" y="3211176"/>
          <a:ext cx="2332825" cy="151114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Jerome McCarthy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3724" y="3622157"/>
        <a:ext cx="1566587" cy="1066966"/>
      </dsp:txXfrm>
    </dsp:sp>
    <dsp:sp modelId="{7221F3B6-8157-498F-BDDD-B6C5E203F3CF}">
      <dsp:nvSpPr>
        <dsp:cNvPr id="0" name=""/>
        <dsp:cNvSpPr/>
      </dsp:nvSpPr>
      <dsp:spPr>
        <a:xfrm>
          <a:off x="994492" y="3211176"/>
          <a:ext cx="2332825" cy="151114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Heckscher- Ohlin 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7687" y="3622157"/>
        <a:ext cx="1566587" cy="1066966"/>
      </dsp:txXfrm>
    </dsp:sp>
    <dsp:sp modelId="{74064096-C10F-4D90-8957-CF26DE139AF7}">
      <dsp:nvSpPr>
        <dsp:cNvPr id="0" name=""/>
        <dsp:cNvSpPr/>
      </dsp:nvSpPr>
      <dsp:spPr>
        <a:xfrm>
          <a:off x="4800681" y="0"/>
          <a:ext cx="2332825" cy="151114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David Ricardo (Siglo XIX)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3724" y="33195"/>
        <a:ext cx="1566587" cy="1066966"/>
      </dsp:txXfrm>
    </dsp:sp>
    <dsp:sp modelId="{B729FE33-1F0D-4459-BF62-63CB78267A03}">
      <dsp:nvSpPr>
        <dsp:cNvPr id="0" name=""/>
        <dsp:cNvSpPr/>
      </dsp:nvSpPr>
      <dsp:spPr>
        <a:xfrm>
          <a:off x="994492" y="0"/>
          <a:ext cx="2332825" cy="151114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Adam Smith 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7687" y="33195"/>
        <a:ext cx="1566587" cy="1066966"/>
      </dsp:txXfrm>
    </dsp:sp>
    <dsp:sp modelId="{46E7771E-C3FE-4DA0-9D43-ED00FA610213}">
      <dsp:nvSpPr>
        <dsp:cNvPr id="0" name=""/>
        <dsp:cNvSpPr/>
      </dsp:nvSpPr>
      <dsp:spPr>
        <a:xfrm>
          <a:off x="1972012" y="269172"/>
          <a:ext cx="2044764" cy="2044764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 Absoluta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0910" y="868070"/>
        <a:ext cx="1445866" cy="1445866"/>
      </dsp:txXfrm>
    </dsp:sp>
    <dsp:sp modelId="{C5D51665-5BB9-40B3-891D-5C58C875A9D8}">
      <dsp:nvSpPr>
        <dsp:cNvPr id="0" name=""/>
        <dsp:cNvSpPr/>
      </dsp:nvSpPr>
      <dsp:spPr>
        <a:xfrm rot="5400000">
          <a:off x="4111223" y="269172"/>
          <a:ext cx="2044764" cy="2044764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 Comparativa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11223" y="868070"/>
        <a:ext cx="1445866" cy="1445866"/>
      </dsp:txXfrm>
    </dsp:sp>
    <dsp:sp modelId="{B72BF4A2-1F95-49B5-9FB4-C58E8D361B02}">
      <dsp:nvSpPr>
        <dsp:cNvPr id="0" name=""/>
        <dsp:cNvSpPr/>
      </dsp:nvSpPr>
      <dsp:spPr>
        <a:xfrm rot="10800000">
          <a:off x="4111223" y="2408382"/>
          <a:ext cx="2044764" cy="2044764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4 PS del Marketing Mix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11223" y="2408382"/>
        <a:ext cx="1445866" cy="1445866"/>
      </dsp:txXfrm>
    </dsp:sp>
    <dsp:sp modelId="{6F8E9059-70A9-46C3-8FE5-A51122B21881}">
      <dsp:nvSpPr>
        <dsp:cNvPr id="0" name=""/>
        <dsp:cNvSpPr/>
      </dsp:nvSpPr>
      <dsp:spPr>
        <a:xfrm rot="16200000">
          <a:off x="1972012" y="2408382"/>
          <a:ext cx="2044764" cy="2044764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Teorema H-O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570910" y="2408382"/>
        <a:ext cx="1445866" cy="1445866"/>
      </dsp:txXfrm>
    </dsp:sp>
    <dsp:sp modelId="{7F3BBD6B-D952-4E63-829A-1565A56AF159}">
      <dsp:nvSpPr>
        <dsp:cNvPr id="0" name=""/>
        <dsp:cNvSpPr/>
      </dsp:nvSpPr>
      <dsp:spPr>
        <a:xfrm>
          <a:off x="3711006" y="1936150"/>
          <a:ext cx="705986" cy="613901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DFCC7-3555-4CD8-8C99-7FD2A3878854}">
      <dsp:nvSpPr>
        <dsp:cNvPr id="0" name=""/>
        <dsp:cNvSpPr/>
      </dsp:nvSpPr>
      <dsp:spPr>
        <a:xfrm rot="10800000">
          <a:off x="3711006" y="2172266"/>
          <a:ext cx="705986" cy="613901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A9DF0-8D64-4B39-AAD1-F4DA66152C89}">
      <dsp:nvSpPr>
        <dsp:cNvPr id="0" name=""/>
        <dsp:cNvSpPr/>
      </dsp:nvSpPr>
      <dsp:spPr>
        <a:xfrm>
          <a:off x="219072" y="849790"/>
          <a:ext cx="5156169" cy="1611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13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Entrevistas realizadas: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Representantes de las empresas fabricantes de línea blanca del país.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Representantes de 2 almacenes de venta de electrodomésticos del sector norte.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Representante del Ministerio de Industria y Productividad.</a:t>
          </a:r>
          <a:endParaRPr lang="es-EC" sz="1400" b="0" kern="1200" dirty="0"/>
        </a:p>
      </dsp:txBody>
      <dsp:txXfrm>
        <a:off x="219072" y="849790"/>
        <a:ext cx="5156169" cy="1611303"/>
      </dsp:txXfrm>
    </dsp:sp>
    <dsp:sp modelId="{3EFD525B-40D9-47AD-A66A-21FEE4713D4E}">
      <dsp:nvSpPr>
        <dsp:cNvPr id="0" name=""/>
        <dsp:cNvSpPr/>
      </dsp:nvSpPr>
      <dsp:spPr>
        <a:xfrm>
          <a:off x="4231" y="617046"/>
          <a:ext cx="1127912" cy="169186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43057-FFC2-4A3C-B151-A36F7DFA1D07}">
      <dsp:nvSpPr>
        <dsp:cNvPr id="0" name=""/>
        <dsp:cNvSpPr/>
      </dsp:nvSpPr>
      <dsp:spPr>
        <a:xfrm>
          <a:off x="5839427" y="849790"/>
          <a:ext cx="5156169" cy="1611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13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  <a:endParaRPr lang="es-EC" sz="1400" b="0" kern="1200" dirty="0"/>
        </a:p>
      </dsp:txBody>
      <dsp:txXfrm>
        <a:off x="5839427" y="849790"/>
        <a:ext cx="5156169" cy="1611303"/>
      </dsp:txXfrm>
    </dsp:sp>
    <dsp:sp modelId="{FE7DBC74-3AB2-415D-B7AF-1A1F97EED74C}">
      <dsp:nvSpPr>
        <dsp:cNvPr id="0" name=""/>
        <dsp:cNvSpPr/>
      </dsp:nvSpPr>
      <dsp:spPr>
        <a:xfrm>
          <a:off x="5624587" y="617046"/>
          <a:ext cx="1127912" cy="169186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3DD8-D178-4ACB-8642-0C8F5EFE0C6F}">
      <dsp:nvSpPr>
        <dsp:cNvPr id="0" name=""/>
        <dsp:cNvSpPr/>
      </dsp:nvSpPr>
      <dsp:spPr>
        <a:xfrm>
          <a:off x="3029249" y="2878242"/>
          <a:ext cx="5156169" cy="1611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13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secundaria </a:t>
          </a:r>
          <a:endParaRPr lang="es-EC" sz="1400" b="0" kern="1200" dirty="0"/>
        </a:p>
      </dsp:txBody>
      <dsp:txXfrm>
        <a:off x="3029249" y="2878242"/>
        <a:ext cx="5156169" cy="1611303"/>
      </dsp:txXfrm>
    </dsp:sp>
    <dsp:sp modelId="{DBBBED5D-9250-4F1B-932A-996D67BCA7EA}">
      <dsp:nvSpPr>
        <dsp:cNvPr id="0" name=""/>
        <dsp:cNvSpPr/>
      </dsp:nvSpPr>
      <dsp:spPr>
        <a:xfrm>
          <a:off x="2814409" y="2645498"/>
          <a:ext cx="1127912" cy="169186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9FE74-CAAB-47C0-9AF2-B572085929F7}">
      <dsp:nvSpPr>
        <dsp:cNvPr id="0" name=""/>
        <dsp:cNvSpPr/>
      </dsp:nvSpPr>
      <dsp:spPr>
        <a:xfrm>
          <a:off x="0" y="0"/>
          <a:ext cx="5024811" cy="11228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Universo</a:t>
          </a:r>
          <a:endParaRPr lang="es-EC" sz="2000" kern="1200" dirty="0"/>
        </a:p>
      </dsp:txBody>
      <dsp:txXfrm>
        <a:off x="561437" y="0"/>
        <a:ext cx="3901937" cy="1122874"/>
      </dsp:txXfrm>
    </dsp:sp>
    <dsp:sp modelId="{85A10066-6353-4CB2-BAE6-E17ADA036231}">
      <dsp:nvSpPr>
        <dsp:cNvPr id="0" name=""/>
        <dsp:cNvSpPr/>
      </dsp:nvSpPr>
      <dsp:spPr>
        <a:xfrm>
          <a:off x="4539142" y="0"/>
          <a:ext cx="5024811" cy="11228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</a:rPr>
            <a:t>2.576.287</a:t>
          </a:r>
        </a:p>
      </dsp:txBody>
      <dsp:txXfrm>
        <a:off x="5100579" y="0"/>
        <a:ext cx="3901937" cy="1122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9FE74-CAAB-47C0-9AF2-B572085929F7}">
      <dsp:nvSpPr>
        <dsp:cNvPr id="0" name=""/>
        <dsp:cNvSpPr/>
      </dsp:nvSpPr>
      <dsp:spPr>
        <a:xfrm>
          <a:off x="44419" y="0"/>
          <a:ext cx="5373809" cy="128293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objeto de estudio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1173.409</a:t>
          </a:r>
          <a:endParaRPr lang="es-EC" sz="2000" b="1" kern="1200" dirty="0"/>
        </a:p>
      </dsp:txBody>
      <dsp:txXfrm>
        <a:off x="685888" y="0"/>
        <a:ext cx="4090871" cy="1282938"/>
      </dsp:txXfrm>
    </dsp:sp>
    <dsp:sp modelId="{85A10066-6353-4CB2-BAE6-E17ADA036231}">
      <dsp:nvSpPr>
        <dsp:cNvPr id="0" name=""/>
        <dsp:cNvSpPr/>
      </dsp:nvSpPr>
      <dsp:spPr>
        <a:xfrm>
          <a:off x="4826287" y="0"/>
          <a:ext cx="5373809" cy="128293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Consumidores que compraron electrodomésticos de línea blanca en los últimos 6 meses en el centro norte de Quito</a:t>
          </a:r>
        </a:p>
      </dsp:txBody>
      <dsp:txXfrm>
        <a:off x="5467756" y="0"/>
        <a:ext cx="4090871" cy="1282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9FE74-CAAB-47C0-9AF2-B572085929F7}">
      <dsp:nvSpPr>
        <dsp:cNvPr id="0" name=""/>
        <dsp:cNvSpPr/>
      </dsp:nvSpPr>
      <dsp:spPr>
        <a:xfrm>
          <a:off x="8593" y="0"/>
          <a:ext cx="8791093" cy="149147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s-EC" sz="2000" b="1" i="1" kern="120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m:t>𝒏</m:t>
              </m:r>
              <m:r>
                <a:rPr lang="es-EC" sz="2000" b="1" kern="1200"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rPr>
                <m:t>=</m:t>
              </m:r>
              <m:f>
                <m:fPr>
                  <m:ctrlP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m:ctrlPr>
                </m:fPr>
                <m:num>
                  <m:sSup>
                    <m:sSupPr>
                      <m:ctrlP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𝟗𝟔</m:t>
                      </m:r>
                    </m:e>
                    <m:sup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𝟐</m:t>
                      </m:r>
                    </m:sup>
                  </m:sSup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)∗</m:t>
                  </m:r>
                  <m:d>
                    <m:dPr>
                      <m:ctrlP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𝟏𝟕𝟑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𝟒𝟎𝟗</m:t>
                      </m:r>
                    </m:e>
                  </m:d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∗</m:t>
                  </m:r>
                  <m:d>
                    <m:dPr>
                      <m:ctrlP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𝟓𝟎</m:t>
                      </m:r>
                    </m:e>
                  </m:d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∗</m:t>
                  </m:r>
                  <m:r>
                    <a:rPr lang="es-EC" sz="2000" b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(</m:t>
                  </m:r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𝟎</m:t>
                  </m:r>
                  <m:r>
                    <a:rPr lang="es-EC" sz="2000" b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,</m:t>
                  </m:r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𝟓𝟎</m:t>
                  </m:r>
                  <m:r>
                    <a:rPr lang="es-EC" sz="2000" b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)</m:t>
                  </m:r>
                </m:num>
                <m:den>
                  <m:sSup>
                    <m:sSupPr>
                      <m:ctrlP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𝟎𝟓</m:t>
                      </m:r>
                    </m:e>
                    <m:sup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𝟐</m:t>
                      </m:r>
                    </m:sup>
                  </m:sSup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)∗</m:t>
                  </m:r>
                  <m:d>
                    <m:dPr>
                      <m:ctrlP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𝟏𝟕𝟑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𝟒𝟎𝟗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𝟏</m:t>
                      </m:r>
                    </m:e>
                  </m:d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𝟗𝟔</m:t>
                      </m:r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²)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s-EC" sz="2000" b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C" sz="2000" b="1" i="1" kern="1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𝟓𝟎</m:t>
                      </m:r>
                    </m:e>
                  </m:d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∗</m:t>
                  </m:r>
                  <m:r>
                    <a:rPr lang="es-EC" sz="2000" b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(</m:t>
                  </m:r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𝟎</m:t>
                  </m:r>
                  <m:r>
                    <a:rPr lang="es-EC" sz="2000" b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,</m:t>
                  </m:r>
                  <m:r>
                    <a:rPr lang="es-EC" sz="20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𝟓𝟎</m:t>
                  </m:r>
                  <m:r>
                    <a:rPr lang="es-EC" sz="2000" b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Cambria Math" panose="02040503050406030204" pitchFamily="18" charset="0"/>
                    </a:rPr>
                    <m:t>)</m:t>
                  </m:r>
                </m:den>
              </m:f>
            </m:oMath>
          </a14:m>
          <a:r>
            <a:rPr lang="es-EC" sz="20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= 384.035</a:t>
          </a:r>
          <a:endParaRPr lang="es-EC" sz="2000" kern="1200" dirty="0"/>
        </a:p>
      </dsp:txBody>
      <dsp:txXfrm>
        <a:off x="754331" y="0"/>
        <a:ext cx="7299617" cy="1491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9FE74-CAAB-47C0-9AF2-B572085929F7}">
      <dsp:nvSpPr>
        <dsp:cNvPr id="0" name=""/>
        <dsp:cNvSpPr/>
      </dsp:nvSpPr>
      <dsp:spPr>
        <a:xfrm>
          <a:off x="38215" y="0"/>
          <a:ext cx="4623273" cy="149147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</a:t>
          </a:r>
          <a:endParaRPr lang="es-EC" sz="2000" kern="1200" dirty="0"/>
        </a:p>
      </dsp:txBody>
      <dsp:txXfrm>
        <a:off x="783953" y="0"/>
        <a:ext cx="3131797" cy="1491476"/>
      </dsp:txXfrm>
    </dsp:sp>
    <dsp:sp modelId="{85A10066-6353-4CB2-BAE6-E17ADA036231}">
      <dsp:nvSpPr>
        <dsp:cNvPr id="0" name=""/>
        <dsp:cNvSpPr/>
      </dsp:nvSpPr>
      <dsp:spPr>
        <a:xfrm>
          <a:off x="4168679" y="0"/>
          <a:ext cx="4623273" cy="149147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000" b="1" i="1" kern="1200" smtClean="0">
                    <a:latin typeface="Cambria Math" panose="02040503050406030204" pitchFamily="18" charset="0"/>
                  </a:rPr>
                  <m:t>𝒏</m:t>
                </m:r>
                <m:r>
                  <a:rPr lang="es-EC" sz="2000" b="0" i="0" kern="120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C" sz="2000" b="0" i="1" kern="1200">
                        <a:latin typeface="Cambria Math" panose="02040503050406030204" pitchFamily="18" charset="0"/>
                      </a:rPr>
                    </m:ctrlPr>
                  </m:fPr>
                  <m:num>
                    <m:sSup>
                      <m:sSupPr>
                        <m:ctrlPr>
                          <a:rPr lang="es-EC" sz="2000" b="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b="1" i="0" kern="120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r>
                          <a:rPr lang="es-EC" sz="2000" b="0" i="0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2000" b="0" i="0" kern="120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C" sz="2000" b="1" i="0" kern="1200">
                        <a:latin typeface="Cambria Math" panose="02040503050406030204" pitchFamily="18" charset="0"/>
                      </a:rPr>
                      <m:t>𝐍</m:t>
                    </m:r>
                    <m:r>
                      <a:rPr lang="es-EC" sz="2000" b="0" i="0" kern="120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C" sz="2000" b="1" i="0" kern="120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s-EC" sz="2000" b="0" i="0" kern="120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C" sz="2000" b="1" i="0" kern="1200">
                        <a:latin typeface="Cambria Math" panose="02040503050406030204" pitchFamily="18" charset="0"/>
                      </a:rPr>
                      <m:t>𝐪</m:t>
                    </m:r>
                  </m:num>
                  <m:den>
                    <m:sSup>
                      <m:sSupPr>
                        <m:ctrlPr>
                          <a:rPr lang="es-EC" sz="2000" b="1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b="1" i="0" kern="120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s-EC" sz="2000" b="0" i="0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2000" b="0" i="0" kern="1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es-EC" sz="2000" b="1" i="0" kern="1200">
                        <a:latin typeface="Cambria Math" panose="02040503050406030204" pitchFamily="18" charset="0"/>
                      </a:rPr>
                      <m:t>𝐍</m:t>
                    </m:r>
                    <m:d>
                      <m:dPr>
                        <m:ctrlPr>
                          <a:rPr lang="es-EC" sz="2000" b="1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000" b="1" i="0" kern="120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s-EC" sz="2000" b="0" i="0" kern="12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s-EC" sz="2000" b="0" i="0" kern="1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C" sz="2000" b="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b="1" i="0" kern="120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r>
                          <a:rPr lang="es-EC" sz="2000" b="0" i="0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2000" b="0" i="0" kern="120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C" sz="2000" b="1" i="0" kern="120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s-EC" sz="2000" b="0" i="0" kern="120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C" sz="2000" b="1" i="0" kern="1200">
                        <a:latin typeface="Cambria Math" panose="02040503050406030204" pitchFamily="18" charset="0"/>
                      </a:rPr>
                      <m:t>𝐪</m:t>
                    </m:r>
                  </m:den>
                </m:f>
              </m:oMath>
            </m:oMathPara>
          </a14:m>
          <a:endParaRPr lang="es-EC" sz="2000" kern="1200" dirty="0"/>
        </a:p>
      </dsp:txBody>
      <dsp:txXfrm>
        <a:off x="4914417" y="0"/>
        <a:ext cx="3131797" cy="14914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4F53F-EF41-4575-8BCC-E4791A5D4582}">
      <dsp:nvSpPr>
        <dsp:cNvPr id="0" name=""/>
        <dsp:cNvSpPr/>
      </dsp:nvSpPr>
      <dsp:spPr>
        <a:xfrm>
          <a:off x="4307" y="0"/>
          <a:ext cx="3766838" cy="412123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  -32 %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7" y="0"/>
        <a:ext cx="3663807" cy="412123"/>
      </dsp:txXfrm>
    </dsp:sp>
    <dsp:sp modelId="{7238F5AE-1054-425E-9DBF-FDB811B019C0}">
      <dsp:nvSpPr>
        <dsp:cNvPr id="0" name=""/>
        <dsp:cNvSpPr/>
      </dsp:nvSpPr>
      <dsp:spPr>
        <a:xfrm>
          <a:off x="3017778" y="0"/>
          <a:ext cx="3766838" cy="412123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  -16%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3840" y="0"/>
        <a:ext cx="3354715" cy="412123"/>
      </dsp:txXfrm>
    </dsp:sp>
    <dsp:sp modelId="{60F64571-EA7C-44CA-BB75-DB5634F27E91}">
      <dsp:nvSpPr>
        <dsp:cNvPr id="0" name=""/>
        <dsp:cNvSpPr/>
      </dsp:nvSpPr>
      <dsp:spPr>
        <a:xfrm>
          <a:off x="6031248" y="0"/>
          <a:ext cx="3766838" cy="412123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2017     66%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7310" y="0"/>
        <a:ext cx="3354715" cy="41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7219206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688309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5676170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1730087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6557652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9663285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7541330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51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2B5DE0-AEFC-4ABC-A2BB-C319F60006E6}" type="datetime1">
              <a:rPr lang="es-ES">
                <a:solidFill>
                  <a:prstClr val="black"/>
                </a:solidFill>
              </a:rPr>
              <a:pPr/>
              <a:t>05/07/2018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s-ES">
                <a:solidFill>
                  <a:prstClr val="black"/>
                </a:solidFill>
              </a:rPr>
              <a:t>Ing. Alejandro Chacón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08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randomBar dir="vert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6" Type="http://schemas.openxmlformats.org/officeDocument/2006/relationships/diagramData" Target="../diagrams/data1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openxmlformats.org/officeDocument/2006/relationships/diagramData" Target="../diagrams/data9.xml"/><Relationship Id="rId5" Type="http://schemas.openxmlformats.org/officeDocument/2006/relationships/diagramColors" Target="../diagrams/colors7.xml"/><Relationship Id="rId15" Type="http://schemas.microsoft.com/office/2007/relationships/diagramDrawing" Target="../diagrams/drawing8.xml"/><Relationship Id="rId10" Type="http://schemas.openxmlformats.org/officeDocument/2006/relationships/diagramColors" Target="../diagrams/colors7.xml"/><Relationship Id="rId19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UESTIONARIO%20PARA%20LA%20REALIZACI&#211;N%20DE%20ENTREVISTAS%20%20A%20LAS%20EMPRESAS.docx" TargetMode="External"/><Relationship Id="rId2" Type="http://schemas.openxmlformats.org/officeDocument/2006/relationships/hyperlink" Target="file:///D:\DOCUMENTOS\TESIS%20FINAL\CUESTIONARIO%20PARA%20%20REALIZAR%20LAS%20ENCUESTAS.docx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51836" y="878904"/>
            <a:ext cx="98523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Y DE COMERCIO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ADMINISTRACIÓN DE EMPRESAS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ADMINISTRADOR DE EMPRESAS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“IMPACTO DE LA OFERTA DE MERCADO EN LA INDUSTRIA NACIONAL DE ELECTRODOMÉSTICOS DE LÍNEA BLANCA SECTOR, CENTRO NORTE DE QUITO”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ZAMBRANO MUÑOZ, FANNY JESENIA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VEGA DÁVILA, IVÁN MARCELO, MBA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8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784282"/>
              </p:ext>
            </p:extLst>
          </p:nvPr>
        </p:nvGraphicFramePr>
        <p:xfrm>
          <a:off x="1069212" y="740620"/>
          <a:ext cx="9563954" cy="112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98008208"/>
              </p:ext>
            </p:extLst>
          </p:nvPr>
        </p:nvGraphicFramePr>
        <p:xfrm>
          <a:off x="822960" y="2217908"/>
          <a:ext cx="10228217" cy="128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1089091" y="96998"/>
            <a:ext cx="9601200" cy="5424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  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1809"/>
              </p:ext>
            </p:extLst>
          </p:nvPr>
        </p:nvGraphicFramePr>
        <p:xfrm>
          <a:off x="2513628" y="3762102"/>
          <a:ext cx="6486681" cy="220762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9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ZONAL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Calderón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162.915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Delicia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421.782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Manuela Sáenz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224.608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Eugenio Espejo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364.104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1.173.409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2" marR="663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2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a 7"/>
              <p:cNvGraphicFramePr/>
              <p:nvPr>
                <p:extLst>
                  <p:ext uri="{D42A27DB-BD31-4B8C-83A1-F6EECF244321}">
                    <p14:modId xmlns:p14="http://schemas.microsoft.com/office/powerpoint/2010/main" val="2766836730"/>
                  </p:ext>
                </p:extLst>
              </p:nvPr>
            </p:nvGraphicFramePr>
            <p:xfrm>
              <a:off x="2061989" y="3755209"/>
              <a:ext cx="8799687" cy="1491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Diagrama 7"/>
              <p:cNvGraphicFramePr/>
              <p:nvPr>
                <p:extLst>
                  <p:ext uri="{D42A27DB-BD31-4B8C-83A1-F6EECF244321}">
                    <p14:modId xmlns:p14="http://schemas.microsoft.com/office/powerpoint/2010/main" val="2766836730"/>
                  </p:ext>
                </p:extLst>
              </p:nvPr>
            </p:nvGraphicFramePr>
            <p:xfrm>
              <a:off x="2061989" y="3755209"/>
              <a:ext cx="8799687" cy="1491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Diagrama 12"/>
              <p:cNvGraphicFramePr/>
              <p:nvPr>
                <p:extLst>
                  <p:ext uri="{D42A27DB-BD31-4B8C-83A1-F6EECF244321}">
                    <p14:modId xmlns:p14="http://schemas.microsoft.com/office/powerpoint/2010/main" val="279600446"/>
                  </p:ext>
                </p:extLst>
              </p:nvPr>
            </p:nvGraphicFramePr>
            <p:xfrm>
              <a:off x="1848629" y="1295037"/>
              <a:ext cx="8799687" cy="1491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 xmlns="">
          <p:graphicFrame>
            <p:nvGraphicFramePr>
              <p:cNvPr id="13" name="Diagrama 12"/>
              <p:cNvGraphicFramePr/>
              <p:nvPr>
                <p:extLst>
                  <p:ext uri="{D42A27DB-BD31-4B8C-83A1-F6EECF244321}">
                    <p14:modId xmlns:p14="http://schemas.microsoft.com/office/powerpoint/2010/main" val="279600446"/>
                  </p:ext>
                </p:extLst>
              </p:nvPr>
            </p:nvGraphicFramePr>
            <p:xfrm>
              <a:off x="1848629" y="1295037"/>
              <a:ext cx="8799687" cy="1491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Fallback>
      </mc:AlternateContent>
      <p:sp>
        <p:nvSpPr>
          <p:cNvPr id="14" name="Título 1"/>
          <p:cNvSpPr txBox="1">
            <a:spLocks/>
          </p:cNvSpPr>
          <p:nvPr/>
        </p:nvSpPr>
        <p:spPr>
          <a:xfrm>
            <a:off x="1311159" y="175376"/>
            <a:ext cx="9601200" cy="5424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0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1492377" y="-36147"/>
            <a:ext cx="9601200" cy="83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4641200" y="1148473"/>
            <a:ext cx="2485334" cy="833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Importación </a:t>
            </a:r>
            <a:endParaRPr lang="es-EC" sz="3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macenamiento de acceso secuencial 2"/>
          <p:cNvSpPr/>
          <p:nvPr/>
        </p:nvSpPr>
        <p:spPr>
          <a:xfrm>
            <a:off x="64395" y="108616"/>
            <a:ext cx="4180115" cy="1714409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1.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 las importaciones y exportaciones, a través de la información obtenida del Banco Central para estimar la afectación de la industria nacional de línea blanca</a:t>
            </a: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4" y="2278852"/>
            <a:ext cx="2534706" cy="174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Flecha derecha 10"/>
          <p:cNvSpPr/>
          <p:nvPr/>
        </p:nvSpPr>
        <p:spPr>
          <a:xfrm>
            <a:off x="3075394" y="2643859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Picture 2" descr="https://www.indurama.com/sites/default/files/ri-7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82" y="2271004"/>
            <a:ext cx="1858749" cy="17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 derecha 15"/>
          <p:cNvSpPr/>
          <p:nvPr/>
        </p:nvSpPr>
        <p:spPr>
          <a:xfrm>
            <a:off x="5431463" y="2643859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Picture 4" descr="https://www.indurama.com/sites/default/files/LRi16C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94" y="2296946"/>
            <a:ext cx="1762139" cy="17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echa derecha 18"/>
          <p:cNvSpPr/>
          <p:nvPr/>
        </p:nvSpPr>
        <p:spPr>
          <a:xfrm>
            <a:off x="7700236" y="2498902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" name="Picture 6" descr="https://www.indurama.com/sites/default/files/Lavavajill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4" y="2141946"/>
            <a:ext cx="1745737" cy="18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 derecha 20"/>
          <p:cNvSpPr/>
          <p:nvPr/>
        </p:nvSpPr>
        <p:spPr>
          <a:xfrm>
            <a:off x="9830368" y="2475851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Picture 8" descr="https://www.indurama.com/sites/default/files/Cafet_Molino_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04" y="1896983"/>
            <a:ext cx="1817116" cy="23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40" y="4508140"/>
            <a:ext cx="2176717" cy="1333719"/>
          </a:xfrm>
          <a:prstGeom prst="rect">
            <a:avLst/>
          </a:prstGeom>
        </p:spPr>
      </p:pic>
      <p:sp>
        <p:nvSpPr>
          <p:cNvPr id="24" name="Flecha derecha 23"/>
          <p:cNvSpPr/>
          <p:nvPr/>
        </p:nvSpPr>
        <p:spPr>
          <a:xfrm>
            <a:off x="3543788" y="4608130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2304" y="4212925"/>
            <a:ext cx="1491829" cy="175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lecha derecha 25"/>
          <p:cNvSpPr/>
          <p:nvPr/>
        </p:nvSpPr>
        <p:spPr>
          <a:xfrm>
            <a:off x="5694977" y="4554757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Picture 10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56" y="4265460"/>
            <a:ext cx="1505016" cy="1654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0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macenamiento de acceso secuencial 5"/>
          <p:cNvSpPr/>
          <p:nvPr/>
        </p:nvSpPr>
        <p:spPr>
          <a:xfrm>
            <a:off x="25758" y="134374"/>
            <a:ext cx="4180115" cy="1714409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1.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 las importaciones y exportaciones, a través de la información obtenida del Banco Central para estimar la afectación de la industria nacional de línea blanca</a:t>
            </a: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492377" y="-36147"/>
            <a:ext cx="9601200" cy="83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4950293" y="888546"/>
            <a:ext cx="2485334" cy="833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Exportación  </a:t>
            </a:r>
            <a:endParaRPr lang="es-EC" sz="3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0" y="1995041"/>
            <a:ext cx="2360662" cy="174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Flecha derecha 10"/>
          <p:cNvSpPr/>
          <p:nvPr/>
        </p:nvSpPr>
        <p:spPr>
          <a:xfrm>
            <a:off x="3144560" y="2454795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Picture 2" descr="https://www.indurama.com/sites/default/files/RI480C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89" y="1911761"/>
            <a:ext cx="1788243" cy="19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echa derecha 14"/>
          <p:cNvSpPr/>
          <p:nvPr/>
        </p:nvSpPr>
        <p:spPr>
          <a:xfrm>
            <a:off x="5452862" y="2422693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Picture 4" descr="https://www.indurama.com/sites/default/files/Sof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60" y="1891691"/>
            <a:ext cx="1862180" cy="19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2" y="4425636"/>
            <a:ext cx="2176717" cy="1333719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>
            <a:off x="3110828" y="4504861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Picture 6" descr="coci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73" y="4092390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 derecha 19"/>
          <p:cNvSpPr/>
          <p:nvPr/>
        </p:nvSpPr>
        <p:spPr>
          <a:xfrm>
            <a:off x="5518846" y="4726706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Picture 8" descr="cocinet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57" y="4159044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quina doblada 1"/>
          <p:cNvSpPr/>
          <p:nvPr/>
        </p:nvSpPr>
        <p:spPr>
          <a:xfrm>
            <a:off x="9388699" y="2057819"/>
            <a:ext cx="1957589" cy="16802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países vecinos </a:t>
            </a:r>
          </a:p>
          <a:p>
            <a:pPr algn="ctr"/>
            <a:r>
              <a:rPr lang="es-EC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países de Centro América </a:t>
            </a:r>
          </a:p>
          <a:p>
            <a:pPr algn="ctr"/>
            <a:r>
              <a:rPr lang="es-EC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países del Caribe  </a:t>
            </a:r>
            <a:endParaRPr lang="es-EC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squina doblada 21"/>
          <p:cNvSpPr/>
          <p:nvPr/>
        </p:nvSpPr>
        <p:spPr>
          <a:xfrm>
            <a:off x="9388698" y="4070508"/>
            <a:ext cx="1957589" cy="162492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C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países vecinos </a:t>
            </a:r>
          </a:p>
          <a:p>
            <a:pPr algn="ctr"/>
            <a:r>
              <a:rPr lang="es-EC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países de Centro América 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8244247" y="2422693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echa derecha 23"/>
          <p:cNvSpPr/>
          <p:nvPr/>
        </p:nvSpPr>
        <p:spPr>
          <a:xfrm>
            <a:off x="8301260" y="4608129"/>
            <a:ext cx="477672" cy="968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1492377" y="-36147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77" y="643944"/>
            <a:ext cx="9776637" cy="473284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69733544"/>
              </p:ext>
            </p:extLst>
          </p:nvPr>
        </p:nvGraphicFramePr>
        <p:xfrm>
          <a:off x="1466619" y="5376785"/>
          <a:ext cx="9802395" cy="41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492377" y="-36147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macenamiento de acceso secuencial 4"/>
          <p:cNvSpPr/>
          <p:nvPr/>
        </p:nvSpPr>
        <p:spPr>
          <a:xfrm>
            <a:off x="0" y="0"/>
            <a:ext cx="4687910" cy="1854558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2. </a:t>
            </a:r>
            <a:r>
              <a:rPr lang="es-EC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un análisis de la situación actual de las políticas arancelarias que afectan a la importación de la materia prima para la fabricación de los electrodomésticos, realizando un diagnóstico de la industria de línea blanca.</a:t>
            </a:r>
            <a:endParaRPr lang="es-EC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35404272"/>
              </p:ext>
            </p:extLst>
          </p:nvPr>
        </p:nvGraphicFramePr>
        <p:xfrm>
          <a:off x="1876279" y="1224277"/>
          <a:ext cx="9567081" cy="480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3"/>
          <p:cNvSpPr txBox="1">
            <a:spLocks/>
          </p:cNvSpPr>
          <p:nvPr/>
        </p:nvSpPr>
        <p:spPr>
          <a:xfrm>
            <a:off x="4232165" y="643944"/>
            <a:ext cx="4121624" cy="833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 Prima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492377" y="-36147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macenamiento de acceso secuencial 2"/>
          <p:cNvSpPr/>
          <p:nvPr/>
        </p:nvSpPr>
        <p:spPr>
          <a:xfrm>
            <a:off x="0" y="0"/>
            <a:ext cx="4687910" cy="1262130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3. </a:t>
            </a:r>
            <a:r>
              <a:rPr lang="es-EC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las características del producto que los consumidores esperan encontrar en los bienes y servicios de línea blanca a través de la oferta de valor.</a:t>
            </a:r>
            <a:endParaRPr lang="es-EC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50293357"/>
              </p:ext>
            </p:extLst>
          </p:nvPr>
        </p:nvGraphicFramePr>
        <p:xfrm>
          <a:off x="1013292" y="1390918"/>
          <a:ext cx="10809514" cy="477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492377" y="-36147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macenamiento de acceso secuencial 3"/>
          <p:cNvSpPr/>
          <p:nvPr/>
        </p:nvSpPr>
        <p:spPr>
          <a:xfrm>
            <a:off x="115910" y="135228"/>
            <a:ext cx="4687910" cy="1017431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3. </a:t>
            </a:r>
            <a:r>
              <a:rPr lang="es-EC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las características del producto que los consumidores esperan encontrar en los bienes y servicios de línea blanca a través de la oferta de valor.</a:t>
            </a:r>
            <a:endParaRPr lang="es-EC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740431"/>
            <a:ext cx="11936474" cy="51357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492377" y="-36147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macenamiento de acceso secuencial 3"/>
          <p:cNvSpPr/>
          <p:nvPr/>
        </p:nvSpPr>
        <p:spPr>
          <a:xfrm>
            <a:off x="0" y="0"/>
            <a:ext cx="4687910" cy="1017431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3. </a:t>
            </a:r>
            <a:r>
              <a:rPr lang="es-EC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las características del producto que los consumidores esperan encontrar en los bienes y servicios de línea blanca a través de la oferta de valor.</a:t>
            </a:r>
            <a:endParaRPr lang="es-EC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91905735"/>
              </p:ext>
            </p:extLst>
          </p:nvPr>
        </p:nvGraphicFramePr>
        <p:xfrm>
          <a:off x="1238329" y="436098"/>
          <a:ext cx="10072096" cy="555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492377" y="-36147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macenamiento de acceso secuencial 3"/>
          <p:cNvSpPr/>
          <p:nvPr/>
        </p:nvSpPr>
        <p:spPr>
          <a:xfrm>
            <a:off x="167426" y="135228"/>
            <a:ext cx="4687910" cy="1017431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3. </a:t>
            </a:r>
            <a:r>
              <a:rPr lang="es-EC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las características del producto que los consumidores esperan encontrar en los bienes y servicios de línea blanca a través de la oferta de valor.</a:t>
            </a:r>
            <a:endParaRPr lang="es-EC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9955351"/>
              </p:ext>
            </p:extLst>
          </p:nvPr>
        </p:nvGraphicFramePr>
        <p:xfrm>
          <a:off x="1977317" y="1171980"/>
          <a:ext cx="8128000" cy="144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75066676"/>
              </p:ext>
            </p:extLst>
          </p:nvPr>
        </p:nvGraphicFramePr>
        <p:xfrm>
          <a:off x="1951161" y="2741651"/>
          <a:ext cx="8128000" cy="144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39523688"/>
              </p:ext>
            </p:extLst>
          </p:nvPr>
        </p:nvGraphicFramePr>
        <p:xfrm>
          <a:off x="1927023" y="4333493"/>
          <a:ext cx="8128000" cy="146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50301" y="0"/>
            <a:ext cx="9601200" cy="666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 de línea blanca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61149139"/>
              </p:ext>
            </p:extLst>
          </p:nvPr>
        </p:nvGraphicFramePr>
        <p:xfrm>
          <a:off x="159026" y="683609"/>
          <a:ext cx="6904383" cy="555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oceso 7"/>
          <p:cNvSpPr/>
          <p:nvPr/>
        </p:nvSpPr>
        <p:spPr>
          <a:xfrm>
            <a:off x="8388627" y="657105"/>
            <a:ext cx="3037120" cy="1487606"/>
          </a:xfrm>
          <a:prstGeom prst="flowChartProcess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 cap="flat" cmpd="sng" algn="in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9" name="Proceso 8"/>
          <p:cNvSpPr/>
          <p:nvPr/>
        </p:nvSpPr>
        <p:spPr>
          <a:xfrm>
            <a:off x="8486896" y="2480011"/>
            <a:ext cx="2938851" cy="1487606"/>
          </a:xfrm>
          <a:prstGeom prst="flowChartProcess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Proceso 9"/>
          <p:cNvSpPr/>
          <p:nvPr/>
        </p:nvSpPr>
        <p:spPr>
          <a:xfrm>
            <a:off x="8486896" y="4302917"/>
            <a:ext cx="2938851" cy="1487606"/>
          </a:xfrm>
          <a:prstGeom prst="flowChartProcess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951464" y="0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 Propuesta </a:t>
            </a:r>
            <a:endParaRPr lang="es-EC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44077"/>
              </p:ext>
            </p:extLst>
          </p:nvPr>
        </p:nvGraphicFramePr>
        <p:xfrm>
          <a:off x="1287886" y="1146222"/>
          <a:ext cx="10122796" cy="377350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00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88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Hallazgo principal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del hallazgo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Estrategias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303">
                <a:tc rowSpan="3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industria nacional presenta un menor nivel de tecnología, además que los productos importados son más  baratos, por lo tanto no puede tener precios competitivos.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Elevar el nivel de tecnología en la industria de línea blanca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Abrir otras líneas de negocios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Buscar nuevas alternativas de líneas de negocios.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Reubicar la planta de producción en otro país donde los costos de producir sean más barato.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el país donde el costo de producción es más barato.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Producir desde otro país y seguir acaparando el mercado ecuatoriano.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40" y="1141188"/>
            <a:ext cx="7537562" cy="4705820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1054495" y="620676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Estratégico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951464" y="0"/>
            <a:ext cx="9601200" cy="6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613955"/>
            <a:ext cx="11469187" cy="52512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86682" y="0"/>
            <a:ext cx="9601200" cy="62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8122847"/>
              </p:ext>
            </p:extLst>
          </p:nvPr>
        </p:nvGraphicFramePr>
        <p:xfrm>
          <a:off x="1148046" y="818096"/>
          <a:ext cx="10305577" cy="5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51078" y="103559"/>
            <a:ext cx="9601200" cy="62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953751"/>
              </p:ext>
            </p:extLst>
          </p:nvPr>
        </p:nvGraphicFramePr>
        <p:xfrm>
          <a:off x="1028216" y="753702"/>
          <a:ext cx="10305577" cy="500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0499" y="1011093"/>
            <a:ext cx="9943749" cy="31547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spc="50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" panose="020E0602020502020306" pitchFamily="34" charset="0"/>
              </a:rPr>
              <a:t>Gracias </a:t>
            </a:r>
            <a:endParaRPr lang="es-ES" sz="19900" b="1" spc="5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o horizontal 5"/>
          <p:cNvSpPr/>
          <p:nvPr/>
        </p:nvSpPr>
        <p:spPr>
          <a:xfrm>
            <a:off x="1690099" y="967409"/>
            <a:ext cx="9316279" cy="3657601"/>
          </a:xfrm>
          <a:prstGeom prst="horizontalScroll">
            <a:avLst>
              <a:gd name="adj" fmla="val 24075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Industria Nacional de electrodomésticos de Línea Blanca, en los últimos años se ha visto afectada, debido a la oferta de competidores internacionales, los mismos que ingresan sus productos con precios inferiores a los de la industria nacional. Esto ocasiona, disminución en las ventas de los fabricantes nacionales.</a:t>
            </a:r>
          </a:p>
          <a:p>
            <a:pPr algn="just"/>
            <a:endParaRPr lang="es-EC" sz="2000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90099" y="725147"/>
            <a:ext cx="8361229" cy="678330"/>
          </a:xfrm>
        </p:spPr>
        <p:txBody>
          <a:bodyPr>
            <a:noAutofit/>
          </a:bodyPr>
          <a:lstStyle/>
          <a:p>
            <a:r>
              <a:rPr lang="es-EC" sz="4000" dirty="0"/>
              <a:t>	</a:t>
            </a: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</a:t>
            </a:r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26" y="4041913"/>
            <a:ext cx="5181599" cy="1961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993913" y="2674536"/>
            <a:ext cx="9846365" cy="2361267"/>
          </a:xfrm>
        </p:spPr>
        <p:txBody>
          <a:bodyPr>
            <a:noAutofit/>
          </a:bodyPr>
          <a:lstStyle/>
          <a:p>
            <a:pPr algn="just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nivel de afectación en la industria nacional de electrodomésticos de línea blanca frente a la a la oferta de mercado, a través de la investigación realizada,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permita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generación de acciones que mejoren la competitividad de la industria nacional.</a:t>
            </a:r>
            <a:b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dirty="0"/>
          </a:p>
        </p:txBody>
      </p:sp>
      <p:sp>
        <p:nvSpPr>
          <p:cNvPr id="7" name="Título 3"/>
          <p:cNvSpPr>
            <a:spLocks noGrp="1"/>
          </p:cNvSpPr>
          <p:nvPr>
            <p:ph type="ctrTitle"/>
          </p:nvPr>
        </p:nvSpPr>
        <p:spPr>
          <a:xfrm>
            <a:off x="2915477" y="1475857"/>
            <a:ext cx="5989552" cy="684290"/>
          </a:xfrm>
        </p:spPr>
        <p:txBody>
          <a:bodyPr/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933762"/>
            <a:ext cx="2776306" cy="1556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2490" y="201567"/>
            <a:ext cx="96012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b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32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18924883"/>
              </p:ext>
            </p:extLst>
          </p:nvPr>
        </p:nvGraphicFramePr>
        <p:xfrm>
          <a:off x="637136" y="818986"/>
          <a:ext cx="10384971" cy="472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1143683" y="103139"/>
            <a:ext cx="9601200" cy="64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18776123"/>
              </p:ext>
            </p:extLst>
          </p:nvPr>
        </p:nvGraphicFramePr>
        <p:xfrm>
          <a:off x="1893345" y="1025338"/>
          <a:ext cx="8128000" cy="472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19694"/>
              </p:ext>
            </p:extLst>
          </p:nvPr>
        </p:nvGraphicFramePr>
        <p:xfrm>
          <a:off x="483326" y="979715"/>
          <a:ext cx="11103427" cy="4715692"/>
        </p:xfrm>
        <a:graphic>
          <a:graphicData uri="http://schemas.openxmlformats.org/drawingml/2006/table">
            <a:tbl>
              <a:tblPr firstRow="1" firstCol="1" bandRow="1"/>
              <a:tblGrid>
                <a:gridCol w="329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TEORIAS DE SOPORTE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PAPERS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Teoría de la Ventaja Absoluta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Teoría de la ventaja comparativa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Modelo de Heckscher-Ohlin (H-O)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Impacto económico de las salvaguardias en la empresa comercial Corporación </a:t>
                      </a:r>
                      <a:r>
                        <a:rPr lang="es-EC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Jarrin</a:t>
                      </a: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Herrera, </a:t>
                      </a:r>
                      <a:r>
                        <a:rPr lang="es-EC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Cia</a:t>
                      </a: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Ltda. de la ciudad de Guayaquil, período 2014 - 2015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Karen Adeline Saltos Cedeño y José Luis González Márquez (2016)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Salvaguardias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Medidas proteccionistas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Electrodomésticos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 local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9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PS del Marketing Mix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Mix de Marketing: Una herramienta para servir al cliente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Peñaloza, Marlene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Plaza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Promoción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5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de datos (Recolección de datos de precios de los informes publicados en la revista </a:t>
                      </a:r>
                      <a:r>
                        <a:rPr lang="es-EC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</a:t>
                      </a: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Reports</a:t>
                      </a: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 de las tendencias de precios de los  electrodomésticos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Larry Dale Camille Antinori Michael McNeil James E. McMahon K. Sydny Fujita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Costo-Precios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Cambios tecnológicos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Economía de escala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 Energética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 de mercado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076029" y="136185"/>
            <a:ext cx="9601200" cy="542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 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557"/>
              </p:ext>
            </p:extLst>
          </p:nvPr>
        </p:nvGraphicFramePr>
        <p:xfrm>
          <a:off x="484061" y="633031"/>
          <a:ext cx="11454653" cy="5444547"/>
        </p:xfrm>
        <a:graphic>
          <a:graphicData uri="http://schemas.openxmlformats.org/drawingml/2006/table">
            <a:tbl>
              <a:tblPr firstRow="1" firstCol="1" bandRow="1"/>
              <a:tblGrid>
                <a:gridCol w="381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2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3043"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específicos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Dimensión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fuente de Información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Técnica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</a:t>
                      </a: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D:\DOCUMENTOS\TESIS FINAL\CUESTIONARIO PARA  REALIZAR LAS ENCUESTAS.docx</a:t>
                      </a:r>
                      <a:r>
                        <a:rPr lang="es-EC" sz="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CUESTIONARIO PARA LA REALIZACIÓN DE ENTREVISTAS  A LAS EMPRESAS.docx</a:t>
                      </a:r>
                      <a:endParaRPr lang="es-EC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798">
                <a:tc rowSpan="2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las importaciones y exportaciones, a través de la información obtenida del Banco Central para estimar la afectación de la industria nacional de línea blanca.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Balanza comercial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Primaria/ Secundaria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bases de datos / Entrevista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Indicador/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Cuestionario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7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99">
                <a:tc rowSpan="3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un análisis de la situación actual de las políticas arancelarias que afectan a la importación de la materia prima para la fabricación de los electrodomésticos, realizando un diagnóstico de la industria de línea blanca.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381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8150" algn="l"/>
                        </a:tabLs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Políticas Tributarias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Primaria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Entrevista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Cuestionario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7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Salvaguardias</a:t>
                      </a: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8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Medidas proteccionistas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99">
                <a:tc rowSpan="4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las características del producto que los consumidores esperan encontrar en los bienes y servicios de línea blanca a través de la oferta de valor.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de marketing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Primaria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Entrevista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Encuesta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Cuestionario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Precio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8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Plaza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2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Promoción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315838" y="91440"/>
            <a:ext cx="9601200" cy="5424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Operacionalización de las variables </a:t>
            </a:r>
            <a:endParaRPr lang="es-EC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02154" y="123123"/>
            <a:ext cx="9601200" cy="5424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 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9739" y="665622"/>
            <a:ext cx="4387756" cy="5424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investigación: </a:t>
            </a:r>
            <a:endParaRPr lang="es-EC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59621594"/>
              </p:ext>
            </p:extLst>
          </p:nvPr>
        </p:nvGraphicFramePr>
        <p:xfrm>
          <a:off x="591675" y="936871"/>
          <a:ext cx="10999829" cy="510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print"/>
          <a:srcRect l="14927" t="53301" r="49637" b="28037"/>
          <a:stretch/>
        </p:blipFill>
        <p:spPr>
          <a:xfrm>
            <a:off x="8835382" y="5876168"/>
            <a:ext cx="3356617" cy="7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4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1399</Words>
  <Application>Microsoft Office PowerPoint</Application>
  <PresentationFormat>Panorámica</PresentationFormat>
  <Paragraphs>236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Berlin Sans FB</vt:lpstr>
      <vt:lpstr>Calibri</vt:lpstr>
      <vt:lpstr>Cambria Math</vt:lpstr>
      <vt:lpstr>Franklin Gothic Book</vt:lpstr>
      <vt:lpstr>Times New Roman</vt:lpstr>
      <vt:lpstr>Wingdings</vt:lpstr>
      <vt:lpstr>Theme1</vt:lpstr>
      <vt:lpstr>Presentación de PowerPoint</vt:lpstr>
      <vt:lpstr>Presentación de PowerPoint</vt:lpstr>
      <vt:lpstr> Planteamiento del problema</vt:lpstr>
      <vt:lpstr>Objetivo general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Jesenia Zambrano</dc:creator>
  <cp:lastModifiedBy>Umbrella8</cp:lastModifiedBy>
  <cp:revision>54</cp:revision>
  <dcterms:created xsi:type="dcterms:W3CDTF">2018-06-15T04:25:18Z</dcterms:created>
  <dcterms:modified xsi:type="dcterms:W3CDTF">2018-07-05T21:19:54Z</dcterms:modified>
</cp:coreProperties>
</file>