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sldIdLst>
    <p:sldId id="258" r:id="rId2"/>
    <p:sldId id="260" r:id="rId3"/>
    <p:sldId id="262" r:id="rId4"/>
    <p:sldId id="267" r:id="rId5"/>
    <p:sldId id="264" r:id="rId6"/>
    <p:sldId id="265" r:id="rId7"/>
    <p:sldId id="282" r:id="rId8"/>
    <p:sldId id="266" r:id="rId9"/>
    <p:sldId id="268" r:id="rId10"/>
    <p:sldId id="283" r:id="rId11"/>
    <p:sldId id="269" r:id="rId12"/>
    <p:sldId id="270" r:id="rId13"/>
    <p:sldId id="271" r:id="rId14"/>
    <p:sldId id="273" r:id="rId15"/>
    <p:sldId id="274" r:id="rId16"/>
    <p:sldId id="275" r:id="rId17"/>
    <p:sldId id="284" r:id="rId18"/>
    <p:sldId id="276" r:id="rId19"/>
    <p:sldId id="277" r:id="rId20"/>
    <p:sldId id="278" r:id="rId21"/>
    <p:sldId id="279" r:id="rId22"/>
    <p:sldId id="280" r:id="rId23"/>
    <p:sldId id="281"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3.xml.rels><?xml version="1.0" encoding="UTF-8" standalone="yes"?>
<Relationships xmlns="http://schemas.openxmlformats.org/package/2006/relationships"><Relationship Id="rId1" Type="http://schemas.openxmlformats.org/officeDocument/2006/relationships/image" Target="../media/image6.png"/></Relationships>
</file>

<file path=ppt/diagrams/_rels/data4.xml.rels><?xml version="1.0" encoding="UTF-8" standalone="yes"?>
<Relationships xmlns="http://schemas.openxmlformats.org/package/2006/relationships"><Relationship Id="rId1" Type="http://schemas.openxmlformats.org/officeDocument/2006/relationships/image" Target="../media/image7.png"/></Relationships>
</file>

<file path=ppt/diagrams/_rels/data5.xml.rels><?xml version="1.0" encoding="UTF-8" standalone="yes"?>
<Relationships xmlns="http://schemas.openxmlformats.org/package/2006/relationships"><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B9F6F7-5619-4FE1-9AEC-696E14BFA52E}" type="doc">
      <dgm:prSet loTypeId="urn:microsoft.com/office/officeart/2005/8/layout/hierarchy2" loCatId="hierarchy" qsTypeId="urn:microsoft.com/office/officeart/2005/8/quickstyle/simple3" qsCatId="simple" csTypeId="urn:microsoft.com/office/officeart/2005/8/colors/colorful3" csCatId="colorful" phldr="1"/>
      <dgm:spPr/>
      <dgm:t>
        <a:bodyPr/>
        <a:lstStyle/>
        <a:p>
          <a:endParaRPr lang="es-ES"/>
        </a:p>
      </dgm:t>
    </dgm:pt>
    <dgm:pt modelId="{D208272D-40A0-4930-98C6-54E24C3CE110}">
      <dgm:prSet phldrT="[Texto]" custT="1"/>
      <dgm:spPr/>
      <dgm:t>
        <a:bodyPr/>
        <a:lstStyle/>
        <a:p>
          <a:r>
            <a:rPr lang="es-ES" sz="3200" dirty="0" smtClean="0">
              <a:latin typeface="Arial" panose="020B0604020202020204" pitchFamily="34" charset="0"/>
              <a:cs typeface="Arial" panose="020B0604020202020204" pitchFamily="34" charset="0"/>
            </a:rPr>
            <a:t>Enfoque</a:t>
          </a:r>
          <a:endParaRPr lang="es-ES" sz="3200" dirty="0">
            <a:latin typeface="Arial" panose="020B0604020202020204" pitchFamily="34" charset="0"/>
            <a:cs typeface="Arial" panose="020B0604020202020204" pitchFamily="34" charset="0"/>
          </a:endParaRPr>
        </a:p>
      </dgm:t>
    </dgm:pt>
    <dgm:pt modelId="{6D1234BE-0594-4B4E-AD1E-40C838BC49FB}" type="parTrans" cxnId="{164C171C-6057-48E7-8BA9-E023B2B6DC50}">
      <dgm:prSet/>
      <dgm:spPr/>
      <dgm:t>
        <a:bodyPr/>
        <a:lstStyle/>
        <a:p>
          <a:endParaRPr lang="es-ES" sz="2000">
            <a:latin typeface="Arial" panose="020B0604020202020204" pitchFamily="34" charset="0"/>
            <a:cs typeface="Arial" panose="020B0604020202020204" pitchFamily="34" charset="0"/>
          </a:endParaRPr>
        </a:p>
      </dgm:t>
    </dgm:pt>
    <dgm:pt modelId="{D0C8E539-2569-43AA-9D3D-701B58CE8C25}" type="sibTrans" cxnId="{164C171C-6057-48E7-8BA9-E023B2B6DC50}">
      <dgm:prSet/>
      <dgm:spPr/>
      <dgm:t>
        <a:bodyPr/>
        <a:lstStyle/>
        <a:p>
          <a:endParaRPr lang="es-ES" sz="2000">
            <a:latin typeface="Arial" panose="020B0604020202020204" pitchFamily="34" charset="0"/>
            <a:cs typeface="Arial" panose="020B0604020202020204" pitchFamily="34" charset="0"/>
          </a:endParaRPr>
        </a:p>
      </dgm:t>
    </dgm:pt>
    <dgm:pt modelId="{30B0B4D3-7740-4892-81C0-548FEC6F6C14}">
      <dgm:prSet phldrT="[Texto]" custT="1"/>
      <dgm:spPr/>
      <dgm:t>
        <a:bodyPr/>
        <a:lstStyle/>
        <a:p>
          <a:r>
            <a:rPr lang="es-ES" sz="2000" dirty="0" smtClean="0">
              <a:latin typeface="Arial" panose="020B0604020202020204" pitchFamily="34" charset="0"/>
              <a:cs typeface="Arial" panose="020B0604020202020204" pitchFamily="34" charset="0"/>
            </a:rPr>
            <a:t>Mixto</a:t>
          </a:r>
          <a:endParaRPr lang="es-ES" sz="2000" dirty="0">
            <a:latin typeface="Arial" panose="020B0604020202020204" pitchFamily="34" charset="0"/>
            <a:cs typeface="Arial" panose="020B0604020202020204" pitchFamily="34" charset="0"/>
          </a:endParaRPr>
        </a:p>
      </dgm:t>
    </dgm:pt>
    <dgm:pt modelId="{C01C032C-4F54-4061-A525-E35B3A285307}" type="parTrans" cxnId="{04ED9B14-2A50-4B64-BB63-7F176E83F16B}">
      <dgm:prSet custT="1"/>
      <dgm:spPr/>
      <dgm:t>
        <a:bodyPr/>
        <a:lstStyle/>
        <a:p>
          <a:endParaRPr lang="es-ES" sz="600">
            <a:latin typeface="Arial" panose="020B0604020202020204" pitchFamily="34" charset="0"/>
            <a:cs typeface="Arial" panose="020B0604020202020204" pitchFamily="34" charset="0"/>
          </a:endParaRPr>
        </a:p>
      </dgm:t>
    </dgm:pt>
    <dgm:pt modelId="{56F82721-9AF5-4BDB-920C-124C53AEC8F3}" type="sibTrans" cxnId="{04ED9B14-2A50-4B64-BB63-7F176E83F16B}">
      <dgm:prSet/>
      <dgm:spPr/>
      <dgm:t>
        <a:bodyPr/>
        <a:lstStyle/>
        <a:p>
          <a:endParaRPr lang="es-ES" sz="2000">
            <a:latin typeface="Arial" panose="020B0604020202020204" pitchFamily="34" charset="0"/>
            <a:cs typeface="Arial" panose="020B0604020202020204" pitchFamily="34" charset="0"/>
          </a:endParaRPr>
        </a:p>
      </dgm:t>
    </dgm:pt>
    <dgm:pt modelId="{55CEF3A5-8B6B-49BD-96FD-49D8A9F69006}">
      <dgm:prSet phldrT="[Texto]" custT="1"/>
      <dgm:spPr/>
      <dgm:t>
        <a:bodyPr/>
        <a:lstStyle/>
        <a:p>
          <a:r>
            <a:rPr lang="es-ES" sz="2000" dirty="0" smtClean="0">
              <a:latin typeface="Arial" panose="020B0604020202020204" pitchFamily="34" charset="0"/>
              <a:cs typeface="Arial" panose="020B0604020202020204" pitchFamily="34" charset="0"/>
            </a:rPr>
            <a:t>Cualitativo</a:t>
          </a:r>
          <a:endParaRPr lang="es-ES" sz="2000" dirty="0">
            <a:latin typeface="Arial" panose="020B0604020202020204" pitchFamily="34" charset="0"/>
            <a:cs typeface="Arial" panose="020B0604020202020204" pitchFamily="34" charset="0"/>
          </a:endParaRPr>
        </a:p>
      </dgm:t>
    </dgm:pt>
    <dgm:pt modelId="{2F373EF4-74B2-4E9A-9B44-DECD4AD721DE}" type="parTrans" cxnId="{0EABBC3F-99AD-408F-BD81-44B6FA813EEB}">
      <dgm:prSet custT="1"/>
      <dgm:spPr/>
      <dgm:t>
        <a:bodyPr/>
        <a:lstStyle/>
        <a:p>
          <a:endParaRPr lang="es-ES" sz="600">
            <a:latin typeface="Arial" panose="020B0604020202020204" pitchFamily="34" charset="0"/>
            <a:cs typeface="Arial" panose="020B0604020202020204" pitchFamily="34" charset="0"/>
          </a:endParaRPr>
        </a:p>
      </dgm:t>
    </dgm:pt>
    <dgm:pt modelId="{882CEAA8-80D6-441F-9DEB-864267827D88}" type="sibTrans" cxnId="{0EABBC3F-99AD-408F-BD81-44B6FA813EEB}">
      <dgm:prSet/>
      <dgm:spPr/>
      <dgm:t>
        <a:bodyPr/>
        <a:lstStyle/>
        <a:p>
          <a:endParaRPr lang="es-ES" sz="2000">
            <a:latin typeface="Arial" panose="020B0604020202020204" pitchFamily="34" charset="0"/>
            <a:cs typeface="Arial" panose="020B0604020202020204" pitchFamily="34" charset="0"/>
          </a:endParaRPr>
        </a:p>
      </dgm:t>
    </dgm:pt>
    <dgm:pt modelId="{A371EF25-EF83-40B7-B145-D1776D8FA16B}">
      <dgm:prSet phldrT="[Texto]" custT="1"/>
      <dgm:spPr/>
      <dgm:t>
        <a:bodyPr/>
        <a:lstStyle/>
        <a:p>
          <a:r>
            <a:rPr lang="es-ES" sz="2000" dirty="0" smtClean="0">
              <a:latin typeface="Arial" panose="020B0604020202020204" pitchFamily="34" charset="0"/>
              <a:cs typeface="Arial" panose="020B0604020202020204" pitchFamily="34" charset="0"/>
            </a:rPr>
            <a:t>Cuantitativo</a:t>
          </a:r>
          <a:endParaRPr lang="es-ES" sz="2000" dirty="0">
            <a:latin typeface="Arial" panose="020B0604020202020204" pitchFamily="34" charset="0"/>
            <a:cs typeface="Arial" panose="020B0604020202020204" pitchFamily="34" charset="0"/>
          </a:endParaRPr>
        </a:p>
      </dgm:t>
    </dgm:pt>
    <dgm:pt modelId="{B7B7395F-CC02-4681-8BF4-BD7D0CB85803}" type="parTrans" cxnId="{9244C9FB-2A6A-4697-9CE8-7B37F29D2566}">
      <dgm:prSet custT="1"/>
      <dgm:spPr/>
      <dgm:t>
        <a:bodyPr/>
        <a:lstStyle/>
        <a:p>
          <a:endParaRPr lang="es-ES" sz="600">
            <a:latin typeface="Arial" panose="020B0604020202020204" pitchFamily="34" charset="0"/>
            <a:cs typeface="Arial" panose="020B0604020202020204" pitchFamily="34" charset="0"/>
          </a:endParaRPr>
        </a:p>
      </dgm:t>
    </dgm:pt>
    <dgm:pt modelId="{C85196AE-F86D-4713-BC6C-FF0009CC57DC}" type="sibTrans" cxnId="{9244C9FB-2A6A-4697-9CE8-7B37F29D2566}">
      <dgm:prSet/>
      <dgm:spPr/>
      <dgm:t>
        <a:bodyPr/>
        <a:lstStyle/>
        <a:p>
          <a:endParaRPr lang="es-ES" sz="2000">
            <a:latin typeface="Arial" panose="020B0604020202020204" pitchFamily="34" charset="0"/>
            <a:cs typeface="Arial" panose="020B0604020202020204" pitchFamily="34" charset="0"/>
          </a:endParaRPr>
        </a:p>
      </dgm:t>
    </dgm:pt>
    <dgm:pt modelId="{631E69F9-C851-4309-9267-DD1D6B5C579A}" type="pres">
      <dgm:prSet presAssocID="{68B9F6F7-5619-4FE1-9AEC-696E14BFA52E}" presName="diagram" presStyleCnt="0">
        <dgm:presLayoutVars>
          <dgm:chPref val="1"/>
          <dgm:dir/>
          <dgm:animOne val="branch"/>
          <dgm:animLvl val="lvl"/>
          <dgm:resizeHandles val="exact"/>
        </dgm:presLayoutVars>
      </dgm:prSet>
      <dgm:spPr/>
      <dgm:t>
        <a:bodyPr/>
        <a:lstStyle/>
        <a:p>
          <a:endParaRPr lang="es-ES"/>
        </a:p>
      </dgm:t>
    </dgm:pt>
    <dgm:pt modelId="{4AB1BFAD-9451-492B-A0BF-AAD42C094181}" type="pres">
      <dgm:prSet presAssocID="{D208272D-40A0-4930-98C6-54E24C3CE110}" presName="root1" presStyleCnt="0"/>
      <dgm:spPr/>
    </dgm:pt>
    <dgm:pt modelId="{C343CF92-E4DA-4FC6-B429-2AA37D7D3FD1}" type="pres">
      <dgm:prSet presAssocID="{D208272D-40A0-4930-98C6-54E24C3CE110}" presName="LevelOneTextNode" presStyleLbl="node0" presStyleIdx="0" presStyleCnt="1" custScaleX="180062" custScaleY="138905">
        <dgm:presLayoutVars>
          <dgm:chPref val="3"/>
        </dgm:presLayoutVars>
      </dgm:prSet>
      <dgm:spPr/>
      <dgm:t>
        <a:bodyPr/>
        <a:lstStyle/>
        <a:p>
          <a:endParaRPr lang="es-ES"/>
        </a:p>
      </dgm:t>
    </dgm:pt>
    <dgm:pt modelId="{08962B7F-A61A-4F9E-873B-2D6B0772D7C3}" type="pres">
      <dgm:prSet presAssocID="{D208272D-40A0-4930-98C6-54E24C3CE110}" presName="level2hierChild" presStyleCnt="0"/>
      <dgm:spPr/>
    </dgm:pt>
    <dgm:pt modelId="{963CD0C5-F30B-4660-9D6B-8B6DD9834BCB}" type="pres">
      <dgm:prSet presAssocID="{C01C032C-4F54-4061-A525-E35B3A285307}" presName="conn2-1" presStyleLbl="parChTrans1D2" presStyleIdx="0" presStyleCnt="1"/>
      <dgm:spPr/>
      <dgm:t>
        <a:bodyPr/>
        <a:lstStyle/>
        <a:p>
          <a:endParaRPr lang="es-ES"/>
        </a:p>
      </dgm:t>
    </dgm:pt>
    <dgm:pt modelId="{CB9A9AA5-277E-4972-A62E-F8737B1FE69D}" type="pres">
      <dgm:prSet presAssocID="{C01C032C-4F54-4061-A525-E35B3A285307}" presName="connTx" presStyleLbl="parChTrans1D2" presStyleIdx="0" presStyleCnt="1"/>
      <dgm:spPr/>
      <dgm:t>
        <a:bodyPr/>
        <a:lstStyle/>
        <a:p>
          <a:endParaRPr lang="es-ES"/>
        </a:p>
      </dgm:t>
    </dgm:pt>
    <dgm:pt modelId="{DAD0CFCB-9417-4F5B-842D-41A7C6A6D805}" type="pres">
      <dgm:prSet presAssocID="{30B0B4D3-7740-4892-81C0-548FEC6F6C14}" presName="root2" presStyleCnt="0"/>
      <dgm:spPr/>
    </dgm:pt>
    <dgm:pt modelId="{9B0BF15D-7874-4813-923D-83D8C5F20940}" type="pres">
      <dgm:prSet presAssocID="{30B0B4D3-7740-4892-81C0-548FEC6F6C14}" presName="LevelTwoTextNode" presStyleLbl="node2" presStyleIdx="0" presStyleCnt="1" custScaleX="205584">
        <dgm:presLayoutVars>
          <dgm:chPref val="3"/>
        </dgm:presLayoutVars>
      </dgm:prSet>
      <dgm:spPr/>
      <dgm:t>
        <a:bodyPr/>
        <a:lstStyle/>
        <a:p>
          <a:endParaRPr lang="es-ES"/>
        </a:p>
      </dgm:t>
    </dgm:pt>
    <dgm:pt modelId="{2A22C49C-F871-4C2B-93D5-2F4C5140F7B2}" type="pres">
      <dgm:prSet presAssocID="{30B0B4D3-7740-4892-81C0-548FEC6F6C14}" presName="level3hierChild" presStyleCnt="0"/>
      <dgm:spPr/>
    </dgm:pt>
    <dgm:pt modelId="{F304F5AD-05AF-4E5A-BAF0-C90CFB7A957F}" type="pres">
      <dgm:prSet presAssocID="{2F373EF4-74B2-4E9A-9B44-DECD4AD721DE}" presName="conn2-1" presStyleLbl="parChTrans1D3" presStyleIdx="0" presStyleCnt="2"/>
      <dgm:spPr/>
      <dgm:t>
        <a:bodyPr/>
        <a:lstStyle/>
        <a:p>
          <a:endParaRPr lang="es-ES"/>
        </a:p>
      </dgm:t>
    </dgm:pt>
    <dgm:pt modelId="{BC38BF83-5934-48A5-B52A-A335A51030B0}" type="pres">
      <dgm:prSet presAssocID="{2F373EF4-74B2-4E9A-9B44-DECD4AD721DE}" presName="connTx" presStyleLbl="parChTrans1D3" presStyleIdx="0" presStyleCnt="2"/>
      <dgm:spPr/>
      <dgm:t>
        <a:bodyPr/>
        <a:lstStyle/>
        <a:p>
          <a:endParaRPr lang="es-ES"/>
        </a:p>
      </dgm:t>
    </dgm:pt>
    <dgm:pt modelId="{3A699A5F-E943-4CC5-9996-D924F291D096}" type="pres">
      <dgm:prSet presAssocID="{55CEF3A5-8B6B-49BD-96FD-49D8A9F69006}" presName="root2" presStyleCnt="0"/>
      <dgm:spPr/>
    </dgm:pt>
    <dgm:pt modelId="{567E2685-9C45-4DF5-92DD-E0F04A4F6DBC}" type="pres">
      <dgm:prSet presAssocID="{55CEF3A5-8B6B-49BD-96FD-49D8A9F69006}" presName="LevelTwoTextNode" presStyleLbl="node3" presStyleIdx="0" presStyleCnt="2" custScaleX="179886">
        <dgm:presLayoutVars>
          <dgm:chPref val="3"/>
        </dgm:presLayoutVars>
      </dgm:prSet>
      <dgm:spPr/>
      <dgm:t>
        <a:bodyPr/>
        <a:lstStyle/>
        <a:p>
          <a:endParaRPr lang="es-ES"/>
        </a:p>
      </dgm:t>
    </dgm:pt>
    <dgm:pt modelId="{33507A96-DB70-4F44-92E3-962BFBF9964A}" type="pres">
      <dgm:prSet presAssocID="{55CEF3A5-8B6B-49BD-96FD-49D8A9F69006}" presName="level3hierChild" presStyleCnt="0"/>
      <dgm:spPr/>
    </dgm:pt>
    <dgm:pt modelId="{91285D37-6308-4992-AA48-D3EB76C45C62}" type="pres">
      <dgm:prSet presAssocID="{B7B7395F-CC02-4681-8BF4-BD7D0CB85803}" presName="conn2-1" presStyleLbl="parChTrans1D3" presStyleIdx="1" presStyleCnt="2"/>
      <dgm:spPr/>
      <dgm:t>
        <a:bodyPr/>
        <a:lstStyle/>
        <a:p>
          <a:endParaRPr lang="es-ES"/>
        </a:p>
      </dgm:t>
    </dgm:pt>
    <dgm:pt modelId="{2617D5C1-41B8-43E2-8BA5-1942416302C5}" type="pres">
      <dgm:prSet presAssocID="{B7B7395F-CC02-4681-8BF4-BD7D0CB85803}" presName="connTx" presStyleLbl="parChTrans1D3" presStyleIdx="1" presStyleCnt="2"/>
      <dgm:spPr/>
      <dgm:t>
        <a:bodyPr/>
        <a:lstStyle/>
        <a:p>
          <a:endParaRPr lang="es-ES"/>
        </a:p>
      </dgm:t>
    </dgm:pt>
    <dgm:pt modelId="{BDF1B8F9-8C07-4206-8929-5F459B18656D}" type="pres">
      <dgm:prSet presAssocID="{A371EF25-EF83-40B7-B145-D1776D8FA16B}" presName="root2" presStyleCnt="0"/>
      <dgm:spPr/>
    </dgm:pt>
    <dgm:pt modelId="{32B531D0-25F5-4EAA-9BD3-580254815E10}" type="pres">
      <dgm:prSet presAssocID="{A371EF25-EF83-40B7-B145-D1776D8FA16B}" presName="LevelTwoTextNode" presStyleLbl="node3" presStyleIdx="1" presStyleCnt="2" custScaleX="179886">
        <dgm:presLayoutVars>
          <dgm:chPref val="3"/>
        </dgm:presLayoutVars>
      </dgm:prSet>
      <dgm:spPr/>
      <dgm:t>
        <a:bodyPr/>
        <a:lstStyle/>
        <a:p>
          <a:endParaRPr lang="es-ES"/>
        </a:p>
      </dgm:t>
    </dgm:pt>
    <dgm:pt modelId="{DC8FD676-FEED-4C5E-900B-ED87145DD93C}" type="pres">
      <dgm:prSet presAssocID="{A371EF25-EF83-40B7-B145-D1776D8FA16B}" presName="level3hierChild" presStyleCnt="0"/>
      <dgm:spPr/>
    </dgm:pt>
  </dgm:ptLst>
  <dgm:cxnLst>
    <dgm:cxn modelId="{0EABBC3F-99AD-408F-BD81-44B6FA813EEB}" srcId="{30B0B4D3-7740-4892-81C0-548FEC6F6C14}" destId="{55CEF3A5-8B6B-49BD-96FD-49D8A9F69006}" srcOrd="0" destOrd="0" parTransId="{2F373EF4-74B2-4E9A-9B44-DECD4AD721DE}" sibTransId="{882CEAA8-80D6-441F-9DEB-864267827D88}"/>
    <dgm:cxn modelId="{662BCD1A-A42D-463E-B843-648DEFD5165B}" type="presOf" srcId="{2F373EF4-74B2-4E9A-9B44-DECD4AD721DE}" destId="{F304F5AD-05AF-4E5A-BAF0-C90CFB7A957F}" srcOrd="0" destOrd="0" presId="urn:microsoft.com/office/officeart/2005/8/layout/hierarchy2"/>
    <dgm:cxn modelId="{0EBB426B-81BA-4737-8C4F-91CFF59BD159}" type="presOf" srcId="{A371EF25-EF83-40B7-B145-D1776D8FA16B}" destId="{32B531D0-25F5-4EAA-9BD3-580254815E10}" srcOrd="0" destOrd="0" presId="urn:microsoft.com/office/officeart/2005/8/layout/hierarchy2"/>
    <dgm:cxn modelId="{E32C4014-4831-4F90-930F-3E8F07743A33}" type="presOf" srcId="{68B9F6F7-5619-4FE1-9AEC-696E14BFA52E}" destId="{631E69F9-C851-4309-9267-DD1D6B5C579A}" srcOrd="0" destOrd="0" presId="urn:microsoft.com/office/officeart/2005/8/layout/hierarchy2"/>
    <dgm:cxn modelId="{482D0A30-3CD3-4F7E-B81D-195E720CE962}" type="presOf" srcId="{B7B7395F-CC02-4681-8BF4-BD7D0CB85803}" destId="{91285D37-6308-4992-AA48-D3EB76C45C62}" srcOrd="0" destOrd="0" presId="urn:microsoft.com/office/officeart/2005/8/layout/hierarchy2"/>
    <dgm:cxn modelId="{E0EC58E4-9265-4B52-B31F-E3C0A20FFB36}" type="presOf" srcId="{55CEF3A5-8B6B-49BD-96FD-49D8A9F69006}" destId="{567E2685-9C45-4DF5-92DD-E0F04A4F6DBC}" srcOrd="0" destOrd="0" presId="urn:microsoft.com/office/officeart/2005/8/layout/hierarchy2"/>
    <dgm:cxn modelId="{71616CEE-EF97-4F64-9F76-C8FD1286ABFA}" type="presOf" srcId="{C01C032C-4F54-4061-A525-E35B3A285307}" destId="{CB9A9AA5-277E-4972-A62E-F8737B1FE69D}" srcOrd="1" destOrd="0" presId="urn:microsoft.com/office/officeart/2005/8/layout/hierarchy2"/>
    <dgm:cxn modelId="{04ED9B14-2A50-4B64-BB63-7F176E83F16B}" srcId="{D208272D-40A0-4930-98C6-54E24C3CE110}" destId="{30B0B4D3-7740-4892-81C0-548FEC6F6C14}" srcOrd="0" destOrd="0" parTransId="{C01C032C-4F54-4061-A525-E35B3A285307}" sibTransId="{56F82721-9AF5-4BDB-920C-124C53AEC8F3}"/>
    <dgm:cxn modelId="{164C171C-6057-48E7-8BA9-E023B2B6DC50}" srcId="{68B9F6F7-5619-4FE1-9AEC-696E14BFA52E}" destId="{D208272D-40A0-4930-98C6-54E24C3CE110}" srcOrd="0" destOrd="0" parTransId="{6D1234BE-0594-4B4E-AD1E-40C838BC49FB}" sibTransId="{D0C8E539-2569-43AA-9D3D-701B58CE8C25}"/>
    <dgm:cxn modelId="{1C0F288C-6442-4265-828F-3E86CC0CBB52}" type="presOf" srcId="{C01C032C-4F54-4061-A525-E35B3A285307}" destId="{963CD0C5-F30B-4660-9D6B-8B6DD9834BCB}" srcOrd="0" destOrd="0" presId="urn:microsoft.com/office/officeart/2005/8/layout/hierarchy2"/>
    <dgm:cxn modelId="{9244C9FB-2A6A-4697-9CE8-7B37F29D2566}" srcId="{30B0B4D3-7740-4892-81C0-548FEC6F6C14}" destId="{A371EF25-EF83-40B7-B145-D1776D8FA16B}" srcOrd="1" destOrd="0" parTransId="{B7B7395F-CC02-4681-8BF4-BD7D0CB85803}" sibTransId="{C85196AE-F86D-4713-BC6C-FF0009CC57DC}"/>
    <dgm:cxn modelId="{B7A0C580-B1F8-4787-93DA-78E5C2901E45}" type="presOf" srcId="{2F373EF4-74B2-4E9A-9B44-DECD4AD721DE}" destId="{BC38BF83-5934-48A5-B52A-A335A51030B0}" srcOrd="1" destOrd="0" presId="urn:microsoft.com/office/officeart/2005/8/layout/hierarchy2"/>
    <dgm:cxn modelId="{CD204B8F-A579-4B2B-BF69-26C7442FBC50}" type="presOf" srcId="{D208272D-40A0-4930-98C6-54E24C3CE110}" destId="{C343CF92-E4DA-4FC6-B429-2AA37D7D3FD1}" srcOrd="0" destOrd="0" presId="urn:microsoft.com/office/officeart/2005/8/layout/hierarchy2"/>
    <dgm:cxn modelId="{279B7025-1A77-457F-83CA-D495CF7AED69}" type="presOf" srcId="{30B0B4D3-7740-4892-81C0-548FEC6F6C14}" destId="{9B0BF15D-7874-4813-923D-83D8C5F20940}" srcOrd="0" destOrd="0" presId="urn:microsoft.com/office/officeart/2005/8/layout/hierarchy2"/>
    <dgm:cxn modelId="{140387CA-A58D-4830-B423-1DD8C59AB0CC}" type="presOf" srcId="{B7B7395F-CC02-4681-8BF4-BD7D0CB85803}" destId="{2617D5C1-41B8-43E2-8BA5-1942416302C5}" srcOrd="1" destOrd="0" presId="urn:microsoft.com/office/officeart/2005/8/layout/hierarchy2"/>
    <dgm:cxn modelId="{5E05889E-83B8-4EF7-BB77-F99EA9CDD7D2}" type="presParOf" srcId="{631E69F9-C851-4309-9267-DD1D6B5C579A}" destId="{4AB1BFAD-9451-492B-A0BF-AAD42C094181}" srcOrd="0" destOrd="0" presId="urn:microsoft.com/office/officeart/2005/8/layout/hierarchy2"/>
    <dgm:cxn modelId="{7E61693E-6DA7-458D-99B3-C2EAAF59CA77}" type="presParOf" srcId="{4AB1BFAD-9451-492B-A0BF-AAD42C094181}" destId="{C343CF92-E4DA-4FC6-B429-2AA37D7D3FD1}" srcOrd="0" destOrd="0" presId="urn:microsoft.com/office/officeart/2005/8/layout/hierarchy2"/>
    <dgm:cxn modelId="{8BC018A3-8B52-4701-B3D0-CDD12008256A}" type="presParOf" srcId="{4AB1BFAD-9451-492B-A0BF-AAD42C094181}" destId="{08962B7F-A61A-4F9E-873B-2D6B0772D7C3}" srcOrd="1" destOrd="0" presId="urn:microsoft.com/office/officeart/2005/8/layout/hierarchy2"/>
    <dgm:cxn modelId="{8A3772E8-7F11-4540-BA58-CE90F849F9BD}" type="presParOf" srcId="{08962B7F-A61A-4F9E-873B-2D6B0772D7C3}" destId="{963CD0C5-F30B-4660-9D6B-8B6DD9834BCB}" srcOrd="0" destOrd="0" presId="urn:microsoft.com/office/officeart/2005/8/layout/hierarchy2"/>
    <dgm:cxn modelId="{402F64BE-F79A-477D-A5CD-738B48925B96}" type="presParOf" srcId="{963CD0C5-F30B-4660-9D6B-8B6DD9834BCB}" destId="{CB9A9AA5-277E-4972-A62E-F8737B1FE69D}" srcOrd="0" destOrd="0" presId="urn:microsoft.com/office/officeart/2005/8/layout/hierarchy2"/>
    <dgm:cxn modelId="{7AE23110-D286-4D6F-9C34-52E093293E5A}" type="presParOf" srcId="{08962B7F-A61A-4F9E-873B-2D6B0772D7C3}" destId="{DAD0CFCB-9417-4F5B-842D-41A7C6A6D805}" srcOrd="1" destOrd="0" presId="urn:microsoft.com/office/officeart/2005/8/layout/hierarchy2"/>
    <dgm:cxn modelId="{DE46B2DA-949F-4135-A30D-FA37398FE4E0}" type="presParOf" srcId="{DAD0CFCB-9417-4F5B-842D-41A7C6A6D805}" destId="{9B0BF15D-7874-4813-923D-83D8C5F20940}" srcOrd="0" destOrd="0" presId="urn:microsoft.com/office/officeart/2005/8/layout/hierarchy2"/>
    <dgm:cxn modelId="{4CDD6A97-F4E7-4F05-8CEF-8B6EA78B9A46}" type="presParOf" srcId="{DAD0CFCB-9417-4F5B-842D-41A7C6A6D805}" destId="{2A22C49C-F871-4C2B-93D5-2F4C5140F7B2}" srcOrd="1" destOrd="0" presId="urn:microsoft.com/office/officeart/2005/8/layout/hierarchy2"/>
    <dgm:cxn modelId="{94780747-0EE0-402F-A395-9C9C0FFD9D7B}" type="presParOf" srcId="{2A22C49C-F871-4C2B-93D5-2F4C5140F7B2}" destId="{F304F5AD-05AF-4E5A-BAF0-C90CFB7A957F}" srcOrd="0" destOrd="0" presId="urn:microsoft.com/office/officeart/2005/8/layout/hierarchy2"/>
    <dgm:cxn modelId="{181572F2-5E7E-4B7C-9C97-4CBF851FBC3A}" type="presParOf" srcId="{F304F5AD-05AF-4E5A-BAF0-C90CFB7A957F}" destId="{BC38BF83-5934-48A5-B52A-A335A51030B0}" srcOrd="0" destOrd="0" presId="urn:microsoft.com/office/officeart/2005/8/layout/hierarchy2"/>
    <dgm:cxn modelId="{CEBED2D8-1AF2-46DA-B479-E83B1AFB7863}" type="presParOf" srcId="{2A22C49C-F871-4C2B-93D5-2F4C5140F7B2}" destId="{3A699A5F-E943-4CC5-9996-D924F291D096}" srcOrd="1" destOrd="0" presId="urn:microsoft.com/office/officeart/2005/8/layout/hierarchy2"/>
    <dgm:cxn modelId="{16E5B2CC-DBD2-46D7-90C0-667DB069E56A}" type="presParOf" srcId="{3A699A5F-E943-4CC5-9996-D924F291D096}" destId="{567E2685-9C45-4DF5-92DD-E0F04A4F6DBC}" srcOrd="0" destOrd="0" presId="urn:microsoft.com/office/officeart/2005/8/layout/hierarchy2"/>
    <dgm:cxn modelId="{454A21D3-4ACB-46BE-AE91-1D7CE26C3078}" type="presParOf" srcId="{3A699A5F-E943-4CC5-9996-D924F291D096}" destId="{33507A96-DB70-4F44-92E3-962BFBF9964A}" srcOrd="1" destOrd="0" presId="urn:microsoft.com/office/officeart/2005/8/layout/hierarchy2"/>
    <dgm:cxn modelId="{FC8F4D79-C335-4C06-9047-FF52B4937D6A}" type="presParOf" srcId="{2A22C49C-F871-4C2B-93D5-2F4C5140F7B2}" destId="{91285D37-6308-4992-AA48-D3EB76C45C62}" srcOrd="2" destOrd="0" presId="urn:microsoft.com/office/officeart/2005/8/layout/hierarchy2"/>
    <dgm:cxn modelId="{F196180C-0B31-4A0A-BB8B-D433743DFA78}" type="presParOf" srcId="{91285D37-6308-4992-AA48-D3EB76C45C62}" destId="{2617D5C1-41B8-43E2-8BA5-1942416302C5}" srcOrd="0" destOrd="0" presId="urn:microsoft.com/office/officeart/2005/8/layout/hierarchy2"/>
    <dgm:cxn modelId="{792BFB29-DE98-4556-AF2D-5EC4DB583DD7}" type="presParOf" srcId="{2A22C49C-F871-4C2B-93D5-2F4C5140F7B2}" destId="{BDF1B8F9-8C07-4206-8929-5F459B18656D}" srcOrd="3" destOrd="0" presId="urn:microsoft.com/office/officeart/2005/8/layout/hierarchy2"/>
    <dgm:cxn modelId="{517D8626-1967-43E8-BE73-9FEB01091E05}" type="presParOf" srcId="{BDF1B8F9-8C07-4206-8929-5F459B18656D}" destId="{32B531D0-25F5-4EAA-9BD3-580254815E10}" srcOrd="0" destOrd="0" presId="urn:microsoft.com/office/officeart/2005/8/layout/hierarchy2"/>
    <dgm:cxn modelId="{96E06AF1-47D2-41DD-BB37-92BFEA889F41}" type="presParOf" srcId="{BDF1B8F9-8C07-4206-8929-5F459B18656D}" destId="{DC8FD676-FEED-4C5E-900B-ED87145DD93C}"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50DD74-D1A3-4685-8496-E02A61B6FFC6}"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s-EC"/>
        </a:p>
      </dgm:t>
    </dgm:pt>
    <dgm:pt modelId="{3BBD3489-3DB9-4EDB-A60A-FD29D25F9462}">
      <dgm:prSet phldrT="[Texto]"/>
      <dgm:spPr/>
      <dgm:t>
        <a:bodyPr/>
        <a:lstStyle/>
        <a:p>
          <a:r>
            <a:rPr lang="es-EC" dirty="0" smtClean="0"/>
            <a:t>Personas de Casa Somos </a:t>
          </a:r>
          <a:endParaRPr lang="es-EC" dirty="0"/>
        </a:p>
      </dgm:t>
    </dgm:pt>
    <dgm:pt modelId="{8E0A432F-6D73-4781-9CA2-900EE860AE19}" type="parTrans" cxnId="{58F44C1A-8165-41D9-9A02-C0990BDFAC92}">
      <dgm:prSet/>
      <dgm:spPr/>
      <dgm:t>
        <a:bodyPr/>
        <a:lstStyle/>
        <a:p>
          <a:endParaRPr lang="es-EC"/>
        </a:p>
      </dgm:t>
    </dgm:pt>
    <dgm:pt modelId="{C6E55C7E-9038-4BD3-8CE4-FD04712C8A9B}" type="sibTrans" cxnId="{58F44C1A-8165-41D9-9A02-C0990BDFAC92}">
      <dgm:prSet/>
      <dgm:spPr/>
      <dgm:t>
        <a:bodyPr/>
        <a:lstStyle/>
        <a:p>
          <a:endParaRPr lang="es-EC"/>
        </a:p>
      </dgm:t>
    </dgm:pt>
    <dgm:pt modelId="{FA1957B8-7C0E-4580-ADA9-3AB1A12C75D8}">
      <dgm:prSet phldrT="[Texto]"/>
      <dgm:spPr>
        <a:solidFill>
          <a:srgbClr val="D48D0C"/>
        </a:solidFill>
      </dgm:spPr>
      <dgm:t>
        <a:bodyPr/>
        <a:lstStyle/>
        <a:p>
          <a:r>
            <a:rPr lang="es-EC" dirty="0" smtClean="0"/>
            <a:t>26</a:t>
          </a:r>
          <a:endParaRPr lang="es-EC" dirty="0"/>
        </a:p>
      </dgm:t>
    </dgm:pt>
    <dgm:pt modelId="{C2825765-4F4B-494F-857F-3EF100190417}" type="parTrans" cxnId="{FA8903FA-A3BB-4177-B2E9-71BB7B05FB24}">
      <dgm:prSet/>
      <dgm:spPr/>
      <dgm:t>
        <a:bodyPr/>
        <a:lstStyle/>
        <a:p>
          <a:endParaRPr lang="es-EC"/>
        </a:p>
      </dgm:t>
    </dgm:pt>
    <dgm:pt modelId="{672703F9-4C29-4A8C-8E19-D19476A09E4D}" type="sibTrans" cxnId="{FA8903FA-A3BB-4177-B2E9-71BB7B05FB24}">
      <dgm:prSet/>
      <dgm:spPr/>
      <dgm:t>
        <a:bodyPr/>
        <a:lstStyle/>
        <a:p>
          <a:endParaRPr lang="es-EC"/>
        </a:p>
      </dgm:t>
    </dgm:pt>
    <dgm:pt modelId="{9E45D443-F8C4-4FDA-9CFD-021E0849E6CE}">
      <dgm:prSet phldrT="[Texto]"/>
      <dgm:spPr>
        <a:solidFill>
          <a:srgbClr val="0B83D5"/>
        </a:solidFill>
      </dgm:spPr>
      <dgm:t>
        <a:bodyPr/>
        <a:lstStyle/>
        <a:p>
          <a:r>
            <a:rPr lang="es-EC" dirty="0" smtClean="0"/>
            <a:t>46 </a:t>
          </a:r>
          <a:endParaRPr lang="es-EC" dirty="0"/>
        </a:p>
      </dgm:t>
    </dgm:pt>
    <dgm:pt modelId="{D90D5822-7019-4369-9E4A-64016B79DCE9}" type="parTrans" cxnId="{3C67D2DA-5181-4B01-817F-5FA62BE3AD9B}">
      <dgm:prSet/>
      <dgm:spPr/>
      <dgm:t>
        <a:bodyPr/>
        <a:lstStyle/>
        <a:p>
          <a:endParaRPr lang="es-EC"/>
        </a:p>
      </dgm:t>
    </dgm:pt>
    <dgm:pt modelId="{98E07C5C-4981-4299-AC42-282CBCFBE9CA}" type="sibTrans" cxnId="{3C67D2DA-5181-4B01-817F-5FA62BE3AD9B}">
      <dgm:prSet/>
      <dgm:spPr/>
      <dgm:t>
        <a:bodyPr/>
        <a:lstStyle/>
        <a:p>
          <a:endParaRPr lang="es-EC"/>
        </a:p>
      </dgm:t>
    </dgm:pt>
    <dgm:pt modelId="{6F4B6CAB-18BD-4ABB-8B31-0104F1E6367E}">
      <dgm:prSet phldrT="[Texto]"/>
      <dgm:spPr/>
      <dgm:t>
        <a:bodyPr/>
        <a:lstStyle/>
        <a:p>
          <a:r>
            <a:rPr lang="es-EC" dirty="0" smtClean="0"/>
            <a:t>Situación de empleo </a:t>
          </a:r>
          <a:endParaRPr lang="es-EC" dirty="0"/>
        </a:p>
      </dgm:t>
    </dgm:pt>
    <dgm:pt modelId="{7011677E-9DCE-4C9E-B509-73650D1F682E}" type="parTrans" cxnId="{F286F370-D8BD-4D11-BAF5-67D0BA8E1D14}">
      <dgm:prSet/>
      <dgm:spPr/>
      <dgm:t>
        <a:bodyPr/>
        <a:lstStyle/>
        <a:p>
          <a:endParaRPr lang="es-EC"/>
        </a:p>
      </dgm:t>
    </dgm:pt>
    <dgm:pt modelId="{DEF771C3-75F8-4065-B039-1321295470FC}" type="sibTrans" cxnId="{F286F370-D8BD-4D11-BAF5-67D0BA8E1D14}">
      <dgm:prSet/>
      <dgm:spPr/>
      <dgm:t>
        <a:bodyPr/>
        <a:lstStyle/>
        <a:p>
          <a:endParaRPr lang="es-EC"/>
        </a:p>
      </dgm:t>
    </dgm:pt>
    <dgm:pt modelId="{F0AE16CA-4721-43EF-B4F2-7AE942A07F56}">
      <dgm:prSet phldrT="[Texto]"/>
      <dgm:spPr/>
      <dgm:t>
        <a:bodyPr/>
        <a:lstStyle/>
        <a:p>
          <a:r>
            <a:rPr lang="es-EC" dirty="0" smtClean="0"/>
            <a:t>Actividades de ganadería y agricultura</a:t>
          </a:r>
          <a:endParaRPr lang="es-EC" dirty="0"/>
        </a:p>
      </dgm:t>
    </dgm:pt>
    <dgm:pt modelId="{2B369EF0-A643-4876-930E-CBCAAD75967C}" type="parTrans" cxnId="{C9751463-9088-40C8-A8F4-0F5AD11FF6C2}">
      <dgm:prSet/>
      <dgm:spPr/>
      <dgm:t>
        <a:bodyPr/>
        <a:lstStyle/>
        <a:p>
          <a:endParaRPr lang="es-EC"/>
        </a:p>
      </dgm:t>
    </dgm:pt>
    <dgm:pt modelId="{B7EA6AD7-71AA-48A4-AD9E-A580757B2437}" type="sibTrans" cxnId="{C9751463-9088-40C8-A8F4-0F5AD11FF6C2}">
      <dgm:prSet/>
      <dgm:spPr/>
      <dgm:t>
        <a:bodyPr/>
        <a:lstStyle/>
        <a:p>
          <a:endParaRPr lang="es-EC"/>
        </a:p>
      </dgm:t>
    </dgm:pt>
    <dgm:pt modelId="{DE5FFCF9-0E02-413F-AA67-3B3F9BD08AB1}">
      <dgm:prSet phldrT="[Texto]"/>
      <dgm:spPr>
        <a:solidFill>
          <a:srgbClr val="4DB3D3"/>
        </a:solidFill>
      </dgm:spPr>
      <dgm:t>
        <a:bodyPr/>
        <a:lstStyle/>
        <a:p>
          <a:r>
            <a:rPr lang="es-EC" dirty="0" smtClean="0"/>
            <a:t>16% Autoempleo</a:t>
          </a:r>
          <a:endParaRPr lang="es-EC" dirty="0"/>
        </a:p>
      </dgm:t>
    </dgm:pt>
    <dgm:pt modelId="{90A111D6-BFA2-41EC-9F6C-0AFBF91C189A}" type="parTrans" cxnId="{221C8FF0-80A1-4672-8D42-3525C01E7BA5}">
      <dgm:prSet/>
      <dgm:spPr/>
      <dgm:t>
        <a:bodyPr/>
        <a:lstStyle/>
        <a:p>
          <a:endParaRPr lang="es-EC"/>
        </a:p>
      </dgm:t>
    </dgm:pt>
    <dgm:pt modelId="{BCB4BFE4-F878-4B06-AB95-28844F90CCC0}" type="sibTrans" cxnId="{221C8FF0-80A1-4672-8D42-3525C01E7BA5}">
      <dgm:prSet/>
      <dgm:spPr/>
      <dgm:t>
        <a:bodyPr/>
        <a:lstStyle/>
        <a:p>
          <a:endParaRPr lang="es-EC"/>
        </a:p>
      </dgm:t>
    </dgm:pt>
    <dgm:pt modelId="{F8FF9738-E9E1-4B5A-9C43-D7466B8A1B73}">
      <dgm:prSet phldrT="[Texto]"/>
      <dgm:spPr>
        <a:solidFill>
          <a:srgbClr val="AD9333"/>
        </a:solidFill>
      </dgm:spPr>
      <dgm:t>
        <a:bodyPr/>
        <a:lstStyle/>
        <a:p>
          <a:r>
            <a:rPr lang="es-EC" dirty="0" smtClean="0"/>
            <a:t>27% Subempleo </a:t>
          </a:r>
          <a:endParaRPr lang="es-EC" dirty="0"/>
        </a:p>
      </dgm:t>
    </dgm:pt>
    <dgm:pt modelId="{E181DFE8-4C6C-46FA-981C-658FE108D581}" type="parTrans" cxnId="{D495A324-E751-48B7-B080-DF953191DDDF}">
      <dgm:prSet/>
      <dgm:spPr/>
      <dgm:t>
        <a:bodyPr/>
        <a:lstStyle/>
        <a:p>
          <a:endParaRPr lang="es-EC"/>
        </a:p>
      </dgm:t>
    </dgm:pt>
    <dgm:pt modelId="{0BC76DCE-B4F6-4A21-B7A9-31A0AF60D387}" type="sibTrans" cxnId="{D495A324-E751-48B7-B080-DF953191DDDF}">
      <dgm:prSet/>
      <dgm:spPr/>
      <dgm:t>
        <a:bodyPr/>
        <a:lstStyle/>
        <a:p>
          <a:endParaRPr lang="es-EC"/>
        </a:p>
      </dgm:t>
    </dgm:pt>
    <dgm:pt modelId="{FBF536F1-8DE9-46F2-AE7B-5E4D504579B1}">
      <dgm:prSet phldrT="[Texto]"/>
      <dgm:spPr>
        <a:solidFill>
          <a:schemeClr val="bg2">
            <a:lumMod val="60000"/>
            <a:lumOff val="40000"/>
          </a:schemeClr>
        </a:solidFill>
      </dgm:spPr>
      <dgm:t>
        <a:bodyPr/>
        <a:lstStyle/>
        <a:p>
          <a:r>
            <a:rPr lang="es-EC" dirty="0" smtClean="0">
              <a:solidFill>
                <a:srgbClr val="002060"/>
              </a:solidFill>
            </a:rPr>
            <a:t>97</a:t>
          </a:r>
          <a:endParaRPr lang="es-EC" dirty="0">
            <a:solidFill>
              <a:srgbClr val="002060"/>
            </a:solidFill>
          </a:endParaRPr>
        </a:p>
      </dgm:t>
    </dgm:pt>
    <dgm:pt modelId="{2B9B9732-A088-4CEC-B131-E7C22601D5BC}" type="parTrans" cxnId="{6B4F6217-3217-4AD6-BC59-D9CC72469B6B}">
      <dgm:prSet/>
      <dgm:spPr/>
      <dgm:t>
        <a:bodyPr/>
        <a:lstStyle/>
        <a:p>
          <a:endParaRPr lang="es-EC"/>
        </a:p>
      </dgm:t>
    </dgm:pt>
    <dgm:pt modelId="{1FF450B3-9B2D-4F77-8D2E-947B05FB5E60}" type="sibTrans" cxnId="{6B4F6217-3217-4AD6-BC59-D9CC72469B6B}">
      <dgm:prSet/>
      <dgm:spPr/>
      <dgm:t>
        <a:bodyPr/>
        <a:lstStyle/>
        <a:p>
          <a:endParaRPr lang="es-EC"/>
        </a:p>
      </dgm:t>
    </dgm:pt>
    <dgm:pt modelId="{8F487CB1-E542-41F9-8928-27AC045C96F6}">
      <dgm:prSet phldrT="[Texto]"/>
      <dgm:spPr>
        <a:solidFill>
          <a:srgbClr val="8066F0"/>
        </a:solidFill>
      </dgm:spPr>
      <dgm:t>
        <a:bodyPr/>
        <a:lstStyle/>
        <a:p>
          <a:r>
            <a:rPr lang="es-EC" dirty="0" smtClean="0"/>
            <a:t>57% desempleo</a:t>
          </a:r>
          <a:endParaRPr lang="es-EC" dirty="0"/>
        </a:p>
      </dgm:t>
    </dgm:pt>
    <dgm:pt modelId="{3E19D137-9092-49C2-98A4-5B1F80D306BF}" type="parTrans" cxnId="{7786F7A9-4D17-4EFA-A3B4-471912056EA5}">
      <dgm:prSet/>
      <dgm:spPr/>
      <dgm:t>
        <a:bodyPr/>
        <a:lstStyle/>
        <a:p>
          <a:endParaRPr lang="es-EC"/>
        </a:p>
      </dgm:t>
    </dgm:pt>
    <dgm:pt modelId="{C1E82F0F-78BF-4024-ABF3-95A482493902}" type="sibTrans" cxnId="{7786F7A9-4D17-4EFA-A3B4-471912056EA5}">
      <dgm:prSet/>
      <dgm:spPr/>
      <dgm:t>
        <a:bodyPr/>
        <a:lstStyle/>
        <a:p>
          <a:endParaRPr lang="es-EC"/>
        </a:p>
      </dgm:t>
    </dgm:pt>
    <dgm:pt modelId="{240E0868-F1CC-4ACE-A4FF-4284DA22ACF0}" type="pres">
      <dgm:prSet presAssocID="{AE50DD74-D1A3-4685-8496-E02A61B6FFC6}" presName="outerComposite" presStyleCnt="0">
        <dgm:presLayoutVars>
          <dgm:chMax val="2"/>
          <dgm:animLvl val="lvl"/>
          <dgm:resizeHandles val="exact"/>
        </dgm:presLayoutVars>
      </dgm:prSet>
      <dgm:spPr/>
      <dgm:t>
        <a:bodyPr/>
        <a:lstStyle/>
        <a:p>
          <a:endParaRPr lang="es-ES"/>
        </a:p>
      </dgm:t>
    </dgm:pt>
    <dgm:pt modelId="{00599264-C082-4C58-BB48-805808F5BC28}" type="pres">
      <dgm:prSet presAssocID="{AE50DD74-D1A3-4685-8496-E02A61B6FFC6}" presName="dummyMaxCanvas" presStyleCnt="0"/>
      <dgm:spPr/>
    </dgm:pt>
    <dgm:pt modelId="{B8AC446B-09C7-41EC-ACFC-1F1DC2A36F4B}" type="pres">
      <dgm:prSet presAssocID="{AE50DD74-D1A3-4685-8496-E02A61B6FFC6}" presName="parentComposite" presStyleCnt="0"/>
      <dgm:spPr/>
    </dgm:pt>
    <dgm:pt modelId="{C077362A-A933-4C0F-AC93-38BC9B18FBB4}" type="pres">
      <dgm:prSet presAssocID="{AE50DD74-D1A3-4685-8496-E02A61B6FFC6}" presName="parent1" presStyleLbl="alignAccFollowNode1" presStyleIdx="0" presStyleCnt="4">
        <dgm:presLayoutVars>
          <dgm:chMax val="4"/>
        </dgm:presLayoutVars>
      </dgm:prSet>
      <dgm:spPr/>
      <dgm:t>
        <a:bodyPr/>
        <a:lstStyle/>
        <a:p>
          <a:endParaRPr lang="es-ES"/>
        </a:p>
      </dgm:t>
    </dgm:pt>
    <dgm:pt modelId="{BF5F992F-FBBF-4EDA-A353-FF5BD10645E9}" type="pres">
      <dgm:prSet presAssocID="{AE50DD74-D1A3-4685-8496-E02A61B6FFC6}" presName="parent2" presStyleLbl="alignAccFollowNode1" presStyleIdx="1" presStyleCnt="4">
        <dgm:presLayoutVars>
          <dgm:chMax val="4"/>
        </dgm:presLayoutVars>
      </dgm:prSet>
      <dgm:spPr/>
      <dgm:t>
        <a:bodyPr/>
        <a:lstStyle/>
        <a:p>
          <a:endParaRPr lang="es-ES"/>
        </a:p>
      </dgm:t>
    </dgm:pt>
    <dgm:pt modelId="{D33C17E8-7C3B-4E0C-BBB8-A69DB7227778}" type="pres">
      <dgm:prSet presAssocID="{AE50DD74-D1A3-4685-8496-E02A61B6FFC6}" presName="childrenComposite" presStyleCnt="0"/>
      <dgm:spPr/>
    </dgm:pt>
    <dgm:pt modelId="{F12D32DC-6537-4B3C-8961-359A4BD8DCA6}" type="pres">
      <dgm:prSet presAssocID="{AE50DD74-D1A3-4685-8496-E02A61B6FFC6}" presName="dummyMaxCanvas_ChildArea" presStyleCnt="0"/>
      <dgm:spPr/>
    </dgm:pt>
    <dgm:pt modelId="{E01D6BA1-3AFC-4A4B-89EB-16364547B387}" type="pres">
      <dgm:prSet presAssocID="{AE50DD74-D1A3-4685-8496-E02A61B6FFC6}" presName="fulcrum" presStyleLbl="alignAccFollowNode1" presStyleIdx="2" presStyleCnt="4"/>
      <dgm:spPr>
        <a:solidFill>
          <a:srgbClr val="3B565F">
            <a:alpha val="89804"/>
          </a:srgbClr>
        </a:solidFill>
      </dgm:spPr>
    </dgm:pt>
    <dgm:pt modelId="{82C7DDF2-6E6A-48AF-B6B0-EE8141E496C7}" type="pres">
      <dgm:prSet presAssocID="{AE50DD74-D1A3-4685-8496-E02A61B6FFC6}" presName="balance_34" presStyleLbl="alignAccFollowNode1" presStyleIdx="3" presStyleCnt="4">
        <dgm:presLayoutVars>
          <dgm:bulletEnabled val="1"/>
        </dgm:presLayoutVars>
      </dgm:prSet>
      <dgm:spPr>
        <a:solidFill>
          <a:srgbClr val="3B565F">
            <a:alpha val="89804"/>
          </a:srgbClr>
        </a:solidFill>
      </dgm:spPr>
    </dgm:pt>
    <dgm:pt modelId="{80EF5FFF-9381-4052-B5E3-3322F10F3878}" type="pres">
      <dgm:prSet presAssocID="{AE50DD74-D1A3-4685-8496-E02A61B6FFC6}" presName="right_34_1" presStyleLbl="node1" presStyleIdx="0" presStyleCnt="7">
        <dgm:presLayoutVars>
          <dgm:bulletEnabled val="1"/>
        </dgm:presLayoutVars>
      </dgm:prSet>
      <dgm:spPr/>
      <dgm:t>
        <a:bodyPr/>
        <a:lstStyle/>
        <a:p>
          <a:endParaRPr lang="es-ES"/>
        </a:p>
      </dgm:t>
    </dgm:pt>
    <dgm:pt modelId="{09AE0D90-2FCF-4A33-A368-CE4D67562AC7}" type="pres">
      <dgm:prSet presAssocID="{AE50DD74-D1A3-4685-8496-E02A61B6FFC6}" presName="right_34_2" presStyleLbl="node1" presStyleIdx="1" presStyleCnt="7">
        <dgm:presLayoutVars>
          <dgm:bulletEnabled val="1"/>
        </dgm:presLayoutVars>
      </dgm:prSet>
      <dgm:spPr/>
      <dgm:t>
        <a:bodyPr/>
        <a:lstStyle/>
        <a:p>
          <a:endParaRPr lang="es-ES"/>
        </a:p>
      </dgm:t>
    </dgm:pt>
    <dgm:pt modelId="{2058C972-22D4-49EF-9F44-69013151556E}" type="pres">
      <dgm:prSet presAssocID="{AE50DD74-D1A3-4685-8496-E02A61B6FFC6}" presName="right_34_3" presStyleLbl="node1" presStyleIdx="2" presStyleCnt="7">
        <dgm:presLayoutVars>
          <dgm:bulletEnabled val="1"/>
        </dgm:presLayoutVars>
      </dgm:prSet>
      <dgm:spPr/>
      <dgm:t>
        <a:bodyPr/>
        <a:lstStyle/>
        <a:p>
          <a:endParaRPr lang="es-ES"/>
        </a:p>
      </dgm:t>
    </dgm:pt>
    <dgm:pt modelId="{FF04B7EC-8DEB-45F9-AB96-2C52830071CA}" type="pres">
      <dgm:prSet presAssocID="{AE50DD74-D1A3-4685-8496-E02A61B6FFC6}" presName="right_34_4" presStyleLbl="node1" presStyleIdx="3" presStyleCnt="7">
        <dgm:presLayoutVars>
          <dgm:bulletEnabled val="1"/>
        </dgm:presLayoutVars>
      </dgm:prSet>
      <dgm:spPr/>
      <dgm:t>
        <a:bodyPr/>
        <a:lstStyle/>
        <a:p>
          <a:endParaRPr lang="es-ES"/>
        </a:p>
      </dgm:t>
    </dgm:pt>
    <dgm:pt modelId="{2EB2CB3F-7448-46CF-A74B-758724AA41DD}" type="pres">
      <dgm:prSet presAssocID="{AE50DD74-D1A3-4685-8496-E02A61B6FFC6}" presName="left_34_1" presStyleLbl="node1" presStyleIdx="4" presStyleCnt="7" custLinFactNeighborX="823" custLinFactNeighborY="-41289">
        <dgm:presLayoutVars>
          <dgm:bulletEnabled val="1"/>
        </dgm:presLayoutVars>
      </dgm:prSet>
      <dgm:spPr/>
      <dgm:t>
        <a:bodyPr/>
        <a:lstStyle/>
        <a:p>
          <a:endParaRPr lang="es-ES"/>
        </a:p>
      </dgm:t>
    </dgm:pt>
    <dgm:pt modelId="{7BA838E8-8FBD-4390-8B77-B42D34673C84}" type="pres">
      <dgm:prSet presAssocID="{AE50DD74-D1A3-4685-8496-E02A61B6FFC6}" presName="left_34_2" presStyleLbl="node1" presStyleIdx="5" presStyleCnt="7" custLinFactNeighborX="6821" custLinFactNeighborY="-61169">
        <dgm:presLayoutVars>
          <dgm:bulletEnabled val="1"/>
        </dgm:presLayoutVars>
      </dgm:prSet>
      <dgm:spPr/>
      <dgm:t>
        <a:bodyPr/>
        <a:lstStyle/>
        <a:p>
          <a:endParaRPr lang="es-ES"/>
        </a:p>
      </dgm:t>
    </dgm:pt>
    <dgm:pt modelId="{D3062CB0-37F4-4AB0-A98A-650056CB7981}" type="pres">
      <dgm:prSet presAssocID="{AE50DD74-D1A3-4685-8496-E02A61B6FFC6}" presName="left_34_3" presStyleLbl="node1" presStyleIdx="6" presStyleCnt="7" custLinFactNeighborX="3720" custLinFactNeighborY="-81049">
        <dgm:presLayoutVars>
          <dgm:bulletEnabled val="1"/>
        </dgm:presLayoutVars>
      </dgm:prSet>
      <dgm:spPr/>
      <dgm:t>
        <a:bodyPr/>
        <a:lstStyle/>
        <a:p>
          <a:endParaRPr lang="es-ES"/>
        </a:p>
      </dgm:t>
    </dgm:pt>
  </dgm:ptLst>
  <dgm:cxnLst>
    <dgm:cxn modelId="{E511DF90-2770-43CE-AD78-3736FCF4D326}" type="presOf" srcId="{6F4B6CAB-18BD-4ABB-8B31-0104F1E6367E}" destId="{BF5F992F-FBBF-4EDA-A353-FF5BD10645E9}" srcOrd="0" destOrd="0" presId="urn:microsoft.com/office/officeart/2005/8/layout/balance1"/>
    <dgm:cxn modelId="{F286F370-D8BD-4D11-BAF5-67D0BA8E1D14}" srcId="{AE50DD74-D1A3-4685-8496-E02A61B6FFC6}" destId="{6F4B6CAB-18BD-4ABB-8B31-0104F1E6367E}" srcOrd="1" destOrd="0" parTransId="{7011677E-9DCE-4C9E-B509-73650D1F682E}" sibTransId="{DEF771C3-75F8-4065-B039-1321295470FC}"/>
    <dgm:cxn modelId="{58F44C1A-8165-41D9-9A02-C0990BDFAC92}" srcId="{AE50DD74-D1A3-4685-8496-E02A61B6FFC6}" destId="{3BBD3489-3DB9-4EDB-A60A-FD29D25F9462}" srcOrd="0" destOrd="0" parTransId="{8E0A432F-6D73-4781-9CA2-900EE860AE19}" sibTransId="{C6E55C7E-9038-4BD3-8CE4-FD04712C8A9B}"/>
    <dgm:cxn modelId="{A4FB3A3B-2EFE-413D-9C08-47D9F6DA7E67}" type="presOf" srcId="{F0AE16CA-4721-43EF-B4F2-7AE942A07F56}" destId="{80EF5FFF-9381-4052-B5E3-3322F10F3878}" srcOrd="0" destOrd="0" presId="urn:microsoft.com/office/officeart/2005/8/layout/balance1"/>
    <dgm:cxn modelId="{A8DA0B57-A2BE-4CEA-B917-46F76A9C13DE}" type="presOf" srcId="{FA1957B8-7C0E-4580-ADA9-3AB1A12C75D8}" destId="{2EB2CB3F-7448-46CF-A74B-758724AA41DD}" srcOrd="0" destOrd="0" presId="urn:microsoft.com/office/officeart/2005/8/layout/balance1"/>
    <dgm:cxn modelId="{949FC82D-C857-4B73-81C2-0BF8DCF9EB51}" type="presOf" srcId="{8F487CB1-E542-41F9-8928-27AC045C96F6}" destId="{FF04B7EC-8DEB-45F9-AB96-2C52830071CA}" srcOrd="0" destOrd="0" presId="urn:microsoft.com/office/officeart/2005/8/layout/balance1"/>
    <dgm:cxn modelId="{7786F7A9-4D17-4EFA-A3B4-471912056EA5}" srcId="{6F4B6CAB-18BD-4ABB-8B31-0104F1E6367E}" destId="{8F487CB1-E542-41F9-8928-27AC045C96F6}" srcOrd="3" destOrd="0" parTransId="{3E19D137-9092-49C2-98A4-5B1F80D306BF}" sibTransId="{C1E82F0F-78BF-4024-ABF3-95A482493902}"/>
    <dgm:cxn modelId="{28EE4445-B734-4E20-9480-BDEC3EA68BF1}" type="presOf" srcId="{FBF536F1-8DE9-46F2-AE7B-5E4D504579B1}" destId="{D3062CB0-37F4-4AB0-A98A-650056CB7981}" srcOrd="0" destOrd="0" presId="urn:microsoft.com/office/officeart/2005/8/layout/balance1"/>
    <dgm:cxn modelId="{221C8FF0-80A1-4672-8D42-3525C01E7BA5}" srcId="{6F4B6CAB-18BD-4ABB-8B31-0104F1E6367E}" destId="{DE5FFCF9-0E02-413F-AA67-3B3F9BD08AB1}" srcOrd="1" destOrd="0" parTransId="{90A111D6-BFA2-41EC-9F6C-0AFBF91C189A}" sibTransId="{BCB4BFE4-F878-4B06-AB95-28844F90CCC0}"/>
    <dgm:cxn modelId="{A2EA35D6-FC6C-446B-B71B-F0C826F2E15A}" type="presOf" srcId="{3BBD3489-3DB9-4EDB-A60A-FD29D25F9462}" destId="{C077362A-A933-4C0F-AC93-38BC9B18FBB4}" srcOrd="0" destOrd="0" presId="urn:microsoft.com/office/officeart/2005/8/layout/balance1"/>
    <dgm:cxn modelId="{BE839178-93CE-4266-A669-8C903E01421D}" type="presOf" srcId="{9E45D443-F8C4-4FDA-9CFD-021E0849E6CE}" destId="{7BA838E8-8FBD-4390-8B77-B42D34673C84}" srcOrd="0" destOrd="0" presId="urn:microsoft.com/office/officeart/2005/8/layout/balance1"/>
    <dgm:cxn modelId="{327FAD53-E15F-482D-AB4C-9FC5053BA1A8}" type="presOf" srcId="{DE5FFCF9-0E02-413F-AA67-3B3F9BD08AB1}" destId="{09AE0D90-2FCF-4A33-A368-CE4D67562AC7}" srcOrd="0" destOrd="0" presId="urn:microsoft.com/office/officeart/2005/8/layout/balance1"/>
    <dgm:cxn modelId="{C9751463-9088-40C8-A8F4-0F5AD11FF6C2}" srcId="{6F4B6CAB-18BD-4ABB-8B31-0104F1E6367E}" destId="{F0AE16CA-4721-43EF-B4F2-7AE942A07F56}" srcOrd="0" destOrd="0" parTransId="{2B369EF0-A643-4876-930E-CBCAAD75967C}" sibTransId="{B7EA6AD7-71AA-48A4-AD9E-A580757B2437}"/>
    <dgm:cxn modelId="{3C67D2DA-5181-4B01-817F-5FA62BE3AD9B}" srcId="{3BBD3489-3DB9-4EDB-A60A-FD29D25F9462}" destId="{9E45D443-F8C4-4FDA-9CFD-021E0849E6CE}" srcOrd="1" destOrd="0" parTransId="{D90D5822-7019-4369-9E4A-64016B79DCE9}" sibTransId="{98E07C5C-4981-4299-AC42-282CBCFBE9CA}"/>
    <dgm:cxn modelId="{C2448DA3-1E41-4078-B7CF-55C6681353DF}" type="presOf" srcId="{F8FF9738-E9E1-4B5A-9C43-D7466B8A1B73}" destId="{2058C972-22D4-49EF-9F44-69013151556E}" srcOrd="0" destOrd="0" presId="urn:microsoft.com/office/officeart/2005/8/layout/balance1"/>
    <dgm:cxn modelId="{D495A324-E751-48B7-B080-DF953191DDDF}" srcId="{6F4B6CAB-18BD-4ABB-8B31-0104F1E6367E}" destId="{F8FF9738-E9E1-4B5A-9C43-D7466B8A1B73}" srcOrd="2" destOrd="0" parTransId="{E181DFE8-4C6C-46FA-981C-658FE108D581}" sibTransId="{0BC76DCE-B4F6-4A21-B7A9-31A0AF60D387}"/>
    <dgm:cxn modelId="{6B4F6217-3217-4AD6-BC59-D9CC72469B6B}" srcId="{3BBD3489-3DB9-4EDB-A60A-FD29D25F9462}" destId="{FBF536F1-8DE9-46F2-AE7B-5E4D504579B1}" srcOrd="2" destOrd="0" parTransId="{2B9B9732-A088-4CEC-B131-E7C22601D5BC}" sibTransId="{1FF450B3-9B2D-4F77-8D2E-947B05FB5E60}"/>
    <dgm:cxn modelId="{6C389BA5-1DD0-4947-A9F5-C287B61141CD}" type="presOf" srcId="{AE50DD74-D1A3-4685-8496-E02A61B6FFC6}" destId="{240E0868-F1CC-4ACE-A4FF-4284DA22ACF0}" srcOrd="0" destOrd="0" presId="urn:microsoft.com/office/officeart/2005/8/layout/balance1"/>
    <dgm:cxn modelId="{FA8903FA-A3BB-4177-B2E9-71BB7B05FB24}" srcId="{3BBD3489-3DB9-4EDB-A60A-FD29D25F9462}" destId="{FA1957B8-7C0E-4580-ADA9-3AB1A12C75D8}" srcOrd="0" destOrd="0" parTransId="{C2825765-4F4B-494F-857F-3EF100190417}" sibTransId="{672703F9-4C29-4A8C-8E19-D19476A09E4D}"/>
    <dgm:cxn modelId="{00FF189F-176F-4CEF-B103-5F20FF855564}" type="presParOf" srcId="{240E0868-F1CC-4ACE-A4FF-4284DA22ACF0}" destId="{00599264-C082-4C58-BB48-805808F5BC28}" srcOrd="0" destOrd="0" presId="urn:microsoft.com/office/officeart/2005/8/layout/balance1"/>
    <dgm:cxn modelId="{E15A3EB0-0741-490A-B9DD-C8AA29D4DD24}" type="presParOf" srcId="{240E0868-F1CC-4ACE-A4FF-4284DA22ACF0}" destId="{B8AC446B-09C7-41EC-ACFC-1F1DC2A36F4B}" srcOrd="1" destOrd="0" presId="urn:microsoft.com/office/officeart/2005/8/layout/balance1"/>
    <dgm:cxn modelId="{11366E2D-7A6F-4F95-98EB-58FB409B8721}" type="presParOf" srcId="{B8AC446B-09C7-41EC-ACFC-1F1DC2A36F4B}" destId="{C077362A-A933-4C0F-AC93-38BC9B18FBB4}" srcOrd="0" destOrd="0" presId="urn:microsoft.com/office/officeart/2005/8/layout/balance1"/>
    <dgm:cxn modelId="{48D11233-0BAC-4CA5-9F1D-DC8CC13C8EFA}" type="presParOf" srcId="{B8AC446B-09C7-41EC-ACFC-1F1DC2A36F4B}" destId="{BF5F992F-FBBF-4EDA-A353-FF5BD10645E9}" srcOrd="1" destOrd="0" presId="urn:microsoft.com/office/officeart/2005/8/layout/balance1"/>
    <dgm:cxn modelId="{6F6BB8B3-4C25-4F84-8A19-163B70A59EFC}" type="presParOf" srcId="{240E0868-F1CC-4ACE-A4FF-4284DA22ACF0}" destId="{D33C17E8-7C3B-4E0C-BBB8-A69DB7227778}" srcOrd="2" destOrd="0" presId="urn:microsoft.com/office/officeart/2005/8/layout/balance1"/>
    <dgm:cxn modelId="{695AE9B9-644C-4AFC-AA32-CEA9C15A72E3}" type="presParOf" srcId="{D33C17E8-7C3B-4E0C-BBB8-A69DB7227778}" destId="{F12D32DC-6537-4B3C-8961-359A4BD8DCA6}" srcOrd="0" destOrd="0" presId="urn:microsoft.com/office/officeart/2005/8/layout/balance1"/>
    <dgm:cxn modelId="{1819A797-9B4D-4895-93E1-DEADB3B2A847}" type="presParOf" srcId="{D33C17E8-7C3B-4E0C-BBB8-A69DB7227778}" destId="{E01D6BA1-3AFC-4A4B-89EB-16364547B387}" srcOrd="1" destOrd="0" presId="urn:microsoft.com/office/officeart/2005/8/layout/balance1"/>
    <dgm:cxn modelId="{5165B9ED-85A2-4E02-9674-196107BC12F9}" type="presParOf" srcId="{D33C17E8-7C3B-4E0C-BBB8-A69DB7227778}" destId="{82C7DDF2-6E6A-48AF-B6B0-EE8141E496C7}" srcOrd="2" destOrd="0" presId="urn:microsoft.com/office/officeart/2005/8/layout/balance1"/>
    <dgm:cxn modelId="{DDFB57C9-4CB6-457A-B58D-0A1563D5B36D}" type="presParOf" srcId="{D33C17E8-7C3B-4E0C-BBB8-A69DB7227778}" destId="{80EF5FFF-9381-4052-B5E3-3322F10F3878}" srcOrd="3" destOrd="0" presId="urn:microsoft.com/office/officeart/2005/8/layout/balance1"/>
    <dgm:cxn modelId="{8F811832-6F1E-4855-BDA9-DADDB03EF248}" type="presParOf" srcId="{D33C17E8-7C3B-4E0C-BBB8-A69DB7227778}" destId="{09AE0D90-2FCF-4A33-A368-CE4D67562AC7}" srcOrd="4" destOrd="0" presId="urn:microsoft.com/office/officeart/2005/8/layout/balance1"/>
    <dgm:cxn modelId="{9C95AF72-87A2-4533-A059-0684A487476E}" type="presParOf" srcId="{D33C17E8-7C3B-4E0C-BBB8-A69DB7227778}" destId="{2058C972-22D4-49EF-9F44-69013151556E}" srcOrd="5" destOrd="0" presId="urn:microsoft.com/office/officeart/2005/8/layout/balance1"/>
    <dgm:cxn modelId="{F2F4CE22-7DDC-4C60-8873-036150503F5A}" type="presParOf" srcId="{D33C17E8-7C3B-4E0C-BBB8-A69DB7227778}" destId="{FF04B7EC-8DEB-45F9-AB96-2C52830071CA}" srcOrd="6" destOrd="0" presId="urn:microsoft.com/office/officeart/2005/8/layout/balance1"/>
    <dgm:cxn modelId="{1A534FD0-07F7-4566-A3BC-575A9D8CD22A}" type="presParOf" srcId="{D33C17E8-7C3B-4E0C-BBB8-A69DB7227778}" destId="{2EB2CB3F-7448-46CF-A74B-758724AA41DD}" srcOrd="7" destOrd="0" presId="urn:microsoft.com/office/officeart/2005/8/layout/balance1"/>
    <dgm:cxn modelId="{C99AABC8-1A61-447B-9FC7-8488AF919826}" type="presParOf" srcId="{D33C17E8-7C3B-4E0C-BBB8-A69DB7227778}" destId="{7BA838E8-8FBD-4390-8B77-B42D34673C84}" srcOrd="8" destOrd="0" presId="urn:microsoft.com/office/officeart/2005/8/layout/balance1"/>
    <dgm:cxn modelId="{F16ED944-C698-4DA4-978C-6F9DB7122F93}" type="presParOf" srcId="{D33C17E8-7C3B-4E0C-BBB8-A69DB7227778}" destId="{D3062CB0-37F4-4AB0-A98A-650056CB7981}" srcOrd="9"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BAD9F24-3AE7-4781-A0D3-F22A77D1E577}"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s-EC"/>
        </a:p>
      </dgm:t>
    </dgm:pt>
    <dgm:pt modelId="{FF0874CD-DDC8-49AB-8983-C768FAF9653B}">
      <dgm:prSet phldrT="[Texto]" custT="1"/>
      <dgm:spPr>
        <a:solidFill>
          <a:srgbClr val="C00000"/>
        </a:solidFill>
      </dgm:spPr>
      <dgm:t>
        <a:bodyPr/>
        <a:lstStyle/>
        <a:p>
          <a:r>
            <a:rPr lang="es-EC" sz="3200" dirty="0" smtClean="0"/>
            <a:t>112 personas </a:t>
          </a:r>
          <a:endParaRPr lang="es-EC" sz="3200" dirty="0"/>
        </a:p>
      </dgm:t>
    </dgm:pt>
    <dgm:pt modelId="{29F16C05-746E-4678-ABC8-B55A57347207}" type="parTrans" cxnId="{3C48B386-201F-4E84-80F9-D6EC71AA5644}">
      <dgm:prSet/>
      <dgm:spPr/>
      <dgm:t>
        <a:bodyPr/>
        <a:lstStyle/>
        <a:p>
          <a:endParaRPr lang="es-EC"/>
        </a:p>
      </dgm:t>
    </dgm:pt>
    <dgm:pt modelId="{BEF79572-66C7-47CD-8565-99B347071112}" type="sibTrans" cxnId="{3C48B386-201F-4E84-80F9-D6EC71AA5644}">
      <dgm:prSet/>
      <dgm:spPr/>
      <dgm:t>
        <a:bodyPr/>
        <a:lstStyle/>
        <a:p>
          <a:endParaRPr lang="es-EC"/>
        </a:p>
      </dgm:t>
    </dgm:pt>
    <dgm:pt modelId="{713250CB-4D02-4D91-832C-0227D272F3EF}">
      <dgm:prSet phldrT="[Texto]" custT="1"/>
      <dgm:spPr/>
      <dgm:t>
        <a:bodyPr/>
        <a:lstStyle/>
        <a:p>
          <a:r>
            <a:rPr lang="es-EC" sz="3200" dirty="0" smtClean="0"/>
            <a:t>Comida local, rápida y venta de hornados </a:t>
          </a:r>
          <a:endParaRPr lang="es-EC" sz="3200" dirty="0"/>
        </a:p>
      </dgm:t>
    </dgm:pt>
    <dgm:pt modelId="{E507E7A2-ABFD-4DD0-8E53-B5CF4380DCCB}" type="parTrans" cxnId="{8074C943-D120-4AFE-A6E3-D3CF33E8ABF2}">
      <dgm:prSet/>
      <dgm:spPr/>
      <dgm:t>
        <a:bodyPr/>
        <a:lstStyle/>
        <a:p>
          <a:endParaRPr lang="es-EC"/>
        </a:p>
      </dgm:t>
    </dgm:pt>
    <dgm:pt modelId="{1D8513F8-7AC1-450D-89F4-CA7DD709CC33}" type="sibTrans" cxnId="{8074C943-D120-4AFE-A6E3-D3CF33E8ABF2}">
      <dgm:prSet/>
      <dgm:spPr/>
      <dgm:t>
        <a:bodyPr/>
        <a:lstStyle/>
        <a:p>
          <a:endParaRPr lang="es-EC"/>
        </a:p>
      </dgm:t>
    </dgm:pt>
    <dgm:pt modelId="{57A78EEF-6FE2-4A98-8A2C-9B1FD437D477}" type="pres">
      <dgm:prSet presAssocID="{7BAD9F24-3AE7-4781-A0D3-F22A77D1E577}" presName="diagram" presStyleCnt="0">
        <dgm:presLayoutVars>
          <dgm:dir/>
          <dgm:resizeHandles val="exact"/>
        </dgm:presLayoutVars>
      </dgm:prSet>
      <dgm:spPr/>
      <dgm:t>
        <a:bodyPr/>
        <a:lstStyle/>
        <a:p>
          <a:endParaRPr lang="es-ES"/>
        </a:p>
      </dgm:t>
    </dgm:pt>
    <dgm:pt modelId="{D9D188A2-D458-4E38-8AB9-F34A8A032F8E}" type="pres">
      <dgm:prSet presAssocID="{FF0874CD-DDC8-49AB-8983-C768FAF9653B}" presName="arrow" presStyleLbl="node1" presStyleIdx="0" presStyleCnt="2" custScaleX="62305" custScaleY="80296" custRadScaleRad="112961" custRadScaleInc="-105">
        <dgm:presLayoutVars>
          <dgm:bulletEnabled val="1"/>
        </dgm:presLayoutVars>
      </dgm:prSet>
      <dgm:spPr/>
      <dgm:t>
        <a:bodyPr/>
        <a:lstStyle/>
        <a:p>
          <a:endParaRPr lang="es-ES"/>
        </a:p>
      </dgm:t>
    </dgm:pt>
    <dgm:pt modelId="{BBF3FF4B-70A4-4338-BBC2-4576CC9B5057}" type="pres">
      <dgm:prSet presAssocID="{713250CB-4D02-4D91-832C-0227D272F3EF}" presName="arrow" presStyleLbl="node1" presStyleIdx="1" presStyleCnt="2" custScaleX="78056" custScaleY="77005" custRadScaleRad="118608" custRadScaleInc="-3636">
        <dgm:presLayoutVars>
          <dgm:bulletEnabled val="1"/>
        </dgm:presLayoutVars>
      </dgm:prSet>
      <dgm:spPr/>
      <dgm:t>
        <a:bodyPr/>
        <a:lstStyle/>
        <a:p>
          <a:endParaRPr lang="es-ES"/>
        </a:p>
      </dgm:t>
    </dgm:pt>
  </dgm:ptLst>
  <dgm:cxnLst>
    <dgm:cxn modelId="{270BB40A-0973-42CE-BBCC-818192EEBC79}" type="presOf" srcId="{FF0874CD-DDC8-49AB-8983-C768FAF9653B}" destId="{D9D188A2-D458-4E38-8AB9-F34A8A032F8E}" srcOrd="0" destOrd="0" presId="urn:microsoft.com/office/officeart/2005/8/layout/arrow5"/>
    <dgm:cxn modelId="{04E1EFD6-01C9-4F04-9649-2D9CC115CB47}" type="presOf" srcId="{713250CB-4D02-4D91-832C-0227D272F3EF}" destId="{BBF3FF4B-70A4-4338-BBC2-4576CC9B5057}" srcOrd="0" destOrd="0" presId="urn:microsoft.com/office/officeart/2005/8/layout/arrow5"/>
    <dgm:cxn modelId="{FCD44A88-99EB-417E-9A34-5810CF540AEE}" type="presOf" srcId="{7BAD9F24-3AE7-4781-A0D3-F22A77D1E577}" destId="{57A78EEF-6FE2-4A98-8A2C-9B1FD437D477}" srcOrd="0" destOrd="0" presId="urn:microsoft.com/office/officeart/2005/8/layout/arrow5"/>
    <dgm:cxn modelId="{3C48B386-201F-4E84-80F9-D6EC71AA5644}" srcId="{7BAD9F24-3AE7-4781-A0D3-F22A77D1E577}" destId="{FF0874CD-DDC8-49AB-8983-C768FAF9653B}" srcOrd="0" destOrd="0" parTransId="{29F16C05-746E-4678-ABC8-B55A57347207}" sibTransId="{BEF79572-66C7-47CD-8565-99B347071112}"/>
    <dgm:cxn modelId="{8074C943-D120-4AFE-A6E3-D3CF33E8ABF2}" srcId="{7BAD9F24-3AE7-4781-A0D3-F22A77D1E577}" destId="{713250CB-4D02-4D91-832C-0227D272F3EF}" srcOrd="1" destOrd="0" parTransId="{E507E7A2-ABFD-4DD0-8E53-B5CF4380DCCB}" sibTransId="{1D8513F8-7AC1-450D-89F4-CA7DD709CC33}"/>
    <dgm:cxn modelId="{74C9B168-0DFC-47E0-B011-D1C3C2FD2A05}" type="presParOf" srcId="{57A78EEF-6FE2-4A98-8A2C-9B1FD437D477}" destId="{D9D188A2-D458-4E38-8AB9-F34A8A032F8E}" srcOrd="0" destOrd="0" presId="urn:microsoft.com/office/officeart/2005/8/layout/arrow5"/>
    <dgm:cxn modelId="{72D716FD-3452-4CB9-8965-DB64399904DF}" type="presParOf" srcId="{57A78EEF-6FE2-4A98-8A2C-9B1FD437D477}" destId="{BBF3FF4B-70A4-4338-BBC2-4576CC9B5057}"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56E170-0742-4DFA-9ADC-40CCA30D0C43}" type="doc">
      <dgm:prSet loTypeId="urn:microsoft.com/office/officeart/2005/8/layout/cycle5" loCatId="cycle" qsTypeId="urn:microsoft.com/office/officeart/2005/8/quickstyle/simple1" qsCatId="simple" csTypeId="urn:microsoft.com/office/officeart/2005/8/colors/colorful5" csCatId="colorful" phldr="1"/>
      <dgm:spPr/>
      <dgm:t>
        <a:bodyPr/>
        <a:lstStyle/>
        <a:p>
          <a:endParaRPr lang="es-EC"/>
        </a:p>
      </dgm:t>
    </dgm:pt>
    <dgm:pt modelId="{A2688EE3-CDAE-497D-A4E0-906311FE72CC}">
      <dgm:prSet phldrT="[Texto]" custT="1"/>
      <dgm:spPr/>
      <dgm:t>
        <a:bodyPr/>
        <a:lstStyle/>
        <a:p>
          <a:r>
            <a:rPr lang="es-EC" sz="1800" dirty="0" smtClean="0">
              <a:solidFill>
                <a:schemeClr val="tx1"/>
              </a:solidFill>
              <a:latin typeface="Arial" panose="020B0604020202020204" pitchFamily="34" charset="0"/>
              <a:cs typeface="Arial" panose="020B0604020202020204" pitchFamily="34" charset="0"/>
            </a:rPr>
            <a:t>Espacios para la venta de productos y artesanías </a:t>
          </a:r>
          <a:endParaRPr lang="es-EC" sz="1800" dirty="0">
            <a:solidFill>
              <a:schemeClr val="tx1"/>
            </a:solidFill>
            <a:latin typeface="Arial" panose="020B0604020202020204" pitchFamily="34" charset="0"/>
            <a:cs typeface="Arial" panose="020B0604020202020204" pitchFamily="34" charset="0"/>
          </a:endParaRPr>
        </a:p>
      </dgm:t>
    </dgm:pt>
    <dgm:pt modelId="{3298C007-057B-4A30-937D-1A94DCA8006C}" type="parTrans" cxnId="{39B5DFCF-B9FE-4439-8262-C428B5E8470F}">
      <dgm:prSet/>
      <dgm:spPr/>
      <dgm:t>
        <a:bodyPr/>
        <a:lstStyle/>
        <a:p>
          <a:endParaRPr lang="es-EC" sz="1800">
            <a:solidFill>
              <a:schemeClr val="tx1"/>
            </a:solidFill>
            <a:latin typeface="Arial" panose="020B0604020202020204" pitchFamily="34" charset="0"/>
            <a:cs typeface="Arial" panose="020B0604020202020204" pitchFamily="34" charset="0"/>
          </a:endParaRPr>
        </a:p>
      </dgm:t>
    </dgm:pt>
    <dgm:pt modelId="{D484D1E4-5F8B-4477-9680-DBC1463E01F4}" type="sibTrans" cxnId="{39B5DFCF-B9FE-4439-8262-C428B5E8470F}">
      <dgm:prSet/>
      <dgm:spPr>
        <a:ln w="57150">
          <a:solidFill>
            <a:srgbClr val="0070C0"/>
          </a:solidFill>
        </a:ln>
      </dgm:spPr>
      <dgm:t>
        <a:bodyPr/>
        <a:lstStyle/>
        <a:p>
          <a:endParaRPr lang="es-EC" sz="1800">
            <a:solidFill>
              <a:schemeClr val="tx1"/>
            </a:solidFill>
            <a:latin typeface="Arial" panose="020B0604020202020204" pitchFamily="34" charset="0"/>
            <a:cs typeface="Arial" panose="020B0604020202020204" pitchFamily="34" charset="0"/>
          </a:endParaRPr>
        </a:p>
      </dgm:t>
    </dgm:pt>
    <dgm:pt modelId="{5DBDA5B0-4D9B-4AB6-91A5-BB4699D03968}">
      <dgm:prSet phldrT="[Texto]" custT="1"/>
      <dgm:spPr/>
      <dgm:t>
        <a:bodyPr/>
        <a:lstStyle/>
        <a:p>
          <a:r>
            <a:rPr lang="es-ES" sz="1800" dirty="0" smtClean="0">
              <a:solidFill>
                <a:schemeClr val="tx1"/>
              </a:solidFill>
              <a:latin typeface="Arial" panose="020B0604020202020204" pitchFamily="34" charset="0"/>
              <a:cs typeface="Arial" panose="020B0604020202020204" pitchFamily="34" charset="0"/>
            </a:rPr>
            <a:t>Creación de Asociaciones </a:t>
          </a:r>
          <a:endParaRPr lang="es-EC" sz="1800" dirty="0">
            <a:solidFill>
              <a:schemeClr val="tx1"/>
            </a:solidFill>
            <a:latin typeface="Arial" panose="020B0604020202020204" pitchFamily="34" charset="0"/>
            <a:cs typeface="Arial" panose="020B0604020202020204" pitchFamily="34" charset="0"/>
          </a:endParaRPr>
        </a:p>
      </dgm:t>
    </dgm:pt>
    <dgm:pt modelId="{54B8A8F2-B2A0-4A3F-8166-43AE9FFE892C}" type="parTrans" cxnId="{42FEB08F-8D8E-457C-86AB-0068A46565D5}">
      <dgm:prSet/>
      <dgm:spPr/>
      <dgm:t>
        <a:bodyPr/>
        <a:lstStyle/>
        <a:p>
          <a:endParaRPr lang="es-EC" sz="1800">
            <a:solidFill>
              <a:schemeClr val="tx1"/>
            </a:solidFill>
            <a:latin typeface="Arial" panose="020B0604020202020204" pitchFamily="34" charset="0"/>
            <a:cs typeface="Arial" panose="020B0604020202020204" pitchFamily="34" charset="0"/>
          </a:endParaRPr>
        </a:p>
      </dgm:t>
    </dgm:pt>
    <dgm:pt modelId="{2413121C-A3DB-4ECF-8C79-A45026EB3190}" type="sibTrans" cxnId="{42FEB08F-8D8E-457C-86AB-0068A46565D5}">
      <dgm:prSet/>
      <dgm:spPr>
        <a:ln w="57150">
          <a:solidFill>
            <a:srgbClr val="00FFCC"/>
          </a:solidFill>
        </a:ln>
      </dgm:spPr>
      <dgm:t>
        <a:bodyPr/>
        <a:lstStyle/>
        <a:p>
          <a:endParaRPr lang="es-EC" sz="1800">
            <a:solidFill>
              <a:schemeClr val="tx1"/>
            </a:solidFill>
            <a:latin typeface="Arial" panose="020B0604020202020204" pitchFamily="34" charset="0"/>
            <a:cs typeface="Arial" panose="020B0604020202020204" pitchFamily="34" charset="0"/>
          </a:endParaRPr>
        </a:p>
      </dgm:t>
    </dgm:pt>
    <dgm:pt modelId="{19806127-6B8E-4408-9509-FF7F6C1158BF}">
      <dgm:prSet phldrT="[Texto]" custT="1"/>
      <dgm:spPr/>
      <dgm:t>
        <a:bodyPr/>
        <a:lstStyle/>
        <a:p>
          <a:r>
            <a:rPr lang="es-EC" sz="1800" dirty="0" smtClean="0">
              <a:solidFill>
                <a:schemeClr val="tx1"/>
              </a:solidFill>
              <a:latin typeface="Arial" panose="020B0604020202020204" pitchFamily="34" charset="0"/>
              <a:cs typeface="Arial" panose="020B0604020202020204" pitchFamily="34" charset="0"/>
            </a:rPr>
            <a:t>Impulso al desarrollo de nuevos emprendimientos</a:t>
          </a:r>
          <a:endParaRPr lang="es-EC" sz="1800" dirty="0">
            <a:solidFill>
              <a:schemeClr val="tx1"/>
            </a:solidFill>
            <a:latin typeface="Arial" panose="020B0604020202020204" pitchFamily="34" charset="0"/>
            <a:cs typeface="Arial" panose="020B0604020202020204" pitchFamily="34" charset="0"/>
          </a:endParaRPr>
        </a:p>
      </dgm:t>
    </dgm:pt>
    <dgm:pt modelId="{E16CBD28-006C-4183-917E-757DF0AA1FF3}" type="parTrans" cxnId="{F54FF371-2C6A-47E5-9AEE-3F7796CF3615}">
      <dgm:prSet/>
      <dgm:spPr/>
      <dgm:t>
        <a:bodyPr/>
        <a:lstStyle/>
        <a:p>
          <a:endParaRPr lang="es-EC" sz="1800">
            <a:solidFill>
              <a:schemeClr val="tx1"/>
            </a:solidFill>
            <a:latin typeface="Arial" panose="020B0604020202020204" pitchFamily="34" charset="0"/>
            <a:cs typeface="Arial" panose="020B0604020202020204" pitchFamily="34" charset="0"/>
          </a:endParaRPr>
        </a:p>
      </dgm:t>
    </dgm:pt>
    <dgm:pt modelId="{430823BC-BBA7-4D32-97B5-D46D1B4C54B9}" type="sibTrans" cxnId="{F54FF371-2C6A-47E5-9AEE-3F7796CF3615}">
      <dgm:prSet/>
      <dgm:spPr>
        <a:ln w="57150">
          <a:solidFill>
            <a:srgbClr val="92D050"/>
          </a:solidFill>
        </a:ln>
      </dgm:spPr>
      <dgm:t>
        <a:bodyPr/>
        <a:lstStyle/>
        <a:p>
          <a:endParaRPr lang="es-EC" sz="1800">
            <a:solidFill>
              <a:schemeClr val="tx1"/>
            </a:solidFill>
            <a:latin typeface="Arial" panose="020B0604020202020204" pitchFamily="34" charset="0"/>
            <a:cs typeface="Arial" panose="020B0604020202020204" pitchFamily="34" charset="0"/>
          </a:endParaRPr>
        </a:p>
      </dgm:t>
    </dgm:pt>
    <dgm:pt modelId="{5796FCF2-8D30-4C0D-8B39-9E4B73DAB417}">
      <dgm:prSet phldrT="[Texto]" custT="1"/>
      <dgm:spPr/>
      <dgm:t>
        <a:bodyPr/>
        <a:lstStyle/>
        <a:p>
          <a:r>
            <a:rPr lang="es-EC" sz="1800" dirty="0" smtClean="0">
              <a:solidFill>
                <a:schemeClr val="tx1"/>
              </a:solidFill>
              <a:latin typeface="Arial" panose="020B0604020202020204" pitchFamily="34" charset="0"/>
              <a:cs typeface="Arial" panose="020B0604020202020204" pitchFamily="34" charset="0"/>
            </a:rPr>
            <a:t>Alternativas de visita de desarrollo para la comunidad </a:t>
          </a:r>
          <a:endParaRPr lang="es-EC" sz="1800" dirty="0">
            <a:solidFill>
              <a:schemeClr val="tx1"/>
            </a:solidFill>
            <a:latin typeface="Arial" panose="020B0604020202020204" pitchFamily="34" charset="0"/>
            <a:cs typeface="Arial" panose="020B0604020202020204" pitchFamily="34" charset="0"/>
          </a:endParaRPr>
        </a:p>
      </dgm:t>
    </dgm:pt>
    <dgm:pt modelId="{A8DF5F11-DA9D-4E70-83E4-B0A6638E6CFC}" type="parTrans" cxnId="{EA5D9F92-1174-4AD5-A9C6-F259772D6891}">
      <dgm:prSet/>
      <dgm:spPr/>
      <dgm:t>
        <a:bodyPr/>
        <a:lstStyle/>
        <a:p>
          <a:endParaRPr lang="es-EC" sz="1800">
            <a:solidFill>
              <a:schemeClr val="tx1"/>
            </a:solidFill>
            <a:latin typeface="Arial" panose="020B0604020202020204" pitchFamily="34" charset="0"/>
            <a:cs typeface="Arial" panose="020B0604020202020204" pitchFamily="34" charset="0"/>
          </a:endParaRPr>
        </a:p>
      </dgm:t>
    </dgm:pt>
    <dgm:pt modelId="{C961C2B9-6AB1-4BA0-A3C6-FA652105C793}" type="sibTrans" cxnId="{EA5D9F92-1174-4AD5-A9C6-F259772D6891}">
      <dgm:prSet/>
      <dgm:spPr>
        <a:ln w="57150">
          <a:solidFill>
            <a:srgbClr val="FFC000"/>
          </a:solidFill>
        </a:ln>
      </dgm:spPr>
      <dgm:t>
        <a:bodyPr/>
        <a:lstStyle/>
        <a:p>
          <a:endParaRPr lang="es-EC" sz="1800">
            <a:solidFill>
              <a:schemeClr val="tx1"/>
            </a:solidFill>
            <a:latin typeface="Arial" panose="020B0604020202020204" pitchFamily="34" charset="0"/>
            <a:cs typeface="Arial" panose="020B0604020202020204" pitchFamily="34" charset="0"/>
          </a:endParaRPr>
        </a:p>
      </dgm:t>
    </dgm:pt>
    <dgm:pt modelId="{FCFD1C71-90A9-44CD-BA47-FC3A1FD8624D}">
      <dgm:prSet phldrT="[Texto]" custT="1"/>
      <dgm:spPr/>
      <dgm:t>
        <a:bodyPr/>
        <a:lstStyle/>
        <a:p>
          <a:r>
            <a:rPr lang="es-ES" sz="1800" dirty="0" smtClean="0">
              <a:solidFill>
                <a:schemeClr val="tx1"/>
              </a:solidFill>
              <a:latin typeface="Arial" panose="020B0604020202020204" pitchFamily="34" charset="0"/>
              <a:cs typeface="Arial" panose="020B0604020202020204" pitchFamily="34" charset="0"/>
            </a:rPr>
            <a:t>Generación de Alianzas con instituciones de Educación Superior y Financieras </a:t>
          </a:r>
          <a:endParaRPr lang="es-EC" sz="1800" dirty="0">
            <a:solidFill>
              <a:schemeClr val="tx1"/>
            </a:solidFill>
            <a:latin typeface="Arial" panose="020B0604020202020204" pitchFamily="34" charset="0"/>
            <a:cs typeface="Arial" panose="020B0604020202020204" pitchFamily="34" charset="0"/>
          </a:endParaRPr>
        </a:p>
      </dgm:t>
    </dgm:pt>
    <dgm:pt modelId="{62B32066-1A82-4DB7-A5CA-EB42C92B513E}" type="parTrans" cxnId="{D973E69C-1134-450C-A3D6-C85575D4E1E4}">
      <dgm:prSet/>
      <dgm:spPr/>
      <dgm:t>
        <a:bodyPr/>
        <a:lstStyle/>
        <a:p>
          <a:endParaRPr lang="es-EC" sz="1800">
            <a:solidFill>
              <a:schemeClr val="tx1"/>
            </a:solidFill>
            <a:latin typeface="Arial" panose="020B0604020202020204" pitchFamily="34" charset="0"/>
            <a:cs typeface="Arial" panose="020B0604020202020204" pitchFamily="34" charset="0"/>
          </a:endParaRPr>
        </a:p>
      </dgm:t>
    </dgm:pt>
    <dgm:pt modelId="{3C1EFFAB-22A1-4106-9706-5FF1ADB1D02D}" type="sibTrans" cxnId="{D973E69C-1134-450C-A3D6-C85575D4E1E4}">
      <dgm:prSet/>
      <dgm:spPr>
        <a:ln w="57150">
          <a:solidFill>
            <a:schemeClr val="accent6">
              <a:lumMod val="75000"/>
            </a:schemeClr>
          </a:solidFill>
        </a:ln>
      </dgm:spPr>
      <dgm:t>
        <a:bodyPr/>
        <a:lstStyle/>
        <a:p>
          <a:endParaRPr lang="es-EC" sz="1800">
            <a:solidFill>
              <a:schemeClr val="tx1"/>
            </a:solidFill>
            <a:latin typeface="Arial" panose="020B0604020202020204" pitchFamily="34" charset="0"/>
            <a:cs typeface="Arial" panose="020B0604020202020204" pitchFamily="34" charset="0"/>
          </a:endParaRPr>
        </a:p>
      </dgm:t>
    </dgm:pt>
    <dgm:pt modelId="{3528D7ED-81F0-4DB6-A658-F914292309FB}" type="pres">
      <dgm:prSet presAssocID="{1C56E170-0742-4DFA-9ADC-40CCA30D0C43}" presName="cycle" presStyleCnt="0">
        <dgm:presLayoutVars>
          <dgm:dir/>
          <dgm:resizeHandles val="exact"/>
        </dgm:presLayoutVars>
      </dgm:prSet>
      <dgm:spPr/>
      <dgm:t>
        <a:bodyPr/>
        <a:lstStyle/>
        <a:p>
          <a:endParaRPr lang="es-ES"/>
        </a:p>
      </dgm:t>
    </dgm:pt>
    <dgm:pt modelId="{BE01F0A2-E1EF-4E93-8685-77EFF286311B}" type="pres">
      <dgm:prSet presAssocID="{A2688EE3-CDAE-497D-A4E0-906311FE72CC}" presName="node" presStyleLbl="node1" presStyleIdx="0" presStyleCnt="5" custScaleX="149740" custScaleY="98515">
        <dgm:presLayoutVars>
          <dgm:bulletEnabled val="1"/>
        </dgm:presLayoutVars>
      </dgm:prSet>
      <dgm:spPr/>
      <dgm:t>
        <a:bodyPr/>
        <a:lstStyle/>
        <a:p>
          <a:endParaRPr lang="es-EC"/>
        </a:p>
      </dgm:t>
    </dgm:pt>
    <dgm:pt modelId="{BDC15155-0D30-40E2-9A33-A83D0B243F76}" type="pres">
      <dgm:prSet presAssocID="{A2688EE3-CDAE-497D-A4E0-906311FE72CC}" presName="spNode" presStyleCnt="0"/>
      <dgm:spPr/>
    </dgm:pt>
    <dgm:pt modelId="{65838940-F097-4334-B393-21F9CD91F666}" type="pres">
      <dgm:prSet presAssocID="{D484D1E4-5F8B-4477-9680-DBC1463E01F4}" presName="sibTrans" presStyleLbl="sibTrans1D1" presStyleIdx="0" presStyleCnt="5"/>
      <dgm:spPr/>
      <dgm:t>
        <a:bodyPr/>
        <a:lstStyle/>
        <a:p>
          <a:endParaRPr lang="es-ES"/>
        </a:p>
      </dgm:t>
    </dgm:pt>
    <dgm:pt modelId="{679551F1-8581-4F7A-8E43-FEB749581866}" type="pres">
      <dgm:prSet presAssocID="{5DBDA5B0-4D9B-4AB6-91A5-BB4699D03968}" presName="node" presStyleLbl="node1" presStyleIdx="1" presStyleCnt="5" custScaleX="149740" custScaleY="98515">
        <dgm:presLayoutVars>
          <dgm:bulletEnabled val="1"/>
        </dgm:presLayoutVars>
      </dgm:prSet>
      <dgm:spPr/>
      <dgm:t>
        <a:bodyPr/>
        <a:lstStyle/>
        <a:p>
          <a:endParaRPr lang="es-EC"/>
        </a:p>
      </dgm:t>
    </dgm:pt>
    <dgm:pt modelId="{31474030-BF36-404B-8A9E-B4DF125E62CD}" type="pres">
      <dgm:prSet presAssocID="{5DBDA5B0-4D9B-4AB6-91A5-BB4699D03968}" presName="spNode" presStyleCnt="0"/>
      <dgm:spPr/>
    </dgm:pt>
    <dgm:pt modelId="{03F5CA95-844A-45ED-9E46-F0F45AD2BD1B}" type="pres">
      <dgm:prSet presAssocID="{2413121C-A3DB-4ECF-8C79-A45026EB3190}" presName="sibTrans" presStyleLbl="sibTrans1D1" presStyleIdx="1" presStyleCnt="5"/>
      <dgm:spPr/>
      <dgm:t>
        <a:bodyPr/>
        <a:lstStyle/>
        <a:p>
          <a:endParaRPr lang="es-ES"/>
        </a:p>
      </dgm:t>
    </dgm:pt>
    <dgm:pt modelId="{0834EEEA-1C2B-431D-95EE-7EF4275920F3}" type="pres">
      <dgm:prSet presAssocID="{19806127-6B8E-4408-9509-FF7F6C1158BF}" presName="node" presStyleLbl="node1" presStyleIdx="2" presStyleCnt="5" custScaleX="149740" custScaleY="98515" custRadScaleRad="111809" custRadScaleInc="-30450">
        <dgm:presLayoutVars>
          <dgm:bulletEnabled val="1"/>
        </dgm:presLayoutVars>
      </dgm:prSet>
      <dgm:spPr/>
      <dgm:t>
        <a:bodyPr/>
        <a:lstStyle/>
        <a:p>
          <a:endParaRPr lang="es-EC"/>
        </a:p>
      </dgm:t>
    </dgm:pt>
    <dgm:pt modelId="{87E89E7E-C7AD-4336-974E-ABEDCCA9C2C3}" type="pres">
      <dgm:prSet presAssocID="{19806127-6B8E-4408-9509-FF7F6C1158BF}" presName="spNode" presStyleCnt="0"/>
      <dgm:spPr/>
    </dgm:pt>
    <dgm:pt modelId="{9495F3AD-FE5C-4484-A55F-F60EDD4EC345}" type="pres">
      <dgm:prSet presAssocID="{430823BC-BBA7-4D32-97B5-D46D1B4C54B9}" presName="sibTrans" presStyleLbl="sibTrans1D1" presStyleIdx="2" presStyleCnt="5"/>
      <dgm:spPr/>
      <dgm:t>
        <a:bodyPr/>
        <a:lstStyle/>
        <a:p>
          <a:endParaRPr lang="es-ES"/>
        </a:p>
      </dgm:t>
    </dgm:pt>
    <dgm:pt modelId="{4D7AAF81-A8D3-4780-98E8-C48F37F3FC4C}" type="pres">
      <dgm:prSet presAssocID="{5796FCF2-8D30-4C0D-8B39-9E4B73DAB417}" presName="node" presStyleLbl="node1" presStyleIdx="3" presStyleCnt="5" custScaleX="149740" custScaleY="98515" custRadScaleRad="109830" custRadScaleInc="25839">
        <dgm:presLayoutVars>
          <dgm:bulletEnabled val="1"/>
        </dgm:presLayoutVars>
      </dgm:prSet>
      <dgm:spPr/>
      <dgm:t>
        <a:bodyPr/>
        <a:lstStyle/>
        <a:p>
          <a:endParaRPr lang="es-EC"/>
        </a:p>
      </dgm:t>
    </dgm:pt>
    <dgm:pt modelId="{E0A9F7F0-0A12-474E-A421-B4106A721A3E}" type="pres">
      <dgm:prSet presAssocID="{5796FCF2-8D30-4C0D-8B39-9E4B73DAB417}" presName="spNode" presStyleCnt="0"/>
      <dgm:spPr/>
    </dgm:pt>
    <dgm:pt modelId="{95DF9C11-1AB6-4685-9E77-E69029B7F182}" type="pres">
      <dgm:prSet presAssocID="{C961C2B9-6AB1-4BA0-A3C6-FA652105C793}" presName="sibTrans" presStyleLbl="sibTrans1D1" presStyleIdx="3" presStyleCnt="5"/>
      <dgm:spPr/>
      <dgm:t>
        <a:bodyPr/>
        <a:lstStyle/>
        <a:p>
          <a:endParaRPr lang="es-ES"/>
        </a:p>
      </dgm:t>
    </dgm:pt>
    <dgm:pt modelId="{CEC8CDB0-F7C1-4731-86EF-3215E21E58C9}" type="pres">
      <dgm:prSet presAssocID="{FCFD1C71-90A9-44CD-BA47-FC3A1FD8624D}" presName="node" presStyleLbl="node1" presStyleIdx="4" presStyleCnt="5" custScaleX="149740" custScaleY="98515" custRadScaleRad="100167" custRadScaleInc="20626">
        <dgm:presLayoutVars>
          <dgm:bulletEnabled val="1"/>
        </dgm:presLayoutVars>
      </dgm:prSet>
      <dgm:spPr/>
      <dgm:t>
        <a:bodyPr/>
        <a:lstStyle/>
        <a:p>
          <a:endParaRPr lang="es-EC"/>
        </a:p>
      </dgm:t>
    </dgm:pt>
    <dgm:pt modelId="{21FEDE87-FF83-4E11-A8F8-406E4C650061}" type="pres">
      <dgm:prSet presAssocID="{FCFD1C71-90A9-44CD-BA47-FC3A1FD8624D}" presName="spNode" presStyleCnt="0"/>
      <dgm:spPr/>
    </dgm:pt>
    <dgm:pt modelId="{7D005E3E-FE1A-46C5-B6E4-D2F0828FA9EF}" type="pres">
      <dgm:prSet presAssocID="{3C1EFFAB-22A1-4106-9706-5FF1ADB1D02D}" presName="sibTrans" presStyleLbl="sibTrans1D1" presStyleIdx="4" presStyleCnt="5"/>
      <dgm:spPr/>
      <dgm:t>
        <a:bodyPr/>
        <a:lstStyle/>
        <a:p>
          <a:endParaRPr lang="es-ES"/>
        </a:p>
      </dgm:t>
    </dgm:pt>
  </dgm:ptLst>
  <dgm:cxnLst>
    <dgm:cxn modelId="{B20FBC7F-F89E-4D07-8A66-09F55F1FEEC6}" type="presOf" srcId="{5796FCF2-8D30-4C0D-8B39-9E4B73DAB417}" destId="{4D7AAF81-A8D3-4780-98E8-C48F37F3FC4C}" srcOrd="0" destOrd="0" presId="urn:microsoft.com/office/officeart/2005/8/layout/cycle5"/>
    <dgm:cxn modelId="{6D927E24-1F4C-4FF2-8362-AF37A3F4BCD1}" type="presOf" srcId="{1C56E170-0742-4DFA-9ADC-40CCA30D0C43}" destId="{3528D7ED-81F0-4DB6-A658-F914292309FB}" srcOrd="0" destOrd="0" presId="urn:microsoft.com/office/officeart/2005/8/layout/cycle5"/>
    <dgm:cxn modelId="{42FEB08F-8D8E-457C-86AB-0068A46565D5}" srcId="{1C56E170-0742-4DFA-9ADC-40CCA30D0C43}" destId="{5DBDA5B0-4D9B-4AB6-91A5-BB4699D03968}" srcOrd="1" destOrd="0" parTransId="{54B8A8F2-B2A0-4A3F-8166-43AE9FFE892C}" sibTransId="{2413121C-A3DB-4ECF-8C79-A45026EB3190}"/>
    <dgm:cxn modelId="{EA5D9F92-1174-4AD5-A9C6-F259772D6891}" srcId="{1C56E170-0742-4DFA-9ADC-40CCA30D0C43}" destId="{5796FCF2-8D30-4C0D-8B39-9E4B73DAB417}" srcOrd="3" destOrd="0" parTransId="{A8DF5F11-DA9D-4E70-83E4-B0A6638E6CFC}" sibTransId="{C961C2B9-6AB1-4BA0-A3C6-FA652105C793}"/>
    <dgm:cxn modelId="{0AA61E45-6B5C-4D47-9E7B-29A86656058B}" type="presOf" srcId="{D484D1E4-5F8B-4477-9680-DBC1463E01F4}" destId="{65838940-F097-4334-B393-21F9CD91F666}" srcOrd="0" destOrd="0" presId="urn:microsoft.com/office/officeart/2005/8/layout/cycle5"/>
    <dgm:cxn modelId="{7DFA1C19-D4C2-4C7C-BAEC-05CA6BB0E94B}" type="presOf" srcId="{FCFD1C71-90A9-44CD-BA47-FC3A1FD8624D}" destId="{CEC8CDB0-F7C1-4731-86EF-3215E21E58C9}" srcOrd="0" destOrd="0" presId="urn:microsoft.com/office/officeart/2005/8/layout/cycle5"/>
    <dgm:cxn modelId="{6469B32E-C44B-4EB8-A6BD-05DB7F8D33EC}" type="presOf" srcId="{19806127-6B8E-4408-9509-FF7F6C1158BF}" destId="{0834EEEA-1C2B-431D-95EE-7EF4275920F3}" srcOrd="0" destOrd="0" presId="urn:microsoft.com/office/officeart/2005/8/layout/cycle5"/>
    <dgm:cxn modelId="{B80381C6-4B1C-4A0E-9952-D027F6D173B2}" type="presOf" srcId="{A2688EE3-CDAE-497D-A4E0-906311FE72CC}" destId="{BE01F0A2-E1EF-4E93-8685-77EFF286311B}" srcOrd="0" destOrd="0" presId="urn:microsoft.com/office/officeart/2005/8/layout/cycle5"/>
    <dgm:cxn modelId="{F5C2706D-78D4-49B8-9753-D810D7842D80}" type="presOf" srcId="{C961C2B9-6AB1-4BA0-A3C6-FA652105C793}" destId="{95DF9C11-1AB6-4685-9E77-E69029B7F182}" srcOrd="0" destOrd="0" presId="urn:microsoft.com/office/officeart/2005/8/layout/cycle5"/>
    <dgm:cxn modelId="{39B5DFCF-B9FE-4439-8262-C428B5E8470F}" srcId="{1C56E170-0742-4DFA-9ADC-40CCA30D0C43}" destId="{A2688EE3-CDAE-497D-A4E0-906311FE72CC}" srcOrd="0" destOrd="0" parTransId="{3298C007-057B-4A30-937D-1A94DCA8006C}" sibTransId="{D484D1E4-5F8B-4477-9680-DBC1463E01F4}"/>
    <dgm:cxn modelId="{FA05FDF7-46AD-453E-B836-952AE4E0F8C3}" type="presOf" srcId="{430823BC-BBA7-4D32-97B5-D46D1B4C54B9}" destId="{9495F3AD-FE5C-4484-A55F-F60EDD4EC345}" srcOrd="0" destOrd="0" presId="urn:microsoft.com/office/officeart/2005/8/layout/cycle5"/>
    <dgm:cxn modelId="{F54FF371-2C6A-47E5-9AEE-3F7796CF3615}" srcId="{1C56E170-0742-4DFA-9ADC-40CCA30D0C43}" destId="{19806127-6B8E-4408-9509-FF7F6C1158BF}" srcOrd="2" destOrd="0" parTransId="{E16CBD28-006C-4183-917E-757DF0AA1FF3}" sibTransId="{430823BC-BBA7-4D32-97B5-D46D1B4C54B9}"/>
    <dgm:cxn modelId="{E7516CF7-71BE-42D0-86DB-FD8DDEEB1173}" type="presOf" srcId="{5DBDA5B0-4D9B-4AB6-91A5-BB4699D03968}" destId="{679551F1-8581-4F7A-8E43-FEB749581866}" srcOrd="0" destOrd="0" presId="urn:microsoft.com/office/officeart/2005/8/layout/cycle5"/>
    <dgm:cxn modelId="{7ABC2211-C0EB-4099-AAE2-5AE97F7F4115}" type="presOf" srcId="{2413121C-A3DB-4ECF-8C79-A45026EB3190}" destId="{03F5CA95-844A-45ED-9E46-F0F45AD2BD1B}" srcOrd="0" destOrd="0" presId="urn:microsoft.com/office/officeart/2005/8/layout/cycle5"/>
    <dgm:cxn modelId="{58988024-DE22-45ED-B9C7-D8B9F9ED5B9A}" type="presOf" srcId="{3C1EFFAB-22A1-4106-9706-5FF1ADB1D02D}" destId="{7D005E3E-FE1A-46C5-B6E4-D2F0828FA9EF}" srcOrd="0" destOrd="0" presId="urn:microsoft.com/office/officeart/2005/8/layout/cycle5"/>
    <dgm:cxn modelId="{D973E69C-1134-450C-A3D6-C85575D4E1E4}" srcId="{1C56E170-0742-4DFA-9ADC-40CCA30D0C43}" destId="{FCFD1C71-90A9-44CD-BA47-FC3A1FD8624D}" srcOrd="4" destOrd="0" parTransId="{62B32066-1A82-4DB7-A5CA-EB42C92B513E}" sibTransId="{3C1EFFAB-22A1-4106-9706-5FF1ADB1D02D}"/>
    <dgm:cxn modelId="{E6606199-C57A-4808-9AB4-0D910C83408F}" type="presParOf" srcId="{3528D7ED-81F0-4DB6-A658-F914292309FB}" destId="{BE01F0A2-E1EF-4E93-8685-77EFF286311B}" srcOrd="0" destOrd="0" presId="urn:microsoft.com/office/officeart/2005/8/layout/cycle5"/>
    <dgm:cxn modelId="{5AD05BE6-5369-4DAE-858A-C73973D975E6}" type="presParOf" srcId="{3528D7ED-81F0-4DB6-A658-F914292309FB}" destId="{BDC15155-0D30-40E2-9A33-A83D0B243F76}" srcOrd="1" destOrd="0" presId="urn:microsoft.com/office/officeart/2005/8/layout/cycle5"/>
    <dgm:cxn modelId="{6CD60096-4C88-45DC-AF0B-754DBE3B9CFA}" type="presParOf" srcId="{3528D7ED-81F0-4DB6-A658-F914292309FB}" destId="{65838940-F097-4334-B393-21F9CD91F666}" srcOrd="2" destOrd="0" presId="urn:microsoft.com/office/officeart/2005/8/layout/cycle5"/>
    <dgm:cxn modelId="{0964E29E-D73A-4502-B430-6263E6CCD44B}" type="presParOf" srcId="{3528D7ED-81F0-4DB6-A658-F914292309FB}" destId="{679551F1-8581-4F7A-8E43-FEB749581866}" srcOrd="3" destOrd="0" presId="urn:microsoft.com/office/officeart/2005/8/layout/cycle5"/>
    <dgm:cxn modelId="{768850D4-E3FB-4276-81CB-EA88EDE3DF97}" type="presParOf" srcId="{3528D7ED-81F0-4DB6-A658-F914292309FB}" destId="{31474030-BF36-404B-8A9E-B4DF125E62CD}" srcOrd="4" destOrd="0" presId="urn:microsoft.com/office/officeart/2005/8/layout/cycle5"/>
    <dgm:cxn modelId="{531CE63C-FE28-4820-AB5E-3F677E55E376}" type="presParOf" srcId="{3528D7ED-81F0-4DB6-A658-F914292309FB}" destId="{03F5CA95-844A-45ED-9E46-F0F45AD2BD1B}" srcOrd="5" destOrd="0" presId="urn:microsoft.com/office/officeart/2005/8/layout/cycle5"/>
    <dgm:cxn modelId="{F21DF2A8-065D-43A4-9DCA-696CA693EAE0}" type="presParOf" srcId="{3528D7ED-81F0-4DB6-A658-F914292309FB}" destId="{0834EEEA-1C2B-431D-95EE-7EF4275920F3}" srcOrd="6" destOrd="0" presId="urn:microsoft.com/office/officeart/2005/8/layout/cycle5"/>
    <dgm:cxn modelId="{D4795229-40EA-47CF-8AAC-669F0DD06EF9}" type="presParOf" srcId="{3528D7ED-81F0-4DB6-A658-F914292309FB}" destId="{87E89E7E-C7AD-4336-974E-ABEDCCA9C2C3}" srcOrd="7" destOrd="0" presId="urn:microsoft.com/office/officeart/2005/8/layout/cycle5"/>
    <dgm:cxn modelId="{D552AF02-DDC3-4ABA-A03F-863E8618AE6F}" type="presParOf" srcId="{3528D7ED-81F0-4DB6-A658-F914292309FB}" destId="{9495F3AD-FE5C-4484-A55F-F60EDD4EC345}" srcOrd="8" destOrd="0" presId="urn:microsoft.com/office/officeart/2005/8/layout/cycle5"/>
    <dgm:cxn modelId="{B322E8C1-2D72-4468-9326-4D54E32309F2}" type="presParOf" srcId="{3528D7ED-81F0-4DB6-A658-F914292309FB}" destId="{4D7AAF81-A8D3-4780-98E8-C48F37F3FC4C}" srcOrd="9" destOrd="0" presId="urn:microsoft.com/office/officeart/2005/8/layout/cycle5"/>
    <dgm:cxn modelId="{5D06D5CE-B94D-458B-8EA5-F059E6C74465}" type="presParOf" srcId="{3528D7ED-81F0-4DB6-A658-F914292309FB}" destId="{E0A9F7F0-0A12-474E-A421-B4106A721A3E}" srcOrd="10" destOrd="0" presId="urn:microsoft.com/office/officeart/2005/8/layout/cycle5"/>
    <dgm:cxn modelId="{E2BB0E54-310D-431F-8E5A-A34B32637085}" type="presParOf" srcId="{3528D7ED-81F0-4DB6-A658-F914292309FB}" destId="{95DF9C11-1AB6-4685-9E77-E69029B7F182}" srcOrd="11" destOrd="0" presId="urn:microsoft.com/office/officeart/2005/8/layout/cycle5"/>
    <dgm:cxn modelId="{4F9D803B-9C7C-4FF5-80CC-1671EA30A9DA}" type="presParOf" srcId="{3528D7ED-81F0-4DB6-A658-F914292309FB}" destId="{CEC8CDB0-F7C1-4731-86EF-3215E21E58C9}" srcOrd="12" destOrd="0" presId="urn:microsoft.com/office/officeart/2005/8/layout/cycle5"/>
    <dgm:cxn modelId="{1091FDC6-0DD9-41CB-9F6C-C01C747DA4FF}" type="presParOf" srcId="{3528D7ED-81F0-4DB6-A658-F914292309FB}" destId="{21FEDE87-FF83-4E11-A8F8-406E4C650061}" srcOrd="13" destOrd="0" presId="urn:microsoft.com/office/officeart/2005/8/layout/cycle5"/>
    <dgm:cxn modelId="{ACB0EE0D-4962-419D-B5BA-9DE853D87BC0}" type="presParOf" srcId="{3528D7ED-81F0-4DB6-A658-F914292309FB}" destId="{7D005E3E-FE1A-46C5-B6E4-D2F0828FA9EF}"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022591-7A17-4C21-AA74-595C689D04FE}" type="doc">
      <dgm:prSet loTypeId="urn:microsoft.com/office/officeart/2005/8/layout/orgChart1" loCatId="hierarchy" qsTypeId="urn:microsoft.com/office/officeart/2005/8/quickstyle/simple4" qsCatId="simple" csTypeId="urn:microsoft.com/office/officeart/2005/8/colors/colorful4" csCatId="colorful" phldr="1"/>
      <dgm:spPr/>
      <dgm:t>
        <a:bodyPr/>
        <a:lstStyle/>
        <a:p>
          <a:endParaRPr lang="es-ES"/>
        </a:p>
      </dgm:t>
    </dgm:pt>
    <dgm:pt modelId="{729F9050-C11A-4424-ABFF-5C224F542422}">
      <dgm:prSet phldrT="[Texto]" custT="1"/>
      <dgm:spPr/>
      <dgm:t>
        <a:bodyPr/>
        <a:lstStyle/>
        <a:p>
          <a:r>
            <a:rPr lang="es-ES" sz="3200" smtClean="0">
              <a:solidFill>
                <a:schemeClr val="tx1"/>
              </a:solidFill>
              <a:latin typeface="Arial" panose="020B0604020202020204" pitchFamily="34" charset="0"/>
              <a:cs typeface="Arial" panose="020B0604020202020204" pitchFamily="34" charset="0"/>
            </a:rPr>
            <a:t>Tipología de la investigación</a:t>
          </a:r>
          <a:endParaRPr lang="es-ES" sz="3200">
            <a:solidFill>
              <a:schemeClr val="tx1"/>
            </a:solidFill>
            <a:latin typeface="Arial" panose="020B0604020202020204" pitchFamily="34" charset="0"/>
            <a:cs typeface="Arial" panose="020B0604020202020204" pitchFamily="34" charset="0"/>
          </a:endParaRPr>
        </a:p>
      </dgm:t>
    </dgm:pt>
    <dgm:pt modelId="{AB521F0D-A924-4B23-8D7B-22FFCE5F7F5E}" type="parTrans" cxnId="{86F187AD-3DD2-4957-AB64-1B95B50964D2}">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F4343152-CB80-490A-AC07-F7CBAD8724FF}" type="sibTrans" cxnId="{86F187AD-3DD2-4957-AB64-1B95B50964D2}">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F1493A85-AEA0-4C00-92BD-DA010630ECBC}">
      <dgm:prSet phldrT="[Texto]"/>
      <dgm:spPr/>
      <dgm:t>
        <a:bodyPr/>
        <a:lstStyle/>
        <a:p>
          <a:r>
            <a:rPr lang="es-ES" dirty="0" smtClean="0">
              <a:solidFill>
                <a:schemeClr val="tx1"/>
              </a:solidFill>
              <a:latin typeface="Arial" panose="020B0604020202020204" pitchFamily="34" charset="0"/>
              <a:cs typeface="Arial" panose="020B0604020202020204" pitchFamily="34" charset="0"/>
            </a:rPr>
            <a:t>Finalidad</a:t>
          </a:r>
          <a:endParaRPr lang="es-ES" dirty="0">
            <a:solidFill>
              <a:schemeClr val="tx1"/>
            </a:solidFill>
            <a:latin typeface="Arial" panose="020B0604020202020204" pitchFamily="34" charset="0"/>
            <a:cs typeface="Arial" panose="020B0604020202020204" pitchFamily="34" charset="0"/>
          </a:endParaRPr>
        </a:p>
      </dgm:t>
    </dgm:pt>
    <dgm:pt modelId="{92A7306A-5716-4DD2-91C9-9EB894B49992}" type="parTrans" cxnId="{242EFD4C-7F20-400F-813C-79EFC2228330}">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FBB76F83-B8D6-4FE5-B7B2-DD30AAEC5911}" type="sibTrans" cxnId="{242EFD4C-7F20-400F-813C-79EFC2228330}">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E402F925-499F-4E90-B43B-85C2FEB82148}">
      <dgm:prSet phldrT="[Texto]"/>
      <dgm:spPr/>
      <dgm:t>
        <a:bodyPr/>
        <a:lstStyle/>
        <a:p>
          <a:r>
            <a:rPr lang="es-ES" dirty="0" smtClean="0">
              <a:solidFill>
                <a:schemeClr val="tx1"/>
              </a:solidFill>
              <a:latin typeface="Arial" panose="020B0604020202020204" pitchFamily="34" charset="0"/>
              <a:cs typeface="Arial" panose="020B0604020202020204" pitchFamily="34" charset="0"/>
            </a:rPr>
            <a:t>Aplicada</a:t>
          </a:r>
          <a:endParaRPr lang="es-ES" dirty="0">
            <a:solidFill>
              <a:schemeClr val="tx1"/>
            </a:solidFill>
            <a:latin typeface="Arial" panose="020B0604020202020204" pitchFamily="34" charset="0"/>
            <a:cs typeface="Arial" panose="020B0604020202020204" pitchFamily="34" charset="0"/>
          </a:endParaRPr>
        </a:p>
      </dgm:t>
    </dgm:pt>
    <dgm:pt modelId="{5E7A4064-9B2B-4E11-956A-2F526F62CE96}" type="parTrans" cxnId="{F71E3689-8931-41EB-8772-C82E20FC973B}">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023549EF-CE4F-4355-B50A-A7E224ECD269}" type="sibTrans" cxnId="{F71E3689-8931-41EB-8772-C82E20FC973B}">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56803242-D3DA-4F6C-ABE0-091727241BCF}">
      <dgm:prSet phldrT="[Texto]"/>
      <dgm:spPr/>
      <dgm:t>
        <a:bodyPr/>
        <a:lstStyle/>
        <a:p>
          <a:r>
            <a:rPr lang="es-ES" dirty="0" smtClean="0">
              <a:solidFill>
                <a:schemeClr val="tx1"/>
              </a:solidFill>
              <a:latin typeface="Arial" panose="020B0604020202020204" pitchFamily="34" charset="0"/>
              <a:cs typeface="Arial" panose="020B0604020202020204" pitchFamily="34" charset="0"/>
            </a:rPr>
            <a:t>Fuentes de información</a:t>
          </a:r>
        </a:p>
      </dgm:t>
    </dgm:pt>
    <dgm:pt modelId="{8AFE95AA-2692-4D22-9979-ED21BDA2D23A}" type="parTrans" cxnId="{F7CD9C94-0701-4BD2-B3E2-7CC1B8C8A3CB}">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AAF13A72-C6A7-4589-8BFC-1D5ED23FF902}" type="sibTrans" cxnId="{F7CD9C94-0701-4BD2-B3E2-7CC1B8C8A3CB}">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E5EFAA9C-1042-4DD4-A81E-856E79DE5ECF}">
      <dgm:prSet phldrT="[Texto]"/>
      <dgm:spPr/>
      <dgm:t>
        <a:bodyPr/>
        <a:lstStyle/>
        <a:p>
          <a:r>
            <a:rPr lang="es-ES" dirty="0" smtClean="0">
              <a:solidFill>
                <a:schemeClr val="tx1"/>
              </a:solidFill>
              <a:latin typeface="Arial" panose="020B0604020202020204" pitchFamily="34" charset="0"/>
              <a:cs typeface="Arial" panose="020B0604020202020204" pitchFamily="34" charset="0"/>
            </a:rPr>
            <a:t>Mixta</a:t>
          </a:r>
          <a:endParaRPr lang="es-ES" dirty="0">
            <a:solidFill>
              <a:schemeClr val="tx1"/>
            </a:solidFill>
            <a:latin typeface="Arial" panose="020B0604020202020204" pitchFamily="34" charset="0"/>
            <a:cs typeface="Arial" panose="020B0604020202020204" pitchFamily="34" charset="0"/>
          </a:endParaRPr>
        </a:p>
      </dgm:t>
    </dgm:pt>
    <dgm:pt modelId="{2B59659A-5E6D-4E83-BEF8-77FB969D778D}" type="parTrans" cxnId="{BE0330C4-1D42-409D-A72F-E50679990D1B}">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7EEAD4FA-A9E8-4888-8A06-8221AFE63DB0}" type="sibTrans" cxnId="{BE0330C4-1D42-409D-A72F-E50679990D1B}">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B6ECFA8D-457B-4EC4-B890-EFF7DF786027}">
      <dgm:prSet phldrT="[Texto]"/>
      <dgm:spPr/>
      <dgm:t>
        <a:bodyPr/>
        <a:lstStyle/>
        <a:p>
          <a:r>
            <a:rPr lang="es-ES" dirty="0" smtClean="0">
              <a:solidFill>
                <a:schemeClr val="tx1"/>
              </a:solidFill>
              <a:latin typeface="Arial" panose="020B0604020202020204" pitchFamily="34" charset="0"/>
              <a:cs typeface="Arial" panose="020B0604020202020204" pitchFamily="34" charset="0"/>
            </a:rPr>
            <a:t>Unidades de análisis</a:t>
          </a:r>
          <a:endParaRPr lang="es-ES" dirty="0">
            <a:solidFill>
              <a:schemeClr val="tx1"/>
            </a:solidFill>
            <a:latin typeface="Arial" panose="020B0604020202020204" pitchFamily="34" charset="0"/>
            <a:cs typeface="Arial" panose="020B0604020202020204" pitchFamily="34" charset="0"/>
          </a:endParaRPr>
        </a:p>
      </dgm:t>
    </dgm:pt>
    <dgm:pt modelId="{59488971-2518-4FEE-9847-594A092BE487}" type="parTrans" cxnId="{EAD61D8F-4AF1-404B-A6D9-EE65D741621E}">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21E16106-908A-49F2-9E62-D38073814B6A}" type="sibTrans" cxnId="{EAD61D8F-4AF1-404B-A6D9-EE65D741621E}">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6615E189-AD17-475D-8D49-8C3249DC73FC}">
      <dgm:prSet phldrT="[Texto]"/>
      <dgm:spPr/>
      <dgm:t>
        <a:bodyPr/>
        <a:lstStyle/>
        <a:p>
          <a:r>
            <a:rPr lang="es-ES" dirty="0" smtClean="0">
              <a:solidFill>
                <a:schemeClr val="tx1"/>
              </a:solidFill>
              <a:latin typeface="Arial" panose="020B0604020202020204" pitchFamily="34" charset="0"/>
              <a:cs typeface="Arial" panose="020B0604020202020204" pitchFamily="34" charset="0"/>
            </a:rPr>
            <a:t>Mixta</a:t>
          </a:r>
          <a:endParaRPr lang="es-ES" dirty="0">
            <a:solidFill>
              <a:schemeClr val="tx1"/>
            </a:solidFill>
            <a:latin typeface="Arial" panose="020B0604020202020204" pitchFamily="34" charset="0"/>
            <a:cs typeface="Arial" panose="020B0604020202020204" pitchFamily="34" charset="0"/>
          </a:endParaRPr>
        </a:p>
      </dgm:t>
    </dgm:pt>
    <dgm:pt modelId="{AA180CB3-24C8-4E19-9BDE-5D00AD76BCB2}" type="parTrans" cxnId="{A7AE4BEE-729B-47D8-90A8-68A36032E742}">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ECAD04E4-1FA0-40D2-9A2A-F51DE05B53F9}" type="sibTrans" cxnId="{A7AE4BEE-729B-47D8-90A8-68A36032E742}">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A81358BD-5B3D-49A9-90CF-3587F4D86855}">
      <dgm:prSet phldrT="[Texto]"/>
      <dgm:spPr/>
      <dgm:t>
        <a:bodyPr/>
        <a:lstStyle/>
        <a:p>
          <a:r>
            <a:rPr lang="es-ES" dirty="0" smtClean="0">
              <a:solidFill>
                <a:schemeClr val="tx1"/>
              </a:solidFill>
              <a:latin typeface="Arial" panose="020B0604020202020204" pitchFamily="34" charset="0"/>
              <a:cs typeface="Arial" panose="020B0604020202020204" pitchFamily="34" charset="0"/>
            </a:rPr>
            <a:t>Control de las variables</a:t>
          </a:r>
          <a:endParaRPr lang="es-ES" dirty="0">
            <a:solidFill>
              <a:schemeClr val="tx1"/>
            </a:solidFill>
            <a:latin typeface="Arial" panose="020B0604020202020204" pitchFamily="34" charset="0"/>
            <a:cs typeface="Arial" panose="020B0604020202020204" pitchFamily="34" charset="0"/>
          </a:endParaRPr>
        </a:p>
      </dgm:t>
    </dgm:pt>
    <dgm:pt modelId="{0471EDB1-4502-49DF-B542-3BDF32F80E5E}" type="parTrans" cxnId="{AD4CBB19-7C64-4418-8103-AE493DEEF3E6}">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E455CAE7-9A92-4DC1-BC8D-D582F18009DD}" type="sibTrans" cxnId="{AD4CBB19-7C64-4418-8103-AE493DEEF3E6}">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B095D8A0-E31A-4F2C-8E88-C02AB77DBE21}">
      <dgm:prSet phldrT="[Texto]"/>
      <dgm:spPr/>
      <dgm:t>
        <a:bodyPr/>
        <a:lstStyle/>
        <a:p>
          <a:r>
            <a:rPr lang="es-ES" dirty="0" smtClean="0">
              <a:solidFill>
                <a:schemeClr val="tx1"/>
              </a:solidFill>
              <a:latin typeface="Arial" panose="020B0604020202020204" pitchFamily="34" charset="0"/>
              <a:cs typeface="Arial" panose="020B0604020202020204" pitchFamily="34" charset="0"/>
            </a:rPr>
            <a:t>No experimental</a:t>
          </a:r>
          <a:endParaRPr lang="es-ES" dirty="0">
            <a:solidFill>
              <a:schemeClr val="tx1"/>
            </a:solidFill>
            <a:latin typeface="Arial" panose="020B0604020202020204" pitchFamily="34" charset="0"/>
            <a:cs typeface="Arial" panose="020B0604020202020204" pitchFamily="34" charset="0"/>
          </a:endParaRPr>
        </a:p>
      </dgm:t>
    </dgm:pt>
    <dgm:pt modelId="{E65E5E6F-1758-45D6-BF16-4AB726897945}" type="parTrans" cxnId="{2EDEE0BA-013B-41DD-A5B9-2AED29012FDB}">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5B79AF5E-16AC-4E66-9968-9EE5DCBE8B64}" type="sibTrans" cxnId="{2EDEE0BA-013B-41DD-A5B9-2AED29012FDB}">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66B4C3CC-DC30-4CE3-A50E-5BC0CD07AB9F}" type="pres">
      <dgm:prSet presAssocID="{83022591-7A17-4C21-AA74-595C689D04FE}" presName="hierChild1" presStyleCnt="0">
        <dgm:presLayoutVars>
          <dgm:orgChart val="1"/>
          <dgm:chPref val="1"/>
          <dgm:dir/>
          <dgm:animOne val="branch"/>
          <dgm:animLvl val="lvl"/>
          <dgm:resizeHandles/>
        </dgm:presLayoutVars>
      </dgm:prSet>
      <dgm:spPr/>
      <dgm:t>
        <a:bodyPr/>
        <a:lstStyle/>
        <a:p>
          <a:endParaRPr lang="es-ES"/>
        </a:p>
      </dgm:t>
    </dgm:pt>
    <dgm:pt modelId="{80CE174E-D068-4B6C-BF98-6BA6182C68DE}" type="pres">
      <dgm:prSet presAssocID="{729F9050-C11A-4424-ABFF-5C224F542422}" presName="hierRoot1" presStyleCnt="0">
        <dgm:presLayoutVars>
          <dgm:hierBranch val="init"/>
        </dgm:presLayoutVars>
      </dgm:prSet>
      <dgm:spPr/>
      <dgm:t>
        <a:bodyPr/>
        <a:lstStyle/>
        <a:p>
          <a:endParaRPr lang="es-ES"/>
        </a:p>
      </dgm:t>
    </dgm:pt>
    <dgm:pt modelId="{B7C27FE5-2078-4DA4-9190-32D52FF5B96A}" type="pres">
      <dgm:prSet presAssocID="{729F9050-C11A-4424-ABFF-5C224F542422}" presName="rootComposite1" presStyleCnt="0"/>
      <dgm:spPr/>
      <dgm:t>
        <a:bodyPr/>
        <a:lstStyle/>
        <a:p>
          <a:endParaRPr lang="es-ES"/>
        </a:p>
      </dgm:t>
    </dgm:pt>
    <dgm:pt modelId="{965D5960-6A65-45CC-9EE7-E7931DDDC7BA}" type="pres">
      <dgm:prSet presAssocID="{729F9050-C11A-4424-ABFF-5C224F542422}" presName="rootText1" presStyleLbl="node0" presStyleIdx="0" presStyleCnt="1" custScaleX="229698" custScaleY="138905">
        <dgm:presLayoutVars>
          <dgm:chPref val="3"/>
        </dgm:presLayoutVars>
      </dgm:prSet>
      <dgm:spPr/>
      <dgm:t>
        <a:bodyPr/>
        <a:lstStyle/>
        <a:p>
          <a:endParaRPr lang="es-ES"/>
        </a:p>
      </dgm:t>
    </dgm:pt>
    <dgm:pt modelId="{FE793D5B-1BEE-4360-BCBE-A7BACA73F204}" type="pres">
      <dgm:prSet presAssocID="{729F9050-C11A-4424-ABFF-5C224F542422}" presName="rootConnector1" presStyleLbl="node1" presStyleIdx="0" presStyleCnt="0"/>
      <dgm:spPr/>
      <dgm:t>
        <a:bodyPr/>
        <a:lstStyle/>
        <a:p>
          <a:endParaRPr lang="es-ES"/>
        </a:p>
      </dgm:t>
    </dgm:pt>
    <dgm:pt modelId="{82FC22CF-854E-4F16-A336-EE687A221EF8}" type="pres">
      <dgm:prSet presAssocID="{729F9050-C11A-4424-ABFF-5C224F542422}" presName="hierChild2" presStyleCnt="0"/>
      <dgm:spPr/>
      <dgm:t>
        <a:bodyPr/>
        <a:lstStyle/>
        <a:p>
          <a:endParaRPr lang="es-ES"/>
        </a:p>
      </dgm:t>
    </dgm:pt>
    <dgm:pt modelId="{9A0CA80A-365D-4797-ADE3-5BFBC3F3D22C}" type="pres">
      <dgm:prSet presAssocID="{92A7306A-5716-4DD2-91C9-9EB894B49992}" presName="Name37" presStyleLbl="parChTrans1D2" presStyleIdx="0" presStyleCnt="4"/>
      <dgm:spPr/>
      <dgm:t>
        <a:bodyPr/>
        <a:lstStyle/>
        <a:p>
          <a:endParaRPr lang="es-ES"/>
        </a:p>
      </dgm:t>
    </dgm:pt>
    <dgm:pt modelId="{C9D8B48E-1450-4151-A844-1261C5CA4D7F}" type="pres">
      <dgm:prSet presAssocID="{F1493A85-AEA0-4C00-92BD-DA010630ECBC}" presName="hierRoot2" presStyleCnt="0">
        <dgm:presLayoutVars>
          <dgm:hierBranch val="init"/>
        </dgm:presLayoutVars>
      </dgm:prSet>
      <dgm:spPr/>
      <dgm:t>
        <a:bodyPr/>
        <a:lstStyle/>
        <a:p>
          <a:endParaRPr lang="es-ES"/>
        </a:p>
      </dgm:t>
    </dgm:pt>
    <dgm:pt modelId="{A45EC440-BA06-4427-93BD-8C9E741F2261}" type="pres">
      <dgm:prSet presAssocID="{F1493A85-AEA0-4C00-92BD-DA010630ECBC}" presName="rootComposite" presStyleCnt="0"/>
      <dgm:spPr/>
      <dgm:t>
        <a:bodyPr/>
        <a:lstStyle/>
        <a:p>
          <a:endParaRPr lang="es-ES"/>
        </a:p>
      </dgm:t>
    </dgm:pt>
    <dgm:pt modelId="{3EC62C08-A216-4842-BF5C-46730BAEAB36}" type="pres">
      <dgm:prSet presAssocID="{F1493A85-AEA0-4C00-92BD-DA010630ECBC}" presName="rootText" presStyleLbl="node2" presStyleIdx="0" presStyleCnt="4">
        <dgm:presLayoutVars>
          <dgm:chPref val="3"/>
        </dgm:presLayoutVars>
      </dgm:prSet>
      <dgm:spPr/>
      <dgm:t>
        <a:bodyPr/>
        <a:lstStyle/>
        <a:p>
          <a:endParaRPr lang="es-ES"/>
        </a:p>
      </dgm:t>
    </dgm:pt>
    <dgm:pt modelId="{63752B2D-9DCA-4BC8-B4FF-5469D2112794}" type="pres">
      <dgm:prSet presAssocID="{F1493A85-AEA0-4C00-92BD-DA010630ECBC}" presName="rootConnector" presStyleLbl="node2" presStyleIdx="0" presStyleCnt="4"/>
      <dgm:spPr/>
      <dgm:t>
        <a:bodyPr/>
        <a:lstStyle/>
        <a:p>
          <a:endParaRPr lang="es-ES"/>
        </a:p>
      </dgm:t>
    </dgm:pt>
    <dgm:pt modelId="{4975D4A4-FC53-4C5E-A2E3-E6811CFA9892}" type="pres">
      <dgm:prSet presAssocID="{F1493A85-AEA0-4C00-92BD-DA010630ECBC}" presName="hierChild4" presStyleCnt="0"/>
      <dgm:spPr/>
      <dgm:t>
        <a:bodyPr/>
        <a:lstStyle/>
        <a:p>
          <a:endParaRPr lang="es-ES"/>
        </a:p>
      </dgm:t>
    </dgm:pt>
    <dgm:pt modelId="{015D157F-D68F-4310-BBB9-18C5125E2033}" type="pres">
      <dgm:prSet presAssocID="{5E7A4064-9B2B-4E11-956A-2F526F62CE96}" presName="Name37" presStyleLbl="parChTrans1D3" presStyleIdx="0" presStyleCnt="4"/>
      <dgm:spPr/>
      <dgm:t>
        <a:bodyPr/>
        <a:lstStyle/>
        <a:p>
          <a:endParaRPr lang="es-ES"/>
        </a:p>
      </dgm:t>
    </dgm:pt>
    <dgm:pt modelId="{7446FDC8-236D-4BB5-9BCF-1A1EC928A985}" type="pres">
      <dgm:prSet presAssocID="{E402F925-499F-4E90-B43B-85C2FEB82148}" presName="hierRoot2" presStyleCnt="0">
        <dgm:presLayoutVars>
          <dgm:hierBranch val="init"/>
        </dgm:presLayoutVars>
      </dgm:prSet>
      <dgm:spPr/>
      <dgm:t>
        <a:bodyPr/>
        <a:lstStyle/>
        <a:p>
          <a:endParaRPr lang="es-ES"/>
        </a:p>
      </dgm:t>
    </dgm:pt>
    <dgm:pt modelId="{264F43FE-6F09-4458-914F-1A6A2734CADF}" type="pres">
      <dgm:prSet presAssocID="{E402F925-499F-4E90-B43B-85C2FEB82148}" presName="rootComposite" presStyleCnt="0"/>
      <dgm:spPr/>
      <dgm:t>
        <a:bodyPr/>
        <a:lstStyle/>
        <a:p>
          <a:endParaRPr lang="es-ES"/>
        </a:p>
      </dgm:t>
    </dgm:pt>
    <dgm:pt modelId="{D233C306-8D75-4BE2-BDC5-1AB559B595D2}" type="pres">
      <dgm:prSet presAssocID="{E402F925-499F-4E90-B43B-85C2FEB82148}" presName="rootText" presStyleLbl="node3" presStyleIdx="0" presStyleCnt="4">
        <dgm:presLayoutVars>
          <dgm:chPref val="3"/>
        </dgm:presLayoutVars>
      </dgm:prSet>
      <dgm:spPr/>
      <dgm:t>
        <a:bodyPr/>
        <a:lstStyle/>
        <a:p>
          <a:endParaRPr lang="es-ES"/>
        </a:p>
      </dgm:t>
    </dgm:pt>
    <dgm:pt modelId="{A514C8E7-409C-4644-8A5C-75BCE56DB649}" type="pres">
      <dgm:prSet presAssocID="{E402F925-499F-4E90-B43B-85C2FEB82148}" presName="rootConnector" presStyleLbl="node3" presStyleIdx="0" presStyleCnt="4"/>
      <dgm:spPr/>
      <dgm:t>
        <a:bodyPr/>
        <a:lstStyle/>
        <a:p>
          <a:endParaRPr lang="es-ES"/>
        </a:p>
      </dgm:t>
    </dgm:pt>
    <dgm:pt modelId="{78C209C9-8CC4-4EEB-8E05-5BC30F3BC18A}" type="pres">
      <dgm:prSet presAssocID="{E402F925-499F-4E90-B43B-85C2FEB82148}" presName="hierChild4" presStyleCnt="0"/>
      <dgm:spPr/>
      <dgm:t>
        <a:bodyPr/>
        <a:lstStyle/>
        <a:p>
          <a:endParaRPr lang="es-ES"/>
        </a:p>
      </dgm:t>
    </dgm:pt>
    <dgm:pt modelId="{76436D07-E71F-4E2B-AACE-BC81783449B9}" type="pres">
      <dgm:prSet presAssocID="{E402F925-499F-4E90-B43B-85C2FEB82148}" presName="hierChild5" presStyleCnt="0"/>
      <dgm:spPr/>
      <dgm:t>
        <a:bodyPr/>
        <a:lstStyle/>
        <a:p>
          <a:endParaRPr lang="es-ES"/>
        </a:p>
      </dgm:t>
    </dgm:pt>
    <dgm:pt modelId="{D4C20053-7EEB-4FB9-819E-0147DD2284DC}" type="pres">
      <dgm:prSet presAssocID="{F1493A85-AEA0-4C00-92BD-DA010630ECBC}" presName="hierChild5" presStyleCnt="0"/>
      <dgm:spPr/>
      <dgm:t>
        <a:bodyPr/>
        <a:lstStyle/>
        <a:p>
          <a:endParaRPr lang="es-ES"/>
        </a:p>
      </dgm:t>
    </dgm:pt>
    <dgm:pt modelId="{7854BFE0-7286-4858-BE73-BDFAFABC7728}" type="pres">
      <dgm:prSet presAssocID="{8AFE95AA-2692-4D22-9979-ED21BDA2D23A}" presName="Name37" presStyleLbl="parChTrans1D2" presStyleIdx="1" presStyleCnt="4"/>
      <dgm:spPr/>
      <dgm:t>
        <a:bodyPr/>
        <a:lstStyle/>
        <a:p>
          <a:endParaRPr lang="es-ES"/>
        </a:p>
      </dgm:t>
    </dgm:pt>
    <dgm:pt modelId="{0CAF8724-7F36-43C3-993C-3A32D0FD4E72}" type="pres">
      <dgm:prSet presAssocID="{56803242-D3DA-4F6C-ABE0-091727241BCF}" presName="hierRoot2" presStyleCnt="0">
        <dgm:presLayoutVars>
          <dgm:hierBranch val="init"/>
        </dgm:presLayoutVars>
      </dgm:prSet>
      <dgm:spPr/>
      <dgm:t>
        <a:bodyPr/>
        <a:lstStyle/>
        <a:p>
          <a:endParaRPr lang="es-ES"/>
        </a:p>
      </dgm:t>
    </dgm:pt>
    <dgm:pt modelId="{89D3ECA0-6BB8-4EB1-9798-0C43CD5864C9}" type="pres">
      <dgm:prSet presAssocID="{56803242-D3DA-4F6C-ABE0-091727241BCF}" presName="rootComposite" presStyleCnt="0"/>
      <dgm:spPr/>
      <dgm:t>
        <a:bodyPr/>
        <a:lstStyle/>
        <a:p>
          <a:endParaRPr lang="es-ES"/>
        </a:p>
      </dgm:t>
    </dgm:pt>
    <dgm:pt modelId="{9F448FB4-3A40-4FD5-8C19-967AA419A556}" type="pres">
      <dgm:prSet presAssocID="{56803242-D3DA-4F6C-ABE0-091727241BCF}" presName="rootText" presStyleLbl="node2" presStyleIdx="1" presStyleCnt="4">
        <dgm:presLayoutVars>
          <dgm:chPref val="3"/>
        </dgm:presLayoutVars>
      </dgm:prSet>
      <dgm:spPr/>
      <dgm:t>
        <a:bodyPr/>
        <a:lstStyle/>
        <a:p>
          <a:endParaRPr lang="es-ES"/>
        </a:p>
      </dgm:t>
    </dgm:pt>
    <dgm:pt modelId="{4D63BD5D-4DF2-47A8-AE89-55F479CA19C5}" type="pres">
      <dgm:prSet presAssocID="{56803242-D3DA-4F6C-ABE0-091727241BCF}" presName="rootConnector" presStyleLbl="node2" presStyleIdx="1" presStyleCnt="4"/>
      <dgm:spPr/>
      <dgm:t>
        <a:bodyPr/>
        <a:lstStyle/>
        <a:p>
          <a:endParaRPr lang="es-ES"/>
        </a:p>
      </dgm:t>
    </dgm:pt>
    <dgm:pt modelId="{FD949982-DB2D-4D88-9439-435005DC3FC1}" type="pres">
      <dgm:prSet presAssocID="{56803242-D3DA-4F6C-ABE0-091727241BCF}" presName="hierChild4" presStyleCnt="0"/>
      <dgm:spPr/>
      <dgm:t>
        <a:bodyPr/>
        <a:lstStyle/>
        <a:p>
          <a:endParaRPr lang="es-ES"/>
        </a:p>
      </dgm:t>
    </dgm:pt>
    <dgm:pt modelId="{5A106854-09D2-4F92-B38F-3EE5D7832151}" type="pres">
      <dgm:prSet presAssocID="{2B59659A-5E6D-4E83-BEF8-77FB969D778D}" presName="Name37" presStyleLbl="parChTrans1D3" presStyleIdx="1" presStyleCnt="4"/>
      <dgm:spPr/>
      <dgm:t>
        <a:bodyPr/>
        <a:lstStyle/>
        <a:p>
          <a:endParaRPr lang="es-ES"/>
        </a:p>
      </dgm:t>
    </dgm:pt>
    <dgm:pt modelId="{487D24F6-E227-4E36-9390-F0D5C07150E8}" type="pres">
      <dgm:prSet presAssocID="{E5EFAA9C-1042-4DD4-A81E-856E79DE5ECF}" presName="hierRoot2" presStyleCnt="0">
        <dgm:presLayoutVars>
          <dgm:hierBranch val="init"/>
        </dgm:presLayoutVars>
      </dgm:prSet>
      <dgm:spPr/>
      <dgm:t>
        <a:bodyPr/>
        <a:lstStyle/>
        <a:p>
          <a:endParaRPr lang="es-ES"/>
        </a:p>
      </dgm:t>
    </dgm:pt>
    <dgm:pt modelId="{7B7DA9E4-DB73-44AF-A22F-E0C782FCC578}" type="pres">
      <dgm:prSet presAssocID="{E5EFAA9C-1042-4DD4-A81E-856E79DE5ECF}" presName="rootComposite" presStyleCnt="0"/>
      <dgm:spPr/>
      <dgm:t>
        <a:bodyPr/>
        <a:lstStyle/>
        <a:p>
          <a:endParaRPr lang="es-ES"/>
        </a:p>
      </dgm:t>
    </dgm:pt>
    <dgm:pt modelId="{4FDA675F-A6C7-40BB-9B1D-90389B47B5D3}" type="pres">
      <dgm:prSet presAssocID="{E5EFAA9C-1042-4DD4-A81E-856E79DE5ECF}" presName="rootText" presStyleLbl="node3" presStyleIdx="1" presStyleCnt="4">
        <dgm:presLayoutVars>
          <dgm:chPref val="3"/>
        </dgm:presLayoutVars>
      </dgm:prSet>
      <dgm:spPr/>
      <dgm:t>
        <a:bodyPr/>
        <a:lstStyle/>
        <a:p>
          <a:endParaRPr lang="es-ES"/>
        </a:p>
      </dgm:t>
    </dgm:pt>
    <dgm:pt modelId="{0B7B9D1D-3298-41AF-983C-57BB53114565}" type="pres">
      <dgm:prSet presAssocID="{E5EFAA9C-1042-4DD4-A81E-856E79DE5ECF}" presName="rootConnector" presStyleLbl="node3" presStyleIdx="1" presStyleCnt="4"/>
      <dgm:spPr/>
      <dgm:t>
        <a:bodyPr/>
        <a:lstStyle/>
        <a:p>
          <a:endParaRPr lang="es-ES"/>
        </a:p>
      </dgm:t>
    </dgm:pt>
    <dgm:pt modelId="{4F4BF693-1108-420A-8C4A-5165628BDE57}" type="pres">
      <dgm:prSet presAssocID="{E5EFAA9C-1042-4DD4-A81E-856E79DE5ECF}" presName="hierChild4" presStyleCnt="0"/>
      <dgm:spPr/>
      <dgm:t>
        <a:bodyPr/>
        <a:lstStyle/>
        <a:p>
          <a:endParaRPr lang="es-ES"/>
        </a:p>
      </dgm:t>
    </dgm:pt>
    <dgm:pt modelId="{643191C1-88D7-4569-A0E8-626E10CA1A06}" type="pres">
      <dgm:prSet presAssocID="{E5EFAA9C-1042-4DD4-A81E-856E79DE5ECF}" presName="hierChild5" presStyleCnt="0"/>
      <dgm:spPr/>
      <dgm:t>
        <a:bodyPr/>
        <a:lstStyle/>
        <a:p>
          <a:endParaRPr lang="es-ES"/>
        </a:p>
      </dgm:t>
    </dgm:pt>
    <dgm:pt modelId="{26D12434-F702-4479-8EDF-0F292DBE48F9}" type="pres">
      <dgm:prSet presAssocID="{56803242-D3DA-4F6C-ABE0-091727241BCF}" presName="hierChild5" presStyleCnt="0"/>
      <dgm:spPr/>
      <dgm:t>
        <a:bodyPr/>
        <a:lstStyle/>
        <a:p>
          <a:endParaRPr lang="es-ES"/>
        </a:p>
      </dgm:t>
    </dgm:pt>
    <dgm:pt modelId="{C9E291AE-41FB-4A4E-8514-0DFB39C32562}" type="pres">
      <dgm:prSet presAssocID="{59488971-2518-4FEE-9847-594A092BE487}" presName="Name37" presStyleLbl="parChTrans1D2" presStyleIdx="2" presStyleCnt="4"/>
      <dgm:spPr/>
      <dgm:t>
        <a:bodyPr/>
        <a:lstStyle/>
        <a:p>
          <a:endParaRPr lang="es-ES"/>
        </a:p>
      </dgm:t>
    </dgm:pt>
    <dgm:pt modelId="{BEADE459-6C59-4263-9F8C-0F459A87EC31}" type="pres">
      <dgm:prSet presAssocID="{B6ECFA8D-457B-4EC4-B890-EFF7DF786027}" presName="hierRoot2" presStyleCnt="0">
        <dgm:presLayoutVars>
          <dgm:hierBranch val="init"/>
        </dgm:presLayoutVars>
      </dgm:prSet>
      <dgm:spPr/>
      <dgm:t>
        <a:bodyPr/>
        <a:lstStyle/>
        <a:p>
          <a:endParaRPr lang="es-ES"/>
        </a:p>
      </dgm:t>
    </dgm:pt>
    <dgm:pt modelId="{B2B317CB-9C16-418E-AFE3-8D5D25BBC8F8}" type="pres">
      <dgm:prSet presAssocID="{B6ECFA8D-457B-4EC4-B890-EFF7DF786027}" presName="rootComposite" presStyleCnt="0"/>
      <dgm:spPr/>
      <dgm:t>
        <a:bodyPr/>
        <a:lstStyle/>
        <a:p>
          <a:endParaRPr lang="es-ES"/>
        </a:p>
      </dgm:t>
    </dgm:pt>
    <dgm:pt modelId="{8D9E0EA9-F3B6-42C5-AE14-0F3C4C35E78A}" type="pres">
      <dgm:prSet presAssocID="{B6ECFA8D-457B-4EC4-B890-EFF7DF786027}" presName="rootText" presStyleLbl="node2" presStyleIdx="2" presStyleCnt="4">
        <dgm:presLayoutVars>
          <dgm:chPref val="3"/>
        </dgm:presLayoutVars>
      </dgm:prSet>
      <dgm:spPr/>
      <dgm:t>
        <a:bodyPr/>
        <a:lstStyle/>
        <a:p>
          <a:endParaRPr lang="es-ES"/>
        </a:p>
      </dgm:t>
    </dgm:pt>
    <dgm:pt modelId="{14CDBEBA-13C4-4DF5-ABD8-D27470044CF6}" type="pres">
      <dgm:prSet presAssocID="{B6ECFA8D-457B-4EC4-B890-EFF7DF786027}" presName="rootConnector" presStyleLbl="node2" presStyleIdx="2" presStyleCnt="4"/>
      <dgm:spPr/>
      <dgm:t>
        <a:bodyPr/>
        <a:lstStyle/>
        <a:p>
          <a:endParaRPr lang="es-ES"/>
        </a:p>
      </dgm:t>
    </dgm:pt>
    <dgm:pt modelId="{1937C055-C0E6-4FDB-A206-4B056ADE89C8}" type="pres">
      <dgm:prSet presAssocID="{B6ECFA8D-457B-4EC4-B890-EFF7DF786027}" presName="hierChild4" presStyleCnt="0"/>
      <dgm:spPr/>
      <dgm:t>
        <a:bodyPr/>
        <a:lstStyle/>
        <a:p>
          <a:endParaRPr lang="es-ES"/>
        </a:p>
      </dgm:t>
    </dgm:pt>
    <dgm:pt modelId="{CDEC5729-3B27-450E-9B69-939F39364F71}" type="pres">
      <dgm:prSet presAssocID="{AA180CB3-24C8-4E19-9BDE-5D00AD76BCB2}" presName="Name37" presStyleLbl="parChTrans1D3" presStyleIdx="2" presStyleCnt="4"/>
      <dgm:spPr/>
      <dgm:t>
        <a:bodyPr/>
        <a:lstStyle/>
        <a:p>
          <a:endParaRPr lang="es-ES"/>
        </a:p>
      </dgm:t>
    </dgm:pt>
    <dgm:pt modelId="{7AB2E53E-5B26-4FAB-969D-FBB4537CC6EE}" type="pres">
      <dgm:prSet presAssocID="{6615E189-AD17-475D-8D49-8C3249DC73FC}" presName="hierRoot2" presStyleCnt="0">
        <dgm:presLayoutVars>
          <dgm:hierBranch val="init"/>
        </dgm:presLayoutVars>
      </dgm:prSet>
      <dgm:spPr/>
      <dgm:t>
        <a:bodyPr/>
        <a:lstStyle/>
        <a:p>
          <a:endParaRPr lang="es-ES"/>
        </a:p>
      </dgm:t>
    </dgm:pt>
    <dgm:pt modelId="{349F3681-04E0-4AF7-9AAC-DDB447E201AC}" type="pres">
      <dgm:prSet presAssocID="{6615E189-AD17-475D-8D49-8C3249DC73FC}" presName="rootComposite" presStyleCnt="0"/>
      <dgm:spPr/>
      <dgm:t>
        <a:bodyPr/>
        <a:lstStyle/>
        <a:p>
          <a:endParaRPr lang="es-ES"/>
        </a:p>
      </dgm:t>
    </dgm:pt>
    <dgm:pt modelId="{77193808-7421-4BD7-BAA1-52B72369D4BB}" type="pres">
      <dgm:prSet presAssocID="{6615E189-AD17-475D-8D49-8C3249DC73FC}" presName="rootText" presStyleLbl="node3" presStyleIdx="2" presStyleCnt="4">
        <dgm:presLayoutVars>
          <dgm:chPref val="3"/>
        </dgm:presLayoutVars>
      </dgm:prSet>
      <dgm:spPr/>
      <dgm:t>
        <a:bodyPr/>
        <a:lstStyle/>
        <a:p>
          <a:endParaRPr lang="es-ES"/>
        </a:p>
      </dgm:t>
    </dgm:pt>
    <dgm:pt modelId="{428148D5-0F41-495C-8B85-E88676A08EBC}" type="pres">
      <dgm:prSet presAssocID="{6615E189-AD17-475D-8D49-8C3249DC73FC}" presName="rootConnector" presStyleLbl="node3" presStyleIdx="2" presStyleCnt="4"/>
      <dgm:spPr/>
      <dgm:t>
        <a:bodyPr/>
        <a:lstStyle/>
        <a:p>
          <a:endParaRPr lang="es-ES"/>
        </a:p>
      </dgm:t>
    </dgm:pt>
    <dgm:pt modelId="{6EF5BD50-E205-4266-8303-F8AE9F86667A}" type="pres">
      <dgm:prSet presAssocID="{6615E189-AD17-475D-8D49-8C3249DC73FC}" presName="hierChild4" presStyleCnt="0"/>
      <dgm:spPr/>
      <dgm:t>
        <a:bodyPr/>
        <a:lstStyle/>
        <a:p>
          <a:endParaRPr lang="es-ES"/>
        </a:p>
      </dgm:t>
    </dgm:pt>
    <dgm:pt modelId="{9C0372A9-9F1F-4776-B075-DB7B100C7B1A}" type="pres">
      <dgm:prSet presAssocID="{6615E189-AD17-475D-8D49-8C3249DC73FC}" presName="hierChild5" presStyleCnt="0"/>
      <dgm:spPr/>
      <dgm:t>
        <a:bodyPr/>
        <a:lstStyle/>
        <a:p>
          <a:endParaRPr lang="es-ES"/>
        </a:p>
      </dgm:t>
    </dgm:pt>
    <dgm:pt modelId="{8A2A625B-A34D-48D9-A523-BBE0A0AA8E7A}" type="pres">
      <dgm:prSet presAssocID="{B6ECFA8D-457B-4EC4-B890-EFF7DF786027}" presName="hierChild5" presStyleCnt="0"/>
      <dgm:spPr/>
      <dgm:t>
        <a:bodyPr/>
        <a:lstStyle/>
        <a:p>
          <a:endParaRPr lang="es-ES"/>
        </a:p>
      </dgm:t>
    </dgm:pt>
    <dgm:pt modelId="{23AEFC10-2577-4A7E-B9B5-661E3798E8C1}" type="pres">
      <dgm:prSet presAssocID="{0471EDB1-4502-49DF-B542-3BDF32F80E5E}" presName="Name37" presStyleLbl="parChTrans1D2" presStyleIdx="3" presStyleCnt="4"/>
      <dgm:spPr/>
      <dgm:t>
        <a:bodyPr/>
        <a:lstStyle/>
        <a:p>
          <a:endParaRPr lang="es-ES"/>
        </a:p>
      </dgm:t>
    </dgm:pt>
    <dgm:pt modelId="{920EA655-B790-46D4-86B1-5749634CD1C3}" type="pres">
      <dgm:prSet presAssocID="{A81358BD-5B3D-49A9-90CF-3587F4D86855}" presName="hierRoot2" presStyleCnt="0">
        <dgm:presLayoutVars>
          <dgm:hierBranch val="init"/>
        </dgm:presLayoutVars>
      </dgm:prSet>
      <dgm:spPr/>
      <dgm:t>
        <a:bodyPr/>
        <a:lstStyle/>
        <a:p>
          <a:endParaRPr lang="es-ES"/>
        </a:p>
      </dgm:t>
    </dgm:pt>
    <dgm:pt modelId="{551EF9F8-10BB-436C-83F5-B9E0D171CA7D}" type="pres">
      <dgm:prSet presAssocID="{A81358BD-5B3D-49A9-90CF-3587F4D86855}" presName="rootComposite" presStyleCnt="0"/>
      <dgm:spPr/>
      <dgm:t>
        <a:bodyPr/>
        <a:lstStyle/>
        <a:p>
          <a:endParaRPr lang="es-ES"/>
        </a:p>
      </dgm:t>
    </dgm:pt>
    <dgm:pt modelId="{0D6CC4AD-312B-423E-933D-B20EB8B83CC2}" type="pres">
      <dgm:prSet presAssocID="{A81358BD-5B3D-49A9-90CF-3587F4D86855}" presName="rootText" presStyleLbl="node2" presStyleIdx="3" presStyleCnt="4">
        <dgm:presLayoutVars>
          <dgm:chPref val="3"/>
        </dgm:presLayoutVars>
      </dgm:prSet>
      <dgm:spPr/>
      <dgm:t>
        <a:bodyPr/>
        <a:lstStyle/>
        <a:p>
          <a:endParaRPr lang="es-ES"/>
        </a:p>
      </dgm:t>
    </dgm:pt>
    <dgm:pt modelId="{AF2F4ECD-E1F8-43F8-9DCD-46FF725C25C3}" type="pres">
      <dgm:prSet presAssocID="{A81358BD-5B3D-49A9-90CF-3587F4D86855}" presName="rootConnector" presStyleLbl="node2" presStyleIdx="3" presStyleCnt="4"/>
      <dgm:spPr/>
      <dgm:t>
        <a:bodyPr/>
        <a:lstStyle/>
        <a:p>
          <a:endParaRPr lang="es-ES"/>
        </a:p>
      </dgm:t>
    </dgm:pt>
    <dgm:pt modelId="{67862365-C4D2-4341-BB82-FDFC48A54131}" type="pres">
      <dgm:prSet presAssocID="{A81358BD-5B3D-49A9-90CF-3587F4D86855}" presName="hierChild4" presStyleCnt="0"/>
      <dgm:spPr/>
      <dgm:t>
        <a:bodyPr/>
        <a:lstStyle/>
        <a:p>
          <a:endParaRPr lang="es-ES"/>
        </a:p>
      </dgm:t>
    </dgm:pt>
    <dgm:pt modelId="{C8627546-3CE2-4A0E-B767-D8A62BF59585}" type="pres">
      <dgm:prSet presAssocID="{E65E5E6F-1758-45D6-BF16-4AB726897945}" presName="Name37" presStyleLbl="parChTrans1D3" presStyleIdx="3" presStyleCnt="4"/>
      <dgm:spPr/>
      <dgm:t>
        <a:bodyPr/>
        <a:lstStyle/>
        <a:p>
          <a:endParaRPr lang="es-ES"/>
        </a:p>
      </dgm:t>
    </dgm:pt>
    <dgm:pt modelId="{A5CD03C9-5A8C-4D9D-9B8E-DB625C11CDC9}" type="pres">
      <dgm:prSet presAssocID="{B095D8A0-E31A-4F2C-8E88-C02AB77DBE21}" presName="hierRoot2" presStyleCnt="0">
        <dgm:presLayoutVars>
          <dgm:hierBranch val="init"/>
        </dgm:presLayoutVars>
      </dgm:prSet>
      <dgm:spPr/>
      <dgm:t>
        <a:bodyPr/>
        <a:lstStyle/>
        <a:p>
          <a:endParaRPr lang="es-ES"/>
        </a:p>
      </dgm:t>
    </dgm:pt>
    <dgm:pt modelId="{D67D48C6-6771-4D2B-8604-B10944513AEB}" type="pres">
      <dgm:prSet presAssocID="{B095D8A0-E31A-4F2C-8E88-C02AB77DBE21}" presName="rootComposite" presStyleCnt="0"/>
      <dgm:spPr/>
      <dgm:t>
        <a:bodyPr/>
        <a:lstStyle/>
        <a:p>
          <a:endParaRPr lang="es-ES"/>
        </a:p>
      </dgm:t>
    </dgm:pt>
    <dgm:pt modelId="{8213A2AE-A08C-4EA9-80CA-55329F26575C}" type="pres">
      <dgm:prSet presAssocID="{B095D8A0-E31A-4F2C-8E88-C02AB77DBE21}" presName="rootText" presStyleLbl="node3" presStyleIdx="3" presStyleCnt="4" custLinFactNeighborX="3157">
        <dgm:presLayoutVars>
          <dgm:chPref val="3"/>
        </dgm:presLayoutVars>
      </dgm:prSet>
      <dgm:spPr/>
      <dgm:t>
        <a:bodyPr/>
        <a:lstStyle/>
        <a:p>
          <a:endParaRPr lang="es-ES"/>
        </a:p>
      </dgm:t>
    </dgm:pt>
    <dgm:pt modelId="{CED76734-3354-4DC4-97C2-DF57CE79CE10}" type="pres">
      <dgm:prSet presAssocID="{B095D8A0-E31A-4F2C-8E88-C02AB77DBE21}" presName="rootConnector" presStyleLbl="node3" presStyleIdx="3" presStyleCnt="4"/>
      <dgm:spPr/>
      <dgm:t>
        <a:bodyPr/>
        <a:lstStyle/>
        <a:p>
          <a:endParaRPr lang="es-ES"/>
        </a:p>
      </dgm:t>
    </dgm:pt>
    <dgm:pt modelId="{0BA11CD7-F874-4149-9991-8D7622A50E87}" type="pres">
      <dgm:prSet presAssocID="{B095D8A0-E31A-4F2C-8E88-C02AB77DBE21}" presName="hierChild4" presStyleCnt="0"/>
      <dgm:spPr/>
      <dgm:t>
        <a:bodyPr/>
        <a:lstStyle/>
        <a:p>
          <a:endParaRPr lang="es-ES"/>
        </a:p>
      </dgm:t>
    </dgm:pt>
    <dgm:pt modelId="{1CCB341F-DEE2-422F-9D29-30693C446F0E}" type="pres">
      <dgm:prSet presAssocID="{B095D8A0-E31A-4F2C-8E88-C02AB77DBE21}" presName="hierChild5" presStyleCnt="0"/>
      <dgm:spPr/>
      <dgm:t>
        <a:bodyPr/>
        <a:lstStyle/>
        <a:p>
          <a:endParaRPr lang="es-ES"/>
        </a:p>
      </dgm:t>
    </dgm:pt>
    <dgm:pt modelId="{C6367A2C-7587-48FB-90F0-5BE651374F1D}" type="pres">
      <dgm:prSet presAssocID="{A81358BD-5B3D-49A9-90CF-3587F4D86855}" presName="hierChild5" presStyleCnt="0"/>
      <dgm:spPr/>
      <dgm:t>
        <a:bodyPr/>
        <a:lstStyle/>
        <a:p>
          <a:endParaRPr lang="es-ES"/>
        </a:p>
      </dgm:t>
    </dgm:pt>
    <dgm:pt modelId="{0A0C0F41-8E1C-4A5E-80C2-C175E83BDB0C}" type="pres">
      <dgm:prSet presAssocID="{729F9050-C11A-4424-ABFF-5C224F542422}" presName="hierChild3" presStyleCnt="0"/>
      <dgm:spPr/>
      <dgm:t>
        <a:bodyPr/>
        <a:lstStyle/>
        <a:p>
          <a:endParaRPr lang="es-ES"/>
        </a:p>
      </dgm:t>
    </dgm:pt>
  </dgm:ptLst>
  <dgm:cxnLst>
    <dgm:cxn modelId="{27E52656-76B5-47CC-9887-5F2353711F66}" type="presOf" srcId="{59488971-2518-4FEE-9847-594A092BE487}" destId="{C9E291AE-41FB-4A4E-8514-0DFB39C32562}" srcOrd="0" destOrd="0" presId="urn:microsoft.com/office/officeart/2005/8/layout/orgChart1"/>
    <dgm:cxn modelId="{3A713896-42C4-427D-A212-48A942632DCC}" type="presOf" srcId="{5E7A4064-9B2B-4E11-956A-2F526F62CE96}" destId="{015D157F-D68F-4310-BBB9-18C5125E2033}" srcOrd="0" destOrd="0" presId="urn:microsoft.com/office/officeart/2005/8/layout/orgChart1"/>
    <dgm:cxn modelId="{C1C22D5C-4BA0-4D6F-A120-2FBE8E5B0399}" type="presOf" srcId="{A81358BD-5B3D-49A9-90CF-3587F4D86855}" destId="{0D6CC4AD-312B-423E-933D-B20EB8B83CC2}" srcOrd="0" destOrd="0" presId="urn:microsoft.com/office/officeart/2005/8/layout/orgChart1"/>
    <dgm:cxn modelId="{242EFD4C-7F20-400F-813C-79EFC2228330}" srcId="{729F9050-C11A-4424-ABFF-5C224F542422}" destId="{F1493A85-AEA0-4C00-92BD-DA010630ECBC}" srcOrd="0" destOrd="0" parTransId="{92A7306A-5716-4DD2-91C9-9EB894B49992}" sibTransId="{FBB76F83-B8D6-4FE5-B7B2-DD30AAEC5911}"/>
    <dgm:cxn modelId="{BE0330C4-1D42-409D-A72F-E50679990D1B}" srcId="{56803242-D3DA-4F6C-ABE0-091727241BCF}" destId="{E5EFAA9C-1042-4DD4-A81E-856E79DE5ECF}" srcOrd="0" destOrd="0" parTransId="{2B59659A-5E6D-4E83-BEF8-77FB969D778D}" sibTransId="{7EEAD4FA-A9E8-4888-8A06-8221AFE63DB0}"/>
    <dgm:cxn modelId="{CDBF45DC-EE89-4496-8264-06656AB7B460}" type="presOf" srcId="{8AFE95AA-2692-4D22-9979-ED21BDA2D23A}" destId="{7854BFE0-7286-4858-BE73-BDFAFABC7728}" srcOrd="0" destOrd="0" presId="urn:microsoft.com/office/officeart/2005/8/layout/orgChart1"/>
    <dgm:cxn modelId="{F18FC450-1113-4EE2-AE1A-845BF8286912}" type="presOf" srcId="{B6ECFA8D-457B-4EC4-B890-EFF7DF786027}" destId="{8D9E0EA9-F3B6-42C5-AE14-0F3C4C35E78A}" srcOrd="0" destOrd="0" presId="urn:microsoft.com/office/officeart/2005/8/layout/orgChart1"/>
    <dgm:cxn modelId="{99DBABC3-FF92-4483-B327-4751442C9C39}" type="presOf" srcId="{B095D8A0-E31A-4F2C-8E88-C02AB77DBE21}" destId="{8213A2AE-A08C-4EA9-80CA-55329F26575C}" srcOrd="0" destOrd="0" presId="urn:microsoft.com/office/officeart/2005/8/layout/orgChart1"/>
    <dgm:cxn modelId="{FAC0DF47-F698-4C4E-9E47-AA516E048384}" type="presOf" srcId="{92A7306A-5716-4DD2-91C9-9EB894B49992}" destId="{9A0CA80A-365D-4797-ADE3-5BFBC3F3D22C}" srcOrd="0" destOrd="0" presId="urn:microsoft.com/office/officeart/2005/8/layout/orgChart1"/>
    <dgm:cxn modelId="{8782BEDB-5F64-4188-8720-D3A861FD4812}" type="presOf" srcId="{E402F925-499F-4E90-B43B-85C2FEB82148}" destId="{A514C8E7-409C-4644-8A5C-75BCE56DB649}" srcOrd="1" destOrd="0" presId="urn:microsoft.com/office/officeart/2005/8/layout/orgChart1"/>
    <dgm:cxn modelId="{01C5E8EA-7DE7-4A0B-8E4A-5A78E77ECD7F}" type="presOf" srcId="{6615E189-AD17-475D-8D49-8C3249DC73FC}" destId="{77193808-7421-4BD7-BAA1-52B72369D4BB}" srcOrd="0" destOrd="0" presId="urn:microsoft.com/office/officeart/2005/8/layout/orgChart1"/>
    <dgm:cxn modelId="{79B7B25E-959E-4DA6-A74D-B1E6F732750E}" type="presOf" srcId="{83022591-7A17-4C21-AA74-595C689D04FE}" destId="{66B4C3CC-DC30-4CE3-A50E-5BC0CD07AB9F}" srcOrd="0" destOrd="0" presId="urn:microsoft.com/office/officeart/2005/8/layout/orgChart1"/>
    <dgm:cxn modelId="{457F353A-CED5-43AA-807B-A90D0172C4F6}" type="presOf" srcId="{0471EDB1-4502-49DF-B542-3BDF32F80E5E}" destId="{23AEFC10-2577-4A7E-B9B5-661E3798E8C1}" srcOrd="0" destOrd="0" presId="urn:microsoft.com/office/officeart/2005/8/layout/orgChart1"/>
    <dgm:cxn modelId="{7BCE5D85-C546-4229-B2A6-C2D9120CF7C3}" type="presOf" srcId="{729F9050-C11A-4424-ABFF-5C224F542422}" destId="{965D5960-6A65-45CC-9EE7-E7931DDDC7BA}" srcOrd="0" destOrd="0" presId="urn:microsoft.com/office/officeart/2005/8/layout/orgChart1"/>
    <dgm:cxn modelId="{4C127D29-42BF-4CD9-8F1A-50AA815B7F44}" type="presOf" srcId="{E402F925-499F-4E90-B43B-85C2FEB82148}" destId="{D233C306-8D75-4BE2-BDC5-1AB559B595D2}" srcOrd="0" destOrd="0" presId="urn:microsoft.com/office/officeart/2005/8/layout/orgChart1"/>
    <dgm:cxn modelId="{2EDEE0BA-013B-41DD-A5B9-2AED29012FDB}" srcId="{A81358BD-5B3D-49A9-90CF-3587F4D86855}" destId="{B095D8A0-E31A-4F2C-8E88-C02AB77DBE21}" srcOrd="0" destOrd="0" parTransId="{E65E5E6F-1758-45D6-BF16-4AB726897945}" sibTransId="{5B79AF5E-16AC-4E66-9968-9EE5DCBE8B64}"/>
    <dgm:cxn modelId="{0B51E97B-8936-43E8-9422-4DD730A0A439}" type="presOf" srcId="{6615E189-AD17-475D-8D49-8C3249DC73FC}" destId="{428148D5-0F41-495C-8B85-E88676A08EBC}" srcOrd="1" destOrd="0" presId="urn:microsoft.com/office/officeart/2005/8/layout/orgChart1"/>
    <dgm:cxn modelId="{C2531AEA-B7A3-432F-AFE8-A2624BD950A2}" type="presOf" srcId="{E5EFAA9C-1042-4DD4-A81E-856E79DE5ECF}" destId="{0B7B9D1D-3298-41AF-983C-57BB53114565}" srcOrd="1" destOrd="0" presId="urn:microsoft.com/office/officeart/2005/8/layout/orgChart1"/>
    <dgm:cxn modelId="{D409E005-EFAC-4479-89F3-0A94DD2BCB5C}" type="presOf" srcId="{56803242-D3DA-4F6C-ABE0-091727241BCF}" destId="{9F448FB4-3A40-4FD5-8C19-967AA419A556}" srcOrd="0" destOrd="0" presId="urn:microsoft.com/office/officeart/2005/8/layout/orgChart1"/>
    <dgm:cxn modelId="{1DD0CE4B-F11E-4A19-BD28-3C8768AD227B}" type="presOf" srcId="{E5EFAA9C-1042-4DD4-A81E-856E79DE5ECF}" destId="{4FDA675F-A6C7-40BB-9B1D-90389B47B5D3}" srcOrd="0" destOrd="0" presId="urn:microsoft.com/office/officeart/2005/8/layout/orgChart1"/>
    <dgm:cxn modelId="{E985CA5E-6D4B-45B1-92F2-140D73198D65}" type="presOf" srcId="{B6ECFA8D-457B-4EC4-B890-EFF7DF786027}" destId="{14CDBEBA-13C4-4DF5-ABD8-D27470044CF6}" srcOrd="1" destOrd="0" presId="urn:microsoft.com/office/officeart/2005/8/layout/orgChart1"/>
    <dgm:cxn modelId="{F71E3689-8931-41EB-8772-C82E20FC973B}" srcId="{F1493A85-AEA0-4C00-92BD-DA010630ECBC}" destId="{E402F925-499F-4E90-B43B-85C2FEB82148}" srcOrd="0" destOrd="0" parTransId="{5E7A4064-9B2B-4E11-956A-2F526F62CE96}" sibTransId="{023549EF-CE4F-4355-B50A-A7E224ECD269}"/>
    <dgm:cxn modelId="{1D81EEAB-A8CE-4AC4-9397-8FD3A57D2144}" type="presOf" srcId="{A81358BD-5B3D-49A9-90CF-3587F4D86855}" destId="{AF2F4ECD-E1F8-43F8-9DCD-46FF725C25C3}" srcOrd="1" destOrd="0" presId="urn:microsoft.com/office/officeart/2005/8/layout/orgChart1"/>
    <dgm:cxn modelId="{754E77CE-BD8D-4F4A-B7BD-E70B3296C849}" type="presOf" srcId="{E65E5E6F-1758-45D6-BF16-4AB726897945}" destId="{C8627546-3CE2-4A0E-B767-D8A62BF59585}" srcOrd="0" destOrd="0" presId="urn:microsoft.com/office/officeart/2005/8/layout/orgChart1"/>
    <dgm:cxn modelId="{D28DB4E6-79D6-416E-95B0-8C7DD8808032}" type="presOf" srcId="{56803242-D3DA-4F6C-ABE0-091727241BCF}" destId="{4D63BD5D-4DF2-47A8-AE89-55F479CA19C5}" srcOrd="1" destOrd="0" presId="urn:microsoft.com/office/officeart/2005/8/layout/orgChart1"/>
    <dgm:cxn modelId="{AD4CBB19-7C64-4418-8103-AE493DEEF3E6}" srcId="{729F9050-C11A-4424-ABFF-5C224F542422}" destId="{A81358BD-5B3D-49A9-90CF-3587F4D86855}" srcOrd="3" destOrd="0" parTransId="{0471EDB1-4502-49DF-B542-3BDF32F80E5E}" sibTransId="{E455CAE7-9A92-4DC1-BC8D-D582F18009DD}"/>
    <dgm:cxn modelId="{ADD0A479-2CC5-42F5-9D1A-C296BB8BB5BE}" type="presOf" srcId="{F1493A85-AEA0-4C00-92BD-DA010630ECBC}" destId="{3EC62C08-A216-4842-BF5C-46730BAEAB36}" srcOrd="0" destOrd="0" presId="urn:microsoft.com/office/officeart/2005/8/layout/orgChart1"/>
    <dgm:cxn modelId="{E42E8C4A-3BBF-4DC0-9283-CCCFF8751F2A}" type="presOf" srcId="{B095D8A0-E31A-4F2C-8E88-C02AB77DBE21}" destId="{CED76734-3354-4DC4-97C2-DF57CE79CE10}" srcOrd="1" destOrd="0" presId="urn:microsoft.com/office/officeart/2005/8/layout/orgChart1"/>
    <dgm:cxn modelId="{F7CD9C94-0701-4BD2-B3E2-7CC1B8C8A3CB}" srcId="{729F9050-C11A-4424-ABFF-5C224F542422}" destId="{56803242-D3DA-4F6C-ABE0-091727241BCF}" srcOrd="1" destOrd="0" parTransId="{8AFE95AA-2692-4D22-9979-ED21BDA2D23A}" sibTransId="{AAF13A72-C6A7-4589-8BFC-1D5ED23FF902}"/>
    <dgm:cxn modelId="{86F187AD-3DD2-4957-AB64-1B95B50964D2}" srcId="{83022591-7A17-4C21-AA74-595C689D04FE}" destId="{729F9050-C11A-4424-ABFF-5C224F542422}" srcOrd="0" destOrd="0" parTransId="{AB521F0D-A924-4B23-8D7B-22FFCE5F7F5E}" sibTransId="{F4343152-CB80-490A-AC07-F7CBAD8724FF}"/>
    <dgm:cxn modelId="{E0FCE816-9DAB-41DF-B462-FA63C7AE11E4}" type="presOf" srcId="{729F9050-C11A-4424-ABFF-5C224F542422}" destId="{FE793D5B-1BEE-4360-BCBE-A7BACA73F204}" srcOrd="1" destOrd="0" presId="urn:microsoft.com/office/officeart/2005/8/layout/orgChart1"/>
    <dgm:cxn modelId="{925C86A5-070F-4320-8CA5-FAD59E42786B}" type="presOf" srcId="{2B59659A-5E6D-4E83-BEF8-77FB969D778D}" destId="{5A106854-09D2-4F92-B38F-3EE5D7832151}" srcOrd="0" destOrd="0" presId="urn:microsoft.com/office/officeart/2005/8/layout/orgChart1"/>
    <dgm:cxn modelId="{A7AE4BEE-729B-47D8-90A8-68A36032E742}" srcId="{B6ECFA8D-457B-4EC4-B890-EFF7DF786027}" destId="{6615E189-AD17-475D-8D49-8C3249DC73FC}" srcOrd="0" destOrd="0" parTransId="{AA180CB3-24C8-4E19-9BDE-5D00AD76BCB2}" sibTransId="{ECAD04E4-1FA0-40D2-9A2A-F51DE05B53F9}"/>
    <dgm:cxn modelId="{63E5F2CF-D466-4949-8E19-B414685CD8EF}" type="presOf" srcId="{F1493A85-AEA0-4C00-92BD-DA010630ECBC}" destId="{63752B2D-9DCA-4BC8-B4FF-5469D2112794}" srcOrd="1" destOrd="0" presId="urn:microsoft.com/office/officeart/2005/8/layout/orgChart1"/>
    <dgm:cxn modelId="{EAD61D8F-4AF1-404B-A6D9-EE65D741621E}" srcId="{729F9050-C11A-4424-ABFF-5C224F542422}" destId="{B6ECFA8D-457B-4EC4-B890-EFF7DF786027}" srcOrd="2" destOrd="0" parTransId="{59488971-2518-4FEE-9847-594A092BE487}" sibTransId="{21E16106-908A-49F2-9E62-D38073814B6A}"/>
    <dgm:cxn modelId="{8A74D305-EBB4-4D66-B4AE-CF7C010E8DA6}" type="presOf" srcId="{AA180CB3-24C8-4E19-9BDE-5D00AD76BCB2}" destId="{CDEC5729-3B27-450E-9B69-939F39364F71}" srcOrd="0" destOrd="0" presId="urn:microsoft.com/office/officeart/2005/8/layout/orgChart1"/>
    <dgm:cxn modelId="{9DAC6C45-644C-4F7F-A4EB-CEF14732D912}" type="presParOf" srcId="{66B4C3CC-DC30-4CE3-A50E-5BC0CD07AB9F}" destId="{80CE174E-D068-4B6C-BF98-6BA6182C68DE}" srcOrd="0" destOrd="0" presId="urn:microsoft.com/office/officeart/2005/8/layout/orgChart1"/>
    <dgm:cxn modelId="{AFBCCABA-EFAE-4ABF-9CCE-DB3B0A2FAB0E}" type="presParOf" srcId="{80CE174E-D068-4B6C-BF98-6BA6182C68DE}" destId="{B7C27FE5-2078-4DA4-9190-32D52FF5B96A}" srcOrd="0" destOrd="0" presId="urn:microsoft.com/office/officeart/2005/8/layout/orgChart1"/>
    <dgm:cxn modelId="{3E25DDEB-52FF-46A9-B4A1-C285030A9EE6}" type="presParOf" srcId="{B7C27FE5-2078-4DA4-9190-32D52FF5B96A}" destId="{965D5960-6A65-45CC-9EE7-E7931DDDC7BA}" srcOrd="0" destOrd="0" presId="urn:microsoft.com/office/officeart/2005/8/layout/orgChart1"/>
    <dgm:cxn modelId="{B9F7F957-6CD3-474B-9EB8-8E1251BE58B7}" type="presParOf" srcId="{B7C27FE5-2078-4DA4-9190-32D52FF5B96A}" destId="{FE793D5B-1BEE-4360-BCBE-A7BACA73F204}" srcOrd="1" destOrd="0" presId="urn:microsoft.com/office/officeart/2005/8/layout/orgChart1"/>
    <dgm:cxn modelId="{C5550627-49EC-4863-B778-3779E718D4CF}" type="presParOf" srcId="{80CE174E-D068-4B6C-BF98-6BA6182C68DE}" destId="{82FC22CF-854E-4F16-A336-EE687A221EF8}" srcOrd="1" destOrd="0" presId="urn:microsoft.com/office/officeart/2005/8/layout/orgChart1"/>
    <dgm:cxn modelId="{EDF6B1EC-E702-4DFB-AD87-6F4679F11F85}" type="presParOf" srcId="{82FC22CF-854E-4F16-A336-EE687A221EF8}" destId="{9A0CA80A-365D-4797-ADE3-5BFBC3F3D22C}" srcOrd="0" destOrd="0" presId="urn:microsoft.com/office/officeart/2005/8/layout/orgChart1"/>
    <dgm:cxn modelId="{D6A6156C-5AEE-4E11-B002-931FF8D0A522}" type="presParOf" srcId="{82FC22CF-854E-4F16-A336-EE687A221EF8}" destId="{C9D8B48E-1450-4151-A844-1261C5CA4D7F}" srcOrd="1" destOrd="0" presId="urn:microsoft.com/office/officeart/2005/8/layout/orgChart1"/>
    <dgm:cxn modelId="{3DDB050E-7F1B-42FF-AD0F-B1B944FCB1FA}" type="presParOf" srcId="{C9D8B48E-1450-4151-A844-1261C5CA4D7F}" destId="{A45EC440-BA06-4427-93BD-8C9E741F2261}" srcOrd="0" destOrd="0" presId="urn:microsoft.com/office/officeart/2005/8/layout/orgChart1"/>
    <dgm:cxn modelId="{2D2EBBE7-30F4-4DD8-B3F2-6E7896E1CFD1}" type="presParOf" srcId="{A45EC440-BA06-4427-93BD-8C9E741F2261}" destId="{3EC62C08-A216-4842-BF5C-46730BAEAB36}" srcOrd="0" destOrd="0" presId="urn:microsoft.com/office/officeart/2005/8/layout/orgChart1"/>
    <dgm:cxn modelId="{44FA79A8-E1AC-4C86-8647-3A1F8C2C17AA}" type="presParOf" srcId="{A45EC440-BA06-4427-93BD-8C9E741F2261}" destId="{63752B2D-9DCA-4BC8-B4FF-5469D2112794}" srcOrd="1" destOrd="0" presId="urn:microsoft.com/office/officeart/2005/8/layout/orgChart1"/>
    <dgm:cxn modelId="{86A5A3EC-6EF3-4E8E-88DB-7308CDB19B3E}" type="presParOf" srcId="{C9D8B48E-1450-4151-A844-1261C5CA4D7F}" destId="{4975D4A4-FC53-4C5E-A2E3-E6811CFA9892}" srcOrd="1" destOrd="0" presId="urn:microsoft.com/office/officeart/2005/8/layout/orgChart1"/>
    <dgm:cxn modelId="{F9D4F67C-4079-4A88-945C-A8D8747D58F1}" type="presParOf" srcId="{4975D4A4-FC53-4C5E-A2E3-E6811CFA9892}" destId="{015D157F-D68F-4310-BBB9-18C5125E2033}" srcOrd="0" destOrd="0" presId="urn:microsoft.com/office/officeart/2005/8/layout/orgChart1"/>
    <dgm:cxn modelId="{B677B85D-4F6F-434E-9EEE-04A15A37A4A7}" type="presParOf" srcId="{4975D4A4-FC53-4C5E-A2E3-E6811CFA9892}" destId="{7446FDC8-236D-4BB5-9BCF-1A1EC928A985}" srcOrd="1" destOrd="0" presId="urn:microsoft.com/office/officeart/2005/8/layout/orgChart1"/>
    <dgm:cxn modelId="{45EF248A-1979-4679-AD11-D4A031001EF5}" type="presParOf" srcId="{7446FDC8-236D-4BB5-9BCF-1A1EC928A985}" destId="{264F43FE-6F09-4458-914F-1A6A2734CADF}" srcOrd="0" destOrd="0" presId="urn:microsoft.com/office/officeart/2005/8/layout/orgChart1"/>
    <dgm:cxn modelId="{86A876A6-EFA8-460C-88C3-5186078A3D44}" type="presParOf" srcId="{264F43FE-6F09-4458-914F-1A6A2734CADF}" destId="{D233C306-8D75-4BE2-BDC5-1AB559B595D2}" srcOrd="0" destOrd="0" presId="urn:microsoft.com/office/officeart/2005/8/layout/orgChart1"/>
    <dgm:cxn modelId="{7A440E4E-AC0F-404F-B0F5-135BDF4544A0}" type="presParOf" srcId="{264F43FE-6F09-4458-914F-1A6A2734CADF}" destId="{A514C8E7-409C-4644-8A5C-75BCE56DB649}" srcOrd="1" destOrd="0" presId="urn:microsoft.com/office/officeart/2005/8/layout/orgChart1"/>
    <dgm:cxn modelId="{48B94C0C-0980-43FB-9DFF-3F445B688162}" type="presParOf" srcId="{7446FDC8-236D-4BB5-9BCF-1A1EC928A985}" destId="{78C209C9-8CC4-4EEB-8E05-5BC30F3BC18A}" srcOrd="1" destOrd="0" presId="urn:microsoft.com/office/officeart/2005/8/layout/orgChart1"/>
    <dgm:cxn modelId="{306FCB20-83C0-4295-91A1-CC551EC35644}" type="presParOf" srcId="{7446FDC8-236D-4BB5-9BCF-1A1EC928A985}" destId="{76436D07-E71F-4E2B-AACE-BC81783449B9}" srcOrd="2" destOrd="0" presId="urn:microsoft.com/office/officeart/2005/8/layout/orgChart1"/>
    <dgm:cxn modelId="{5AE12F26-7646-4769-B103-8C242CE85177}" type="presParOf" srcId="{C9D8B48E-1450-4151-A844-1261C5CA4D7F}" destId="{D4C20053-7EEB-4FB9-819E-0147DD2284DC}" srcOrd="2" destOrd="0" presId="urn:microsoft.com/office/officeart/2005/8/layout/orgChart1"/>
    <dgm:cxn modelId="{7C815453-C0EE-430F-BF9F-91769F932BFD}" type="presParOf" srcId="{82FC22CF-854E-4F16-A336-EE687A221EF8}" destId="{7854BFE0-7286-4858-BE73-BDFAFABC7728}" srcOrd="2" destOrd="0" presId="urn:microsoft.com/office/officeart/2005/8/layout/orgChart1"/>
    <dgm:cxn modelId="{DB23AA9D-C75F-4D58-B023-78D2D7793ED0}" type="presParOf" srcId="{82FC22CF-854E-4F16-A336-EE687A221EF8}" destId="{0CAF8724-7F36-43C3-993C-3A32D0FD4E72}" srcOrd="3" destOrd="0" presId="urn:microsoft.com/office/officeart/2005/8/layout/orgChart1"/>
    <dgm:cxn modelId="{9A4BE7BC-FE1A-446D-A419-B37338DAD2D8}" type="presParOf" srcId="{0CAF8724-7F36-43C3-993C-3A32D0FD4E72}" destId="{89D3ECA0-6BB8-4EB1-9798-0C43CD5864C9}" srcOrd="0" destOrd="0" presId="urn:microsoft.com/office/officeart/2005/8/layout/orgChart1"/>
    <dgm:cxn modelId="{09E1BB41-3CA3-4C50-9739-63CC4C66D36A}" type="presParOf" srcId="{89D3ECA0-6BB8-4EB1-9798-0C43CD5864C9}" destId="{9F448FB4-3A40-4FD5-8C19-967AA419A556}" srcOrd="0" destOrd="0" presId="urn:microsoft.com/office/officeart/2005/8/layout/orgChart1"/>
    <dgm:cxn modelId="{C76254D6-2A70-4BA7-ABF7-F96845445BAA}" type="presParOf" srcId="{89D3ECA0-6BB8-4EB1-9798-0C43CD5864C9}" destId="{4D63BD5D-4DF2-47A8-AE89-55F479CA19C5}" srcOrd="1" destOrd="0" presId="urn:microsoft.com/office/officeart/2005/8/layout/orgChart1"/>
    <dgm:cxn modelId="{EAA1CBE6-1C36-4E74-BCE1-34905E29A033}" type="presParOf" srcId="{0CAF8724-7F36-43C3-993C-3A32D0FD4E72}" destId="{FD949982-DB2D-4D88-9439-435005DC3FC1}" srcOrd="1" destOrd="0" presId="urn:microsoft.com/office/officeart/2005/8/layout/orgChart1"/>
    <dgm:cxn modelId="{713CE1AD-E3D3-4344-8B17-900C782F206A}" type="presParOf" srcId="{FD949982-DB2D-4D88-9439-435005DC3FC1}" destId="{5A106854-09D2-4F92-B38F-3EE5D7832151}" srcOrd="0" destOrd="0" presId="urn:microsoft.com/office/officeart/2005/8/layout/orgChart1"/>
    <dgm:cxn modelId="{EAB6EF4C-8875-4006-99EB-6B1C3B10C988}" type="presParOf" srcId="{FD949982-DB2D-4D88-9439-435005DC3FC1}" destId="{487D24F6-E227-4E36-9390-F0D5C07150E8}" srcOrd="1" destOrd="0" presId="urn:microsoft.com/office/officeart/2005/8/layout/orgChart1"/>
    <dgm:cxn modelId="{2358B2AD-12EF-490A-B59A-98A66A3FE193}" type="presParOf" srcId="{487D24F6-E227-4E36-9390-F0D5C07150E8}" destId="{7B7DA9E4-DB73-44AF-A22F-E0C782FCC578}" srcOrd="0" destOrd="0" presId="urn:microsoft.com/office/officeart/2005/8/layout/orgChart1"/>
    <dgm:cxn modelId="{8288469A-96F7-484A-A2A2-BE43A8F646FC}" type="presParOf" srcId="{7B7DA9E4-DB73-44AF-A22F-E0C782FCC578}" destId="{4FDA675F-A6C7-40BB-9B1D-90389B47B5D3}" srcOrd="0" destOrd="0" presId="urn:microsoft.com/office/officeart/2005/8/layout/orgChart1"/>
    <dgm:cxn modelId="{15C90F9F-CFB3-487D-9B70-AE9F4FF3ADD1}" type="presParOf" srcId="{7B7DA9E4-DB73-44AF-A22F-E0C782FCC578}" destId="{0B7B9D1D-3298-41AF-983C-57BB53114565}" srcOrd="1" destOrd="0" presId="urn:microsoft.com/office/officeart/2005/8/layout/orgChart1"/>
    <dgm:cxn modelId="{350C31DB-798D-4C7E-9616-FCB467891169}" type="presParOf" srcId="{487D24F6-E227-4E36-9390-F0D5C07150E8}" destId="{4F4BF693-1108-420A-8C4A-5165628BDE57}" srcOrd="1" destOrd="0" presId="urn:microsoft.com/office/officeart/2005/8/layout/orgChart1"/>
    <dgm:cxn modelId="{CA70896A-5F9E-4F9F-8837-1DE16254CA5A}" type="presParOf" srcId="{487D24F6-E227-4E36-9390-F0D5C07150E8}" destId="{643191C1-88D7-4569-A0E8-626E10CA1A06}" srcOrd="2" destOrd="0" presId="urn:microsoft.com/office/officeart/2005/8/layout/orgChart1"/>
    <dgm:cxn modelId="{77194D49-6765-4ABD-8EBF-8020A8477214}" type="presParOf" srcId="{0CAF8724-7F36-43C3-993C-3A32D0FD4E72}" destId="{26D12434-F702-4479-8EDF-0F292DBE48F9}" srcOrd="2" destOrd="0" presId="urn:microsoft.com/office/officeart/2005/8/layout/orgChart1"/>
    <dgm:cxn modelId="{E0E041A5-53F4-4A2E-8A4B-DAA7498C8DFD}" type="presParOf" srcId="{82FC22CF-854E-4F16-A336-EE687A221EF8}" destId="{C9E291AE-41FB-4A4E-8514-0DFB39C32562}" srcOrd="4" destOrd="0" presId="urn:microsoft.com/office/officeart/2005/8/layout/orgChart1"/>
    <dgm:cxn modelId="{017E9B8C-F16D-4023-AB26-6988E3A0A7D3}" type="presParOf" srcId="{82FC22CF-854E-4F16-A336-EE687A221EF8}" destId="{BEADE459-6C59-4263-9F8C-0F459A87EC31}" srcOrd="5" destOrd="0" presId="urn:microsoft.com/office/officeart/2005/8/layout/orgChart1"/>
    <dgm:cxn modelId="{6B40C9FD-2510-44DB-A5B9-6C2E7D4A208F}" type="presParOf" srcId="{BEADE459-6C59-4263-9F8C-0F459A87EC31}" destId="{B2B317CB-9C16-418E-AFE3-8D5D25BBC8F8}" srcOrd="0" destOrd="0" presId="urn:microsoft.com/office/officeart/2005/8/layout/orgChart1"/>
    <dgm:cxn modelId="{983FEDC0-1F15-46E5-9C76-02B61565DF64}" type="presParOf" srcId="{B2B317CB-9C16-418E-AFE3-8D5D25BBC8F8}" destId="{8D9E0EA9-F3B6-42C5-AE14-0F3C4C35E78A}" srcOrd="0" destOrd="0" presId="urn:microsoft.com/office/officeart/2005/8/layout/orgChart1"/>
    <dgm:cxn modelId="{8A834F2D-12D2-449A-BBE8-5DDC259E5E01}" type="presParOf" srcId="{B2B317CB-9C16-418E-AFE3-8D5D25BBC8F8}" destId="{14CDBEBA-13C4-4DF5-ABD8-D27470044CF6}" srcOrd="1" destOrd="0" presId="urn:microsoft.com/office/officeart/2005/8/layout/orgChart1"/>
    <dgm:cxn modelId="{1C778D67-DC46-4D2F-90D0-047C74B387DB}" type="presParOf" srcId="{BEADE459-6C59-4263-9F8C-0F459A87EC31}" destId="{1937C055-C0E6-4FDB-A206-4B056ADE89C8}" srcOrd="1" destOrd="0" presId="urn:microsoft.com/office/officeart/2005/8/layout/orgChart1"/>
    <dgm:cxn modelId="{38D0072E-9B40-4313-BE3C-79BC0C10B5E9}" type="presParOf" srcId="{1937C055-C0E6-4FDB-A206-4B056ADE89C8}" destId="{CDEC5729-3B27-450E-9B69-939F39364F71}" srcOrd="0" destOrd="0" presId="urn:microsoft.com/office/officeart/2005/8/layout/orgChart1"/>
    <dgm:cxn modelId="{9EC5FA4F-0DCB-47B5-A441-C3E91C14D9B8}" type="presParOf" srcId="{1937C055-C0E6-4FDB-A206-4B056ADE89C8}" destId="{7AB2E53E-5B26-4FAB-969D-FBB4537CC6EE}" srcOrd="1" destOrd="0" presId="urn:microsoft.com/office/officeart/2005/8/layout/orgChart1"/>
    <dgm:cxn modelId="{F4C64615-BDD3-47E1-AE84-9F2F4D659FE8}" type="presParOf" srcId="{7AB2E53E-5B26-4FAB-969D-FBB4537CC6EE}" destId="{349F3681-04E0-4AF7-9AAC-DDB447E201AC}" srcOrd="0" destOrd="0" presId="urn:microsoft.com/office/officeart/2005/8/layout/orgChart1"/>
    <dgm:cxn modelId="{3555CF39-13A0-425D-800E-6AFDE34D3447}" type="presParOf" srcId="{349F3681-04E0-4AF7-9AAC-DDB447E201AC}" destId="{77193808-7421-4BD7-BAA1-52B72369D4BB}" srcOrd="0" destOrd="0" presId="urn:microsoft.com/office/officeart/2005/8/layout/orgChart1"/>
    <dgm:cxn modelId="{13568FB2-2C42-4E79-9958-6078294C571C}" type="presParOf" srcId="{349F3681-04E0-4AF7-9AAC-DDB447E201AC}" destId="{428148D5-0F41-495C-8B85-E88676A08EBC}" srcOrd="1" destOrd="0" presId="urn:microsoft.com/office/officeart/2005/8/layout/orgChart1"/>
    <dgm:cxn modelId="{3FD57BF8-B9C5-4EB2-A5D5-30CE7FAAEF72}" type="presParOf" srcId="{7AB2E53E-5B26-4FAB-969D-FBB4537CC6EE}" destId="{6EF5BD50-E205-4266-8303-F8AE9F86667A}" srcOrd="1" destOrd="0" presId="urn:microsoft.com/office/officeart/2005/8/layout/orgChart1"/>
    <dgm:cxn modelId="{ED4716CF-C55A-48FF-B0F8-D1393B4BDE75}" type="presParOf" srcId="{7AB2E53E-5B26-4FAB-969D-FBB4537CC6EE}" destId="{9C0372A9-9F1F-4776-B075-DB7B100C7B1A}" srcOrd="2" destOrd="0" presId="urn:microsoft.com/office/officeart/2005/8/layout/orgChart1"/>
    <dgm:cxn modelId="{66A50BED-E3A8-42D4-A8D6-025D3ECF47D3}" type="presParOf" srcId="{BEADE459-6C59-4263-9F8C-0F459A87EC31}" destId="{8A2A625B-A34D-48D9-A523-BBE0A0AA8E7A}" srcOrd="2" destOrd="0" presId="urn:microsoft.com/office/officeart/2005/8/layout/orgChart1"/>
    <dgm:cxn modelId="{E25FBDD2-0BE3-45A0-87F2-6A9AAD0C647D}" type="presParOf" srcId="{82FC22CF-854E-4F16-A336-EE687A221EF8}" destId="{23AEFC10-2577-4A7E-B9B5-661E3798E8C1}" srcOrd="6" destOrd="0" presId="urn:microsoft.com/office/officeart/2005/8/layout/orgChart1"/>
    <dgm:cxn modelId="{8670DB23-A7AD-41C8-8465-14D5308A6F66}" type="presParOf" srcId="{82FC22CF-854E-4F16-A336-EE687A221EF8}" destId="{920EA655-B790-46D4-86B1-5749634CD1C3}" srcOrd="7" destOrd="0" presId="urn:microsoft.com/office/officeart/2005/8/layout/orgChart1"/>
    <dgm:cxn modelId="{5CC05FEE-3315-444E-BD62-6D57D08C9033}" type="presParOf" srcId="{920EA655-B790-46D4-86B1-5749634CD1C3}" destId="{551EF9F8-10BB-436C-83F5-B9E0D171CA7D}" srcOrd="0" destOrd="0" presId="urn:microsoft.com/office/officeart/2005/8/layout/orgChart1"/>
    <dgm:cxn modelId="{0DCD41B2-E1CC-40EA-BF2E-16844536E604}" type="presParOf" srcId="{551EF9F8-10BB-436C-83F5-B9E0D171CA7D}" destId="{0D6CC4AD-312B-423E-933D-B20EB8B83CC2}" srcOrd="0" destOrd="0" presId="urn:microsoft.com/office/officeart/2005/8/layout/orgChart1"/>
    <dgm:cxn modelId="{811D79C5-7569-46BB-BC81-234C1EC1F058}" type="presParOf" srcId="{551EF9F8-10BB-436C-83F5-B9E0D171CA7D}" destId="{AF2F4ECD-E1F8-43F8-9DCD-46FF725C25C3}" srcOrd="1" destOrd="0" presId="urn:microsoft.com/office/officeart/2005/8/layout/orgChart1"/>
    <dgm:cxn modelId="{E8D0A51F-D7C7-4595-90D4-DEC4DC670A1E}" type="presParOf" srcId="{920EA655-B790-46D4-86B1-5749634CD1C3}" destId="{67862365-C4D2-4341-BB82-FDFC48A54131}" srcOrd="1" destOrd="0" presId="urn:microsoft.com/office/officeart/2005/8/layout/orgChart1"/>
    <dgm:cxn modelId="{9BF40182-C3E4-4A10-B222-35CBCD27C7BC}" type="presParOf" srcId="{67862365-C4D2-4341-BB82-FDFC48A54131}" destId="{C8627546-3CE2-4A0E-B767-D8A62BF59585}" srcOrd="0" destOrd="0" presId="urn:microsoft.com/office/officeart/2005/8/layout/orgChart1"/>
    <dgm:cxn modelId="{4C5ED1EF-65F4-4ECE-8443-52A706B54287}" type="presParOf" srcId="{67862365-C4D2-4341-BB82-FDFC48A54131}" destId="{A5CD03C9-5A8C-4D9D-9B8E-DB625C11CDC9}" srcOrd="1" destOrd="0" presId="urn:microsoft.com/office/officeart/2005/8/layout/orgChart1"/>
    <dgm:cxn modelId="{AA2BA6C1-05B2-4594-B702-50BE705FC747}" type="presParOf" srcId="{A5CD03C9-5A8C-4D9D-9B8E-DB625C11CDC9}" destId="{D67D48C6-6771-4D2B-8604-B10944513AEB}" srcOrd="0" destOrd="0" presId="urn:microsoft.com/office/officeart/2005/8/layout/orgChart1"/>
    <dgm:cxn modelId="{6F82AA32-E7AD-4D17-A66F-2695EEB7D850}" type="presParOf" srcId="{D67D48C6-6771-4D2B-8604-B10944513AEB}" destId="{8213A2AE-A08C-4EA9-80CA-55329F26575C}" srcOrd="0" destOrd="0" presId="urn:microsoft.com/office/officeart/2005/8/layout/orgChart1"/>
    <dgm:cxn modelId="{D2ADBCCB-EE96-4A8D-939B-15F95D2FD9EB}" type="presParOf" srcId="{D67D48C6-6771-4D2B-8604-B10944513AEB}" destId="{CED76734-3354-4DC4-97C2-DF57CE79CE10}" srcOrd="1" destOrd="0" presId="urn:microsoft.com/office/officeart/2005/8/layout/orgChart1"/>
    <dgm:cxn modelId="{971DE6E2-D123-4E2B-A4FC-606BBB200170}" type="presParOf" srcId="{A5CD03C9-5A8C-4D9D-9B8E-DB625C11CDC9}" destId="{0BA11CD7-F874-4149-9991-8D7622A50E87}" srcOrd="1" destOrd="0" presId="urn:microsoft.com/office/officeart/2005/8/layout/orgChart1"/>
    <dgm:cxn modelId="{B385CE13-93E0-41D6-8030-801F6E4310D4}" type="presParOf" srcId="{A5CD03C9-5A8C-4D9D-9B8E-DB625C11CDC9}" destId="{1CCB341F-DEE2-422F-9D29-30693C446F0E}" srcOrd="2" destOrd="0" presId="urn:microsoft.com/office/officeart/2005/8/layout/orgChart1"/>
    <dgm:cxn modelId="{77656111-B0FE-4207-BCC1-7ECCAFD0FF2A}" type="presParOf" srcId="{920EA655-B790-46D4-86B1-5749634CD1C3}" destId="{C6367A2C-7587-48FB-90F0-5BE651374F1D}" srcOrd="2" destOrd="0" presId="urn:microsoft.com/office/officeart/2005/8/layout/orgChart1"/>
    <dgm:cxn modelId="{BD553A8B-60A4-41DB-A371-D68C3CC0ED36}" type="presParOf" srcId="{80CE174E-D068-4B6C-BF98-6BA6182C68DE}" destId="{0A0C0F41-8E1C-4A5E-80C2-C175E83BDB0C}"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270700-EE48-4ED8-A8E2-210B9280AC5E}" type="doc">
      <dgm:prSet loTypeId="urn:microsoft.com/office/officeart/2009/3/layout/FramedTextPicture" loCatId="picture" qsTypeId="urn:microsoft.com/office/officeart/2005/8/quickstyle/simple1" qsCatId="simple" csTypeId="urn:microsoft.com/office/officeart/2005/8/colors/accent2_1" csCatId="accent2" phldr="1"/>
      <dgm:spPr/>
      <dgm:t>
        <a:bodyPr/>
        <a:lstStyle/>
        <a:p>
          <a:endParaRPr lang="es-EC"/>
        </a:p>
      </dgm:t>
    </dgm:pt>
    <dgm:pt modelId="{E64102D6-A812-4E07-AAC7-3BA6A93FA299}">
      <dgm:prSet phldrT="[Texto]" custT="1"/>
      <dgm:spPr>
        <a:xfrm>
          <a:off x="2564379" y="1035089"/>
          <a:ext cx="1941507" cy="788586"/>
        </a:xfrm>
        <a:prstGeom prst="rect">
          <a:avLst/>
        </a:prstGeom>
        <a:noFill/>
        <a:ln>
          <a:noFill/>
        </a:ln>
        <a:effectLst/>
      </dgm:spPr>
      <dgm:t>
        <a:bodyPr/>
        <a:lstStyle/>
        <a:p>
          <a:r>
            <a:rPr lang="es-EC" sz="2000" b="1" i="0" dirty="0" smtClean="0">
              <a:solidFill>
                <a:sysClr val="windowText" lastClr="000000">
                  <a:hueOff val="0"/>
                  <a:satOff val="0"/>
                  <a:lumOff val="0"/>
                  <a:alphaOff val="0"/>
                </a:sysClr>
              </a:solidFill>
              <a:latin typeface="Calibri"/>
              <a:ea typeface="+mn-ea"/>
              <a:cs typeface="+mn-cs"/>
            </a:rPr>
            <a:t>          Antecedentes</a:t>
          </a:r>
          <a:endParaRPr lang="es-EC" sz="2000" b="1" i="0" dirty="0">
            <a:solidFill>
              <a:sysClr val="windowText" lastClr="000000">
                <a:hueOff val="0"/>
                <a:satOff val="0"/>
                <a:lumOff val="0"/>
                <a:alphaOff val="0"/>
              </a:sysClr>
            </a:solidFill>
            <a:latin typeface="Calibri"/>
            <a:ea typeface="+mn-ea"/>
            <a:cs typeface="+mn-cs"/>
          </a:endParaRPr>
        </a:p>
      </dgm:t>
    </dgm:pt>
    <dgm:pt modelId="{1AF58591-DC25-4793-8673-BB372BD76094}" type="parTrans" cxnId="{B0DB16A5-2BC3-4F7E-9355-35C185447D7C}">
      <dgm:prSet/>
      <dgm:spPr/>
      <dgm:t>
        <a:bodyPr/>
        <a:lstStyle/>
        <a:p>
          <a:endParaRPr lang="es-EC"/>
        </a:p>
      </dgm:t>
    </dgm:pt>
    <dgm:pt modelId="{268126AA-6040-4BBC-B209-E51FE0E08297}" type="sibTrans" cxnId="{B0DB16A5-2BC3-4F7E-9355-35C185447D7C}">
      <dgm:prSet/>
      <dgm:spPr/>
      <dgm:t>
        <a:bodyPr/>
        <a:lstStyle/>
        <a:p>
          <a:endParaRPr lang="es-EC"/>
        </a:p>
      </dgm:t>
    </dgm:pt>
    <dgm:pt modelId="{3576DFC8-7534-47B3-9510-294C1645B262}" type="pres">
      <dgm:prSet presAssocID="{8D270700-EE48-4ED8-A8E2-210B9280AC5E}" presName="Name0" presStyleCnt="0">
        <dgm:presLayoutVars>
          <dgm:chMax/>
          <dgm:chPref/>
          <dgm:dir/>
        </dgm:presLayoutVars>
      </dgm:prSet>
      <dgm:spPr/>
      <dgm:t>
        <a:bodyPr/>
        <a:lstStyle/>
        <a:p>
          <a:endParaRPr lang="es-ES"/>
        </a:p>
      </dgm:t>
    </dgm:pt>
    <dgm:pt modelId="{45360EDC-D5F7-45F5-9ABD-94FA9DC73277}" type="pres">
      <dgm:prSet presAssocID="{E64102D6-A812-4E07-AAC7-3BA6A93FA299}" presName="composite" presStyleCnt="0">
        <dgm:presLayoutVars>
          <dgm:chMax/>
          <dgm:chPref/>
        </dgm:presLayoutVars>
      </dgm:prSet>
      <dgm:spPr/>
    </dgm:pt>
    <dgm:pt modelId="{56D88C04-1A33-4521-98DE-BD0757C1A18D}" type="pres">
      <dgm:prSet presAssocID="{E64102D6-A812-4E07-AAC7-3BA6A93FA299}" presName="Image" presStyleLbl="bgImgPlace1" presStyleIdx="0" presStyleCnt="1" custScaleX="298173" custScaleY="332610" custLinFactNeighborX="-62883" custLinFactNeighborY="48797"/>
      <dgm:spPr>
        <a:xfrm>
          <a:off x="0" y="13928"/>
          <a:ext cx="2811829" cy="1697816"/>
        </a:xfrm>
        <a:prstGeom prst="rect">
          <a:avLst/>
        </a:prstGeom>
        <a:blipFill rotWithShape="1">
          <a:blip xmlns:r="http://schemas.openxmlformats.org/officeDocument/2006/relationships" r:embed="rId1"/>
          <a:stretch>
            <a:fillRect/>
          </a:stretch>
        </a:blipFill>
        <a:ln w="25400" cap="flat" cmpd="sng" algn="ctr">
          <a:solidFill>
            <a:srgbClr val="C0504D">
              <a:shade val="80000"/>
              <a:hueOff val="0"/>
              <a:satOff val="0"/>
              <a:lumOff val="0"/>
              <a:alphaOff val="0"/>
            </a:srgbClr>
          </a:solidFill>
          <a:prstDash val="solid"/>
        </a:ln>
        <a:effectLst/>
      </dgm:spPr>
      <dgm:t>
        <a:bodyPr/>
        <a:lstStyle/>
        <a:p>
          <a:endParaRPr lang="es-ES"/>
        </a:p>
      </dgm:t>
    </dgm:pt>
    <dgm:pt modelId="{F755CBAB-4109-4042-8CCF-89379149A826}" type="pres">
      <dgm:prSet presAssocID="{E64102D6-A812-4E07-AAC7-3BA6A93FA299}" presName="ParentText" presStyleLbl="revTx" presStyleIdx="0" presStyleCnt="1" custScaleX="120295" custScaleY="88865" custLinFactNeighborX="32140" custLinFactNeighborY="-30492">
        <dgm:presLayoutVars>
          <dgm:chMax val="0"/>
          <dgm:chPref val="0"/>
          <dgm:bulletEnabled val="1"/>
        </dgm:presLayoutVars>
      </dgm:prSet>
      <dgm:spPr/>
      <dgm:t>
        <a:bodyPr/>
        <a:lstStyle/>
        <a:p>
          <a:endParaRPr lang="es-ES"/>
        </a:p>
      </dgm:t>
    </dgm:pt>
    <dgm:pt modelId="{EC29180A-4526-4C6D-9484-D0F4ADA03B22}" type="pres">
      <dgm:prSet presAssocID="{E64102D6-A812-4E07-AAC7-3BA6A93FA299}" presName="tlFrame" presStyleLbl="node1" presStyleIdx="0" presStyleCnt="4" custLinFactX="64395" custLinFactNeighborX="100000" custLinFactNeighborY="-25119"/>
      <dgm:spPr>
        <a:xfrm>
          <a:off x="2786856" y="991533"/>
          <a:ext cx="306610" cy="306689"/>
        </a:xfrm>
        <a:prstGeom prst="halfFrame">
          <a:avLst>
            <a:gd name="adj1" fmla="val 25770"/>
            <a:gd name="adj2" fmla="val 25770"/>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endParaRPr lang="es-ES"/>
        </a:p>
      </dgm:t>
    </dgm:pt>
    <dgm:pt modelId="{62E11729-3EE2-4871-ACA8-91B8060B643B}" type="pres">
      <dgm:prSet presAssocID="{E64102D6-A812-4E07-AAC7-3BA6A93FA299}" presName="trFrame" presStyleLbl="node1" presStyleIdx="1" presStyleCnt="4" custLinFactX="20731" custLinFactNeighborX="100000" custLinFactNeighborY="-9593"/>
      <dgm:spPr>
        <a:xfrm rot="5400000">
          <a:off x="4179569" y="1000421"/>
          <a:ext cx="306689" cy="306610"/>
        </a:xfrm>
        <a:prstGeom prst="halfFrame">
          <a:avLst>
            <a:gd name="adj1" fmla="val 25770"/>
            <a:gd name="adj2" fmla="val 25770"/>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endParaRPr lang="es-ES"/>
        </a:p>
      </dgm:t>
    </dgm:pt>
    <dgm:pt modelId="{D4090381-48ED-4140-B9FD-4DC136EAA37B}" type="pres">
      <dgm:prSet presAssocID="{E64102D6-A812-4E07-AAC7-3BA6A93FA299}" presName="blFrame" presStyleLbl="node1" presStyleIdx="2" presStyleCnt="4" custLinFactX="77212" custLinFactNeighborX="100000" custLinFactNeighborY="-38508"/>
      <dgm:spPr>
        <a:xfrm rot="16200000">
          <a:off x="2786816" y="1698714"/>
          <a:ext cx="306689" cy="306610"/>
        </a:xfrm>
        <a:prstGeom prst="halfFrame">
          <a:avLst>
            <a:gd name="adj1" fmla="val 25770"/>
            <a:gd name="adj2" fmla="val 25770"/>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endParaRPr lang="es-ES"/>
        </a:p>
      </dgm:t>
    </dgm:pt>
    <dgm:pt modelId="{AA0DF829-EEC2-4C9B-975A-717B5A28606B}" type="pres">
      <dgm:prSet presAssocID="{E64102D6-A812-4E07-AAC7-3BA6A93FA299}" presName="brFrame" presStyleLbl="node1" presStyleIdx="3" presStyleCnt="4" custLinFactX="16228" custLinFactNeighborX="100000" custLinFactNeighborY="-49682"/>
      <dgm:spPr>
        <a:xfrm rot="10800000">
          <a:off x="4179609" y="1707522"/>
          <a:ext cx="306610" cy="306689"/>
        </a:xfrm>
        <a:prstGeom prst="halfFrame">
          <a:avLst>
            <a:gd name="adj1" fmla="val 25770"/>
            <a:gd name="adj2" fmla="val 25770"/>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endParaRPr lang="es-ES"/>
        </a:p>
      </dgm:t>
    </dgm:pt>
  </dgm:ptLst>
  <dgm:cxnLst>
    <dgm:cxn modelId="{31497016-D283-4161-A527-FAEB7EAFD449}" type="presOf" srcId="{E64102D6-A812-4E07-AAC7-3BA6A93FA299}" destId="{F755CBAB-4109-4042-8CCF-89379149A826}" srcOrd="0" destOrd="0" presId="urn:microsoft.com/office/officeart/2009/3/layout/FramedTextPicture"/>
    <dgm:cxn modelId="{CB379AEE-5359-4E61-813A-37E171BDB494}" type="presOf" srcId="{8D270700-EE48-4ED8-A8E2-210B9280AC5E}" destId="{3576DFC8-7534-47B3-9510-294C1645B262}" srcOrd="0" destOrd="0" presId="urn:microsoft.com/office/officeart/2009/3/layout/FramedTextPicture"/>
    <dgm:cxn modelId="{B0DB16A5-2BC3-4F7E-9355-35C185447D7C}" srcId="{8D270700-EE48-4ED8-A8E2-210B9280AC5E}" destId="{E64102D6-A812-4E07-AAC7-3BA6A93FA299}" srcOrd="0" destOrd="0" parTransId="{1AF58591-DC25-4793-8673-BB372BD76094}" sibTransId="{268126AA-6040-4BBC-B209-E51FE0E08297}"/>
    <dgm:cxn modelId="{A37DA97F-F840-4052-A790-6300C16E197E}" type="presParOf" srcId="{3576DFC8-7534-47B3-9510-294C1645B262}" destId="{45360EDC-D5F7-45F5-9ABD-94FA9DC73277}" srcOrd="0" destOrd="0" presId="urn:microsoft.com/office/officeart/2009/3/layout/FramedTextPicture"/>
    <dgm:cxn modelId="{F57BB4BB-6FC9-40FD-87B0-B4560078BC2E}" type="presParOf" srcId="{45360EDC-D5F7-45F5-9ABD-94FA9DC73277}" destId="{56D88C04-1A33-4521-98DE-BD0757C1A18D}" srcOrd="0" destOrd="0" presId="urn:microsoft.com/office/officeart/2009/3/layout/FramedTextPicture"/>
    <dgm:cxn modelId="{1B7D70F3-ACCB-4D54-A3B5-236E57A0AB04}" type="presParOf" srcId="{45360EDC-D5F7-45F5-9ABD-94FA9DC73277}" destId="{F755CBAB-4109-4042-8CCF-89379149A826}" srcOrd="1" destOrd="0" presId="urn:microsoft.com/office/officeart/2009/3/layout/FramedTextPicture"/>
    <dgm:cxn modelId="{72A4293A-5384-4BB4-B361-006A04A5D3EA}" type="presParOf" srcId="{45360EDC-D5F7-45F5-9ABD-94FA9DC73277}" destId="{EC29180A-4526-4C6D-9484-D0F4ADA03B22}" srcOrd="2" destOrd="0" presId="urn:microsoft.com/office/officeart/2009/3/layout/FramedTextPicture"/>
    <dgm:cxn modelId="{4B575EB8-BC1B-475C-8217-70EF61DA407C}" type="presParOf" srcId="{45360EDC-D5F7-45F5-9ABD-94FA9DC73277}" destId="{62E11729-3EE2-4871-ACA8-91B8060B643B}" srcOrd="3" destOrd="0" presId="urn:microsoft.com/office/officeart/2009/3/layout/FramedTextPicture"/>
    <dgm:cxn modelId="{69CE60C1-5D93-4DDF-A39E-BFA156271568}" type="presParOf" srcId="{45360EDC-D5F7-45F5-9ABD-94FA9DC73277}" destId="{D4090381-48ED-4140-B9FD-4DC136EAA37B}" srcOrd="4" destOrd="0" presId="urn:microsoft.com/office/officeart/2009/3/layout/FramedTextPicture"/>
    <dgm:cxn modelId="{5839F07C-831C-453F-A83F-6D009FEB49E9}" type="presParOf" srcId="{45360EDC-D5F7-45F5-9ABD-94FA9DC73277}" destId="{AA0DF829-EEC2-4C9B-975A-717B5A28606B}"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270700-EE48-4ED8-A8E2-210B9280AC5E}" type="doc">
      <dgm:prSet loTypeId="urn:microsoft.com/office/officeart/2009/3/layout/FramedTextPicture" loCatId="picture" qsTypeId="urn:microsoft.com/office/officeart/2005/8/quickstyle/simple1" qsCatId="simple" csTypeId="urn:microsoft.com/office/officeart/2005/8/colors/accent1_1" csCatId="accent1" phldr="1"/>
      <dgm:spPr/>
      <dgm:t>
        <a:bodyPr/>
        <a:lstStyle/>
        <a:p>
          <a:endParaRPr lang="es-EC"/>
        </a:p>
      </dgm:t>
    </dgm:pt>
    <dgm:pt modelId="{E64102D6-A812-4E07-AAC7-3BA6A93FA299}">
      <dgm:prSet phldrT="[Texto]"/>
      <dgm:spPr/>
      <dgm:t>
        <a:bodyPr/>
        <a:lstStyle/>
        <a:p>
          <a:r>
            <a:rPr lang="es-EC" dirty="0" smtClean="0"/>
            <a:t>Actividades</a:t>
          </a:r>
          <a:endParaRPr lang="es-EC" dirty="0"/>
        </a:p>
      </dgm:t>
    </dgm:pt>
    <dgm:pt modelId="{1AF58591-DC25-4793-8673-BB372BD76094}" type="parTrans" cxnId="{B0DB16A5-2BC3-4F7E-9355-35C185447D7C}">
      <dgm:prSet/>
      <dgm:spPr/>
      <dgm:t>
        <a:bodyPr/>
        <a:lstStyle/>
        <a:p>
          <a:endParaRPr lang="es-EC"/>
        </a:p>
      </dgm:t>
    </dgm:pt>
    <dgm:pt modelId="{268126AA-6040-4BBC-B209-E51FE0E08297}" type="sibTrans" cxnId="{B0DB16A5-2BC3-4F7E-9355-35C185447D7C}">
      <dgm:prSet/>
      <dgm:spPr/>
      <dgm:t>
        <a:bodyPr/>
        <a:lstStyle/>
        <a:p>
          <a:endParaRPr lang="es-EC"/>
        </a:p>
      </dgm:t>
    </dgm:pt>
    <dgm:pt modelId="{3576DFC8-7534-47B3-9510-294C1645B262}" type="pres">
      <dgm:prSet presAssocID="{8D270700-EE48-4ED8-A8E2-210B9280AC5E}" presName="Name0" presStyleCnt="0">
        <dgm:presLayoutVars>
          <dgm:chMax/>
          <dgm:chPref/>
          <dgm:dir/>
        </dgm:presLayoutVars>
      </dgm:prSet>
      <dgm:spPr/>
      <dgm:t>
        <a:bodyPr/>
        <a:lstStyle/>
        <a:p>
          <a:endParaRPr lang="es-ES"/>
        </a:p>
      </dgm:t>
    </dgm:pt>
    <dgm:pt modelId="{45360EDC-D5F7-45F5-9ABD-94FA9DC73277}" type="pres">
      <dgm:prSet presAssocID="{E64102D6-A812-4E07-AAC7-3BA6A93FA299}" presName="composite" presStyleCnt="0">
        <dgm:presLayoutVars>
          <dgm:chMax/>
          <dgm:chPref/>
        </dgm:presLayoutVars>
      </dgm:prSet>
      <dgm:spPr/>
    </dgm:pt>
    <dgm:pt modelId="{56D88C04-1A33-4521-98DE-BD0757C1A18D}" type="pres">
      <dgm:prSet presAssocID="{E64102D6-A812-4E07-AAC7-3BA6A93FA299}" presName="Image" presStyleLbl="bgImgPlace1" presStyleIdx="0" presStyleCnt="1" custScaleX="275534" custScaleY="245123" custLinFactNeighborX="-51371" custLinFactNeighborY="1852"/>
      <dgm:spPr>
        <a:blipFill rotWithShape="1">
          <a:blip xmlns:r="http://schemas.openxmlformats.org/officeDocument/2006/relationships" r:embed="rId1"/>
          <a:stretch>
            <a:fillRect/>
          </a:stretch>
        </a:blipFill>
      </dgm:spPr>
      <dgm:t>
        <a:bodyPr/>
        <a:lstStyle/>
        <a:p>
          <a:endParaRPr lang="es-ES"/>
        </a:p>
      </dgm:t>
    </dgm:pt>
    <dgm:pt modelId="{F755CBAB-4109-4042-8CCF-89379149A826}" type="pres">
      <dgm:prSet presAssocID="{E64102D6-A812-4E07-AAC7-3BA6A93FA299}" presName="ParentText" presStyleLbl="revTx" presStyleIdx="0" presStyleCnt="1" custLinFactNeighborX="35355" custLinFactNeighborY="-1033">
        <dgm:presLayoutVars>
          <dgm:chMax val="0"/>
          <dgm:chPref val="0"/>
          <dgm:bulletEnabled val="1"/>
        </dgm:presLayoutVars>
      </dgm:prSet>
      <dgm:spPr/>
      <dgm:t>
        <a:bodyPr/>
        <a:lstStyle/>
        <a:p>
          <a:endParaRPr lang="es-ES"/>
        </a:p>
      </dgm:t>
    </dgm:pt>
    <dgm:pt modelId="{EC29180A-4526-4C6D-9484-D0F4ADA03B22}" type="pres">
      <dgm:prSet presAssocID="{E64102D6-A812-4E07-AAC7-3BA6A93FA299}" presName="tlFrame" presStyleLbl="node1" presStyleIdx="0" presStyleCnt="4" custLinFactX="100000" custLinFactNeighborX="106386" custLinFactNeighborY="37986"/>
      <dgm:spPr/>
    </dgm:pt>
    <dgm:pt modelId="{62E11729-3EE2-4871-ACA8-91B8060B643B}" type="pres">
      <dgm:prSet presAssocID="{E64102D6-A812-4E07-AAC7-3BA6A93FA299}" presName="trFrame" presStyleLbl="node1" presStyleIdx="1" presStyleCnt="4" custLinFactX="3405" custLinFactNeighborX="100000" custLinFactNeighborY="40394"/>
      <dgm:spPr/>
    </dgm:pt>
    <dgm:pt modelId="{D4090381-48ED-4140-B9FD-4DC136EAA37B}" type="pres">
      <dgm:prSet presAssocID="{E64102D6-A812-4E07-AAC7-3BA6A93FA299}" presName="blFrame" presStyleLbl="node1" presStyleIdx="2" presStyleCnt="4" custLinFactX="100000" custLinFactNeighborX="106386" custLinFactNeighborY="-8170"/>
      <dgm:spPr/>
    </dgm:pt>
    <dgm:pt modelId="{AA0DF829-EEC2-4C9B-975A-717B5A28606B}" type="pres">
      <dgm:prSet presAssocID="{E64102D6-A812-4E07-AAC7-3BA6A93FA299}" presName="brFrame" presStyleLbl="node1" presStyleIdx="3" presStyleCnt="4" custLinFactX="14494" custLinFactNeighborX="100000" custLinFactNeighborY="-8170"/>
      <dgm:spPr/>
    </dgm:pt>
  </dgm:ptLst>
  <dgm:cxnLst>
    <dgm:cxn modelId="{31497016-D283-4161-A527-FAEB7EAFD449}" type="presOf" srcId="{E64102D6-A812-4E07-AAC7-3BA6A93FA299}" destId="{F755CBAB-4109-4042-8CCF-89379149A826}" srcOrd="0" destOrd="0" presId="urn:microsoft.com/office/officeart/2009/3/layout/FramedTextPicture"/>
    <dgm:cxn modelId="{CB379AEE-5359-4E61-813A-37E171BDB494}" type="presOf" srcId="{8D270700-EE48-4ED8-A8E2-210B9280AC5E}" destId="{3576DFC8-7534-47B3-9510-294C1645B262}" srcOrd="0" destOrd="0" presId="urn:microsoft.com/office/officeart/2009/3/layout/FramedTextPicture"/>
    <dgm:cxn modelId="{B0DB16A5-2BC3-4F7E-9355-35C185447D7C}" srcId="{8D270700-EE48-4ED8-A8E2-210B9280AC5E}" destId="{E64102D6-A812-4E07-AAC7-3BA6A93FA299}" srcOrd="0" destOrd="0" parTransId="{1AF58591-DC25-4793-8673-BB372BD76094}" sibTransId="{268126AA-6040-4BBC-B209-E51FE0E08297}"/>
    <dgm:cxn modelId="{A37DA97F-F840-4052-A790-6300C16E197E}" type="presParOf" srcId="{3576DFC8-7534-47B3-9510-294C1645B262}" destId="{45360EDC-D5F7-45F5-9ABD-94FA9DC73277}" srcOrd="0" destOrd="0" presId="urn:microsoft.com/office/officeart/2009/3/layout/FramedTextPicture"/>
    <dgm:cxn modelId="{F57BB4BB-6FC9-40FD-87B0-B4560078BC2E}" type="presParOf" srcId="{45360EDC-D5F7-45F5-9ABD-94FA9DC73277}" destId="{56D88C04-1A33-4521-98DE-BD0757C1A18D}" srcOrd="0" destOrd="0" presId="urn:microsoft.com/office/officeart/2009/3/layout/FramedTextPicture"/>
    <dgm:cxn modelId="{1B7D70F3-ACCB-4D54-A3B5-236E57A0AB04}" type="presParOf" srcId="{45360EDC-D5F7-45F5-9ABD-94FA9DC73277}" destId="{F755CBAB-4109-4042-8CCF-89379149A826}" srcOrd="1" destOrd="0" presId="urn:microsoft.com/office/officeart/2009/3/layout/FramedTextPicture"/>
    <dgm:cxn modelId="{72A4293A-5384-4BB4-B361-006A04A5D3EA}" type="presParOf" srcId="{45360EDC-D5F7-45F5-9ABD-94FA9DC73277}" destId="{EC29180A-4526-4C6D-9484-D0F4ADA03B22}" srcOrd="2" destOrd="0" presId="urn:microsoft.com/office/officeart/2009/3/layout/FramedTextPicture"/>
    <dgm:cxn modelId="{4B575EB8-BC1B-475C-8217-70EF61DA407C}" type="presParOf" srcId="{45360EDC-D5F7-45F5-9ABD-94FA9DC73277}" destId="{62E11729-3EE2-4871-ACA8-91B8060B643B}" srcOrd="3" destOrd="0" presId="urn:microsoft.com/office/officeart/2009/3/layout/FramedTextPicture"/>
    <dgm:cxn modelId="{69CE60C1-5D93-4DDF-A39E-BFA156271568}" type="presParOf" srcId="{45360EDC-D5F7-45F5-9ABD-94FA9DC73277}" destId="{D4090381-48ED-4140-B9FD-4DC136EAA37B}" srcOrd="4" destOrd="0" presId="urn:microsoft.com/office/officeart/2009/3/layout/FramedTextPicture"/>
    <dgm:cxn modelId="{5839F07C-831C-453F-A83F-6D009FEB49E9}" type="presParOf" srcId="{45360EDC-D5F7-45F5-9ABD-94FA9DC73277}" destId="{AA0DF829-EEC2-4C9B-975A-717B5A28606B}" srcOrd="5" destOrd="0" presId="urn:microsoft.com/office/officeart/2009/3/layout/FramedTextPictur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270700-EE48-4ED8-A8E2-210B9280AC5E}" type="doc">
      <dgm:prSet loTypeId="urn:microsoft.com/office/officeart/2009/3/layout/FramedTextPicture" loCatId="picture" qsTypeId="urn:microsoft.com/office/officeart/2005/8/quickstyle/simple1" qsCatId="simple" csTypeId="urn:microsoft.com/office/officeart/2005/8/colors/colorful4" csCatId="colorful" phldr="1"/>
      <dgm:spPr/>
      <dgm:t>
        <a:bodyPr/>
        <a:lstStyle/>
        <a:p>
          <a:endParaRPr lang="es-EC"/>
        </a:p>
      </dgm:t>
    </dgm:pt>
    <dgm:pt modelId="{E64102D6-A812-4E07-AAC7-3BA6A93FA299}">
      <dgm:prSet phldrT="[Texto]"/>
      <dgm:spPr/>
      <dgm:t>
        <a:bodyPr/>
        <a:lstStyle/>
        <a:p>
          <a:r>
            <a:rPr lang="es-EC" dirty="0" smtClean="0"/>
            <a:t>Programas</a:t>
          </a:r>
          <a:endParaRPr lang="es-EC" dirty="0"/>
        </a:p>
      </dgm:t>
    </dgm:pt>
    <dgm:pt modelId="{1AF58591-DC25-4793-8673-BB372BD76094}" type="parTrans" cxnId="{B0DB16A5-2BC3-4F7E-9355-35C185447D7C}">
      <dgm:prSet/>
      <dgm:spPr/>
      <dgm:t>
        <a:bodyPr/>
        <a:lstStyle/>
        <a:p>
          <a:endParaRPr lang="es-EC"/>
        </a:p>
      </dgm:t>
    </dgm:pt>
    <dgm:pt modelId="{268126AA-6040-4BBC-B209-E51FE0E08297}" type="sibTrans" cxnId="{B0DB16A5-2BC3-4F7E-9355-35C185447D7C}">
      <dgm:prSet/>
      <dgm:spPr/>
      <dgm:t>
        <a:bodyPr/>
        <a:lstStyle/>
        <a:p>
          <a:endParaRPr lang="es-EC"/>
        </a:p>
      </dgm:t>
    </dgm:pt>
    <dgm:pt modelId="{3576DFC8-7534-47B3-9510-294C1645B262}" type="pres">
      <dgm:prSet presAssocID="{8D270700-EE48-4ED8-A8E2-210B9280AC5E}" presName="Name0" presStyleCnt="0">
        <dgm:presLayoutVars>
          <dgm:chMax/>
          <dgm:chPref/>
          <dgm:dir/>
        </dgm:presLayoutVars>
      </dgm:prSet>
      <dgm:spPr/>
      <dgm:t>
        <a:bodyPr/>
        <a:lstStyle/>
        <a:p>
          <a:endParaRPr lang="es-ES"/>
        </a:p>
      </dgm:t>
    </dgm:pt>
    <dgm:pt modelId="{45360EDC-D5F7-45F5-9ABD-94FA9DC73277}" type="pres">
      <dgm:prSet presAssocID="{E64102D6-A812-4E07-AAC7-3BA6A93FA299}" presName="composite" presStyleCnt="0">
        <dgm:presLayoutVars>
          <dgm:chMax/>
          <dgm:chPref/>
        </dgm:presLayoutVars>
      </dgm:prSet>
      <dgm:spPr/>
    </dgm:pt>
    <dgm:pt modelId="{56D88C04-1A33-4521-98DE-BD0757C1A18D}" type="pres">
      <dgm:prSet presAssocID="{E64102D6-A812-4E07-AAC7-3BA6A93FA299}" presName="Image" presStyleLbl="bgImgPlace1" presStyleIdx="0" presStyleCnt="1" custScaleX="323432" custScaleY="370140" custLinFactNeighborX="-73263" custLinFactNeighborY="-18019"/>
      <dgm:spPr>
        <a:prstGeom prst="rect">
          <a:avLst/>
        </a:prstGeom>
        <a:blipFill rotWithShape="1">
          <a:blip xmlns:r="http://schemas.openxmlformats.org/officeDocument/2006/relationships" r:embed="rId1"/>
          <a:stretch>
            <a:fillRect/>
          </a:stretch>
        </a:blipFill>
      </dgm:spPr>
      <dgm:t>
        <a:bodyPr/>
        <a:lstStyle/>
        <a:p>
          <a:endParaRPr lang="es-ES"/>
        </a:p>
      </dgm:t>
    </dgm:pt>
    <dgm:pt modelId="{F755CBAB-4109-4042-8CCF-89379149A826}" type="pres">
      <dgm:prSet presAssocID="{E64102D6-A812-4E07-AAC7-3BA6A93FA299}" presName="ParentText" presStyleLbl="revTx" presStyleIdx="0" presStyleCnt="1" custLinFactNeighborX="41472" custLinFactNeighborY="-85191">
        <dgm:presLayoutVars>
          <dgm:chMax val="0"/>
          <dgm:chPref val="0"/>
          <dgm:bulletEnabled val="1"/>
        </dgm:presLayoutVars>
      </dgm:prSet>
      <dgm:spPr/>
      <dgm:t>
        <a:bodyPr/>
        <a:lstStyle/>
        <a:p>
          <a:endParaRPr lang="es-ES"/>
        </a:p>
      </dgm:t>
    </dgm:pt>
    <dgm:pt modelId="{EC29180A-4526-4C6D-9484-D0F4ADA03B22}" type="pres">
      <dgm:prSet presAssocID="{E64102D6-A812-4E07-AAC7-3BA6A93FA299}" presName="tlFrame" presStyleLbl="node1" presStyleIdx="0" presStyleCnt="4" custLinFactX="44909" custLinFactY="-80745" custLinFactNeighborX="100000" custLinFactNeighborY="-100000"/>
      <dgm:spPr/>
    </dgm:pt>
    <dgm:pt modelId="{62E11729-3EE2-4871-ACA8-91B8060B643B}" type="pres">
      <dgm:prSet presAssocID="{E64102D6-A812-4E07-AAC7-3BA6A93FA299}" presName="trFrame" presStyleLbl="node1" presStyleIdx="1" presStyleCnt="4" custLinFactX="33049" custLinFactY="-80745" custLinFactNeighborX="100000" custLinFactNeighborY="-100000"/>
      <dgm:spPr/>
    </dgm:pt>
    <dgm:pt modelId="{D4090381-48ED-4140-B9FD-4DC136EAA37B}" type="pres">
      <dgm:prSet presAssocID="{E64102D6-A812-4E07-AAC7-3BA6A93FA299}" presName="blFrame" presStyleLbl="node1" presStyleIdx="2" presStyleCnt="4" custLinFactX="44909" custLinFactY="-100000" custLinFactNeighborX="100000" custLinFactNeighborY="-158675"/>
      <dgm:spPr/>
    </dgm:pt>
    <dgm:pt modelId="{AA0DF829-EEC2-4C9B-975A-717B5A28606B}" type="pres">
      <dgm:prSet presAssocID="{E64102D6-A812-4E07-AAC7-3BA6A93FA299}" presName="brFrame" presStyleLbl="node1" presStyleIdx="3" presStyleCnt="4" custLinFactX="33049" custLinFactY="-100000" custLinFactNeighborX="100000" custLinFactNeighborY="-158675"/>
      <dgm:spPr/>
    </dgm:pt>
  </dgm:ptLst>
  <dgm:cxnLst>
    <dgm:cxn modelId="{31497016-D283-4161-A527-FAEB7EAFD449}" type="presOf" srcId="{E64102D6-A812-4E07-AAC7-3BA6A93FA299}" destId="{F755CBAB-4109-4042-8CCF-89379149A826}" srcOrd="0" destOrd="0" presId="urn:microsoft.com/office/officeart/2009/3/layout/FramedTextPicture"/>
    <dgm:cxn modelId="{CB379AEE-5359-4E61-813A-37E171BDB494}" type="presOf" srcId="{8D270700-EE48-4ED8-A8E2-210B9280AC5E}" destId="{3576DFC8-7534-47B3-9510-294C1645B262}" srcOrd="0" destOrd="0" presId="urn:microsoft.com/office/officeart/2009/3/layout/FramedTextPicture"/>
    <dgm:cxn modelId="{B0DB16A5-2BC3-4F7E-9355-35C185447D7C}" srcId="{8D270700-EE48-4ED8-A8E2-210B9280AC5E}" destId="{E64102D6-A812-4E07-AAC7-3BA6A93FA299}" srcOrd="0" destOrd="0" parTransId="{1AF58591-DC25-4793-8673-BB372BD76094}" sibTransId="{268126AA-6040-4BBC-B209-E51FE0E08297}"/>
    <dgm:cxn modelId="{A37DA97F-F840-4052-A790-6300C16E197E}" type="presParOf" srcId="{3576DFC8-7534-47B3-9510-294C1645B262}" destId="{45360EDC-D5F7-45F5-9ABD-94FA9DC73277}" srcOrd="0" destOrd="0" presId="urn:microsoft.com/office/officeart/2009/3/layout/FramedTextPicture"/>
    <dgm:cxn modelId="{F57BB4BB-6FC9-40FD-87B0-B4560078BC2E}" type="presParOf" srcId="{45360EDC-D5F7-45F5-9ABD-94FA9DC73277}" destId="{56D88C04-1A33-4521-98DE-BD0757C1A18D}" srcOrd="0" destOrd="0" presId="urn:microsoft.com/office/officeart/2009/3/layout/FramedTextPicture"/>
    <dgm:cxn modelId="{1B7D70F3-ACCB-4D54-A3B5-236E57A0AB04}" type="presParOf" srcId="{45360EDC-D5F7-45F5-9ABD-94FA9DC73277}" destId="{F755CBAB-4109-4042-8CCF-89379149A826}" srcOrd="1" destOrd="0" presId="urn:microsoft.com/office/officeart/2009/3/layout/FramedTextPicture"/>
    <dgm:cxn modelId="{72A4293A-5384-4BB4-B361-006A04A5D3EA}" type="presParOf" srcId="{45360EDC-D5F7-45F5-9ABD-94FA9DC73277}" destId="{EC29180A-4526-4C6D-9484-D0F4ADA03B22}" srcOrd="2" destOrd="0" presId="urn:microsoft.com/office/officeart/2009/3/layout/FramedTextPicture"/>
    <dgm:cxn modelId="{4B575EB8-BC1B-475C-8217-70EF61DA407C}" type="presParOf" srcId="{45360EDC-D5F7-45F5-9ABD-94FA9DC73277}" destId="{62E11729-3EE2-4871-ACA8-91B8060B643B}" srcOrd="3" destOrd="0" presId="urn:microsoft.com/office/officeart/2009/3/layout/FramedTextPicture"/>
    <dgm:cxn modelId="{69CE60C1-5D93-4DDF-A39E-BFA156271568}" type="presParOf" srcId="{45360EDC-D5F7-45F5-9ABD-94FA9DC73277}" destId="{D4090381-48ED-4140-B9FD-4DC136EAA37B}" srcOrd="4" destOrd="0" presId="urn:microsoft.com/office/officeart/2009/3/layout/FramedTextPicture"/>
    <dgm:cxn modelId="{5839F07C-831C-453F-A83F-6D009FEB49E9}" type="presParOf" srcId="{45360EDC-D5F7-45F5-9ABD-94FA9DC73277}" destId="{AA0DF829-EEC2-4C9B-975A-717B5A28606B}" srcOrd="5" destOrd="0" presId="urn:microsoft.com/office/officeart/2009/3/layout/FramedTextPicture"/>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F67AF0-A9A8-411E-B43E-6FDD4C987C16}"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s-EC"/>
        </a:p>
      </dgm:t>
    </dgm:pt>
    <dgm:pt modelId="{9A3D545F-472B-4600-AC17-B13C8C1957D7}">
      <dgm:prSet phldrT="[Texto]"/>
      <dgm:spPr/>
      <dgm:t>
        <a:bodyPr/>
        <a:lstStyle/>
        <a:p>
          <a:r>
            <a:rPr lang="es-EC" b="1" dirty="0" smtClean="0">
              <a:solidFill>
                <a:srgbClr val="002060"/>
              </a:solidFill>
            </a:rPr>
            <a:t>Beneficiarios</a:t>
          </a:r>
          <a:r>
            <a:rPr lang="es-EC" dirty="0" smtClean="0">
              <a:solidFill>
                <a:schemeClr val="bg1"/>
              </a:solidFill>
            </a:rPr>
            <a:t> </a:t>
          </a:r>
          <a:endParaRPr lang="es-EC" dirty="0">
            <a:solidFill>
              <a:schemeClr val="bg1"/>
            </a:solidFill>
          </a:endParaRPr>
        </a:p>
      </dgm:t>
    </dgm:pt>
    <dgm:pt modelId="{1EA14662-D28E-43CC-BFC9-E240E92E09F7}" type="parTrans" cxnId="{3D66EA85-622B-4F3A-8D44-AD1DE1D2AC6F}">
      <dgm:prSet/>
      <dgm:spPr/>
      <dgm:t>
        <a:bodyPr/>
        <a:lstStyle/>
        <a:p>
          <a:endParaRPr lang="es-EC"/>
        </a:p>
      </dgm:t>
    </dgm:pt>
    <dgm:pt modelId="{D8D8CF92-E60A-4950-B999-308443FA70DC}" type="sibTrans" cxnId="{3D66EA85-622B-4F3A-8D44-AD1DE1D2AC6F}">
      <dgm:prSet/>
      <dgm:spPr/>
      <dgm:t>
        <a:bodyPr/>
        <a:lstStyle/>
        <a:p>
          <a:endParaRPr lang="es-EC"/>
        </a:p>
      </dgm:t>
    </dgm:pt>
    <dgm:pt modelId="{10C0BF7A-7A45-4EAA-B300-77ADE15A3782}">
      <dgm:prSet phldrT="[Texto]" custT="1"/>
      <dgm:spPr/>
      <dgm:t>
        <a:bodyPr/>
        <a:lstStyle/>
        <a:p>
          <a:r>
            <a:rPr lang="es-EC" sz="2400" b="1" dirty="0" smtClean="0">
              <a:solidFill>
                <a:srgbClr val="002060"/>
              </a:solidFill>
            </a:rPr>
            <a:t>Uso de espacios </a:t>
          </a:r>
          <a:endParaRPr lang="es-EC" sz="2400" b="1" dirty="0">
            <a:solidFill>
              <a:srgbClr val="002060"/>
            </a:solidFill>
          </a:endParaRPr>
        </a:p>
      </dgm:t>
    </dgm:pt>
    <dgm:pt modelId="{3CD7FD43-023C-42F6-9E82-984EC12CF9EA}" type="parTrans" cxnId="{A16DC7E2-CEFE-4ED2-8523-A07E6FC24346}">
      <dgm:prSet/>
      <dgm:spPr/>
      <dgm:t>
        <a:bodyPr/>
        <a:lstStyle/>
        <a:p>
          <a:endParaRPr lang="es-EC"/>
        </a:p>
      </dgm:t>
    </dgm:pt>
    <dgm:pt modelId="{52D9FA39-8D6C-4DB0-939D-E3C05B14C6F7}" type="sibTrans" cxnId="{A16DC7E2-CEFE-4ED2-8523-A07E6FC24346}">
      <dgm:prSet/>
      <dgm:spPr/>
      <dgm:t>
        <a:bodyPr/>
        <a:lstStyle/>
        <a:p>
          <a:endParaRPr lang="es-EC"/>
        </a:p>
      </dgm:t>
    </dgm:pt>
    <dgm:pt modelId="{74E43E04-68D6-4F8B-8196-7ABB88B0660B}">
      <dgm:prSet phldrT="[Texto]" custT="1"/>
      <dgm:spPr/>
      <dgm:t>
        <a:bodyPr/>
        <a:lstStyle/>
        <a:p>
          <a:r>
            <a:rPr lang="es-EC" sz="2400" b="1" dirty="0" smtClean="0">
              <a:solidFill>
                <a:srgbClr val="002060"/>
              </a:solidFill>
            </a:rPr>
            <a:t>Asambleas Barriales</a:t>
          </a:r>
        </a:p>
        <a:p>
          <a:r>
            <a:rPr lang="es-EC" sz="2000" b="1" dirty="0" smtClean="0">
              <a:solidFill>
                <a:srgbClr val="002060"/>
              </a:solidFill>
            </a:rPr>
            <a:t>Actores Sociales</a:t>
          </a:r>
          <a:endParaRPr lang="es-EC" sz="2000" b="1" dirty="0">
            <a:solidFill>
              <a:srgbClr val="002060"/>
            </a:solidFill>
          </a:endParaRPr>
        </a:p>
      </dgm:t>
    </dgm:pt>
    <dgm:pt modelId="{86556116-B6DB-47F4-BAEE-5533D41E0B47}" type="parTrans" cxnId="{968158F7-9501-4B4D-B915-F9238D69E8A2}">
      <dgm:prSet/>
      <dgm:spPr/>
      <dgm:t>
        <a:bodyPr/>
        <a:lstStyle/>
        <a:p>
          <a:endParaRPr lang="es-EC"/>
        </a:p>
      </dgm:t>
    </dgm:pt>
    <dgm:pt modelId="{83DE9D34-1805-4118-B080-D9AD9C75BD1C}" type="sibTrans" cxnId="{968158F7-9501-4B4D-B915-F9238D69E8A2}">
      <dgm:prSet/>
      <dgm:spPr/>
      <dgm:t>
        <a:bodyPr/>
        <a:lstStyle/>
        <a:p>
          <a:endParaRPr lang="es-EC"/>
        </a:p>
      </dgm:t>
    </dgm:pt>
    <dgm:pt modelId="{71CF0B93-23D9-4266-A73E-86E804D73C94}">
      <dgm:prSet phldrT="[Texto]"/>
      <dgm:spPr/>
      <dgm:t>
        <a:bodyPr/>
        <a:lstStyle/>
        <a:p>
          <a:r>
            <a:rPr lang="es-EC" b="1" dirty="0">
              <a:solidFill>
                <a:srgbClr val="002060"/>
              </a:solidFill>
            </a:rPr>
            <a:t>Promover el </a:t>
          </a:r>
          <a:r>
            <a:rPr lang="es-EC" b="1" dirty="0" smtClean="0">
              <a:solidFill>
                <a:srgbClr val="002060"/>
              </a:solidFill>
            </a:rPr>
            <a:t>desarrollo de la Parroquia</a:t>
          </a:r>
          <a:endParaRPr lang="es-EC" b="1" dirty="0">
            <a:solidFill>
              <a:srgbClr val="002060"/>
            </a:solidFill>
          </a:endParaRPr>
        </a:p>
      </dgm:t>
    </dgm:pt>
    <dgm:pt modelId="{EE736E9D-A5F7-4BC7-BC44-A41F1A0C65AE}" type="parTrans" cxnId="{18BD9FF6-518E-4D43-BB47-62D76B11431C}">
      <dgm:prSet/>
      <dgm:spPr/>
      <dgm:t>
        <a:bodyPr/>
        <a:lstStyle/>
        <a:p>
          <a:endParaRPr lang="es-EC"/>
        </a:p>
      </dgm:t>
    </dgm:pt>
    <dgm:pt modelId="{7F162C93-4613-4E60-B2AD-74E5823241BF}" type="sibTrans" cxnId="{18BD9FF6-518E-4D43-BB47-62D76B11431C}">
      <dgm:prSet/>
      <dgm:spPr/>
      <dgm:t>
        <a:bodyPr/>
        <a:lstStyle/>
        <a:p>
          <a:endParaRPr lang="es-EC"/>
        </a:p>
      </dgm:t>
    </dgm:pt>
    <dgm:pt modelId="{02790987-FCC2-41B1-9456-2FDDE94DCAF5}">
      <dgm:prSet phldrT="[Texto]"/>
      <dgm:spPr/>
      <dgm:t>
        <a:bodyPr/>
        <a:lstStyle/>
        <a:p>
          <a:r>
            <a:rPr lang="es-EC" b="1" dirty="0">
              <a:solidFill>
                <a:srgbClr val="002060"/>
              </a:solidFill>
            </a:rPr>
            <a:t>Identidad</a:t>
          </a:r>
        </a:p>
      </dgm:t>
    </dgm:pt>
    <dgm:pt modelId="{F8F209F3-A19F-42FF-9BFB-135AA5471947}" type="parTrans" cxnId="{30FF1BAB-8354-4ED1-A73D-CDD42274A3EA}">
      <dgm:prSet/>
      <dgm:spPr/>
      <dgm:t>
        <a:bodyPr/>
        <a:lstStyle/>
        <a:p>
          <a:endParaRPr lang="es-EC"/>
        </a:p>
      </dgm:t>
    </dgm:pt>
    <dgm:pt modelId="{347526BF-5185-49F5-AF57-A6809E51D157}" type="sibTrans" cxnId="{30FF1BAB-8354-4ED1-A73D-CDD42274A3EA}">
      <dgm:prSet/>
      <dgm:spPr/>
      <dgm:t>
        <a:bodyPr/>
        <a:lstStyle/>
        <a:p>
          <a:endParaRPr lang="es-EC"/>
        </a:p>
      </dgm:t>
    </dgm:pt>
    <dgm:pt modelId="{FD889F30-878A-4CD3-AB59-1C6F2FBF3DDD}" type="pres">
      <dgm:prSet presAssocID="{CBF67AF0-A9A8-411E-B43E-6FDD4C987C16}" presName="Name0" presStyleCnt="0">
        <dgm:presLayoutVars>
          <dgm:chMax val="7"/>
          <dgm:chPref val="5"/>
        </dgm:presLayoutVars>
      </dgm:prSet>
      <dgm:spPr/>
      <dgm:t>
        <a:bodyPr/>
        <a:lstStyle/>
        <a:p>
          <a:endParaRPr lang="es-ES"/>
        </a:p>
      </dgm:t>
    </dgm:pt>
    <dgm:pt modelId="{61EAAE1E-53B6-4488-B180-32FA264BA0EF}" type="pres">
      <dgm:prSet presAssocID="{CBF67AF0-A9A8-411E-B43E-6FDD4C987C16}" presName="arrowNode" presStyleLbl="node1" presStyleIdx="0" presStyleCnt="1"/>
      <dgm:spPr/>
      <dgm:t>
        <a:bodyPr/>
        <a:lstStyle/>
        <a:p>
          <a:endParaRPr lang="es-ES"/>
        </a:p>
      </dgm:t>
    </dgm:pt>
    <dgm:pt modelId="{27986D4C-648E-4767-BD29-B047DA5E693B}" type="pres">
      <dgm:prSet presAssocID="{9A3D545F-472B-4600-AC17-B13C8C1957D7}" presName="txNode1" presStyleLbl="revTx" presStyleIdx="0" presStyleCnt="5">
        <dgm:presLayoutVars>
          <dgm:bulletEnabled val="1"/>
        </dgm:presLayoutVars>
      </dgm:prSet>
      <dgm:spPr/>
      <dgm:t>
        <a:bodyPr/>
        <a:lstStyle/>
        <a:p>
          <a:endParaRPr lang="es-ES"/>
        </a:p>
      </dgm:t>
    </dgm:pt>
    <dgm:pt modelId="{612223D6-A6A8-49CD-A2C3-26380780E9CE}" type="pres">
      <dgm:prSet presAssocID="{10C0BF7A-7A45-4EAA-B300-77ADE15A3782}" presName="txNode2" presStyleLbl="revTx" presStyleIdx="1" presStyleCnt="5">
        <dgm:presLayoutVars>
          <dgm:bulletEnabled val="1"/>
        </dgm:presLayoutVars>
      </dgm:prSet>
      <dgm:spPr/>
      <dgm:t>
        <a:bodyPr/>
        <a:lstStyle/>
        <a:p>
          <a:endParaRPr lang="es-ES"/>
        </a:p>
      </dgm:t>
    </dgm:pt>
    <dgm:pt modelId="{5C7ACEA4-AF56-4784-8A85-68A0A27F3B4C}" type="pres">
      <dgm:prSet presAssocID="{52D9FA39-8D6C-4DB0-939D-E3C05B14C6F7}" presName="dotNode2" presStyleCnt="0"/>
      <dgm:spPr/>
      <dgm:t>
        <a:bodyPr/>
        <a:lstStyle/>
        <a:p>
          <a:endParaRPr lang="es-ES"/>
        </a:p>
      </dgm:t>
    </dgm:pt>
    <dgm:pt modelId="{B1658E3C-5BF1-49DE-89FE-9E771512948D}" type="pres">
      <dgm:prSet presAssocID="{52D9FA39-8D6C-4DB0-939D-E3C05B14C6F7}" presName="dotRepeatNode" presStyleLbl="fgShp" presStyleIdx="0" presStyleCnt="3"/>
      <dgm:spPr/>
      <dgm:t>
        <a:bodyPr/>
        <a:lstStyle/>
        <a:p>
          <a:endParaRPr lang="es-ES"/>
        </a:p>
      </dgm:t>
    </dgm:pt>
    <dgm:pt modelId="{C2C9AA88-5621-4479-95C0-1D808795ED6B}" type="pres">
      <dgm:prSet presAssocID="{74E43E04-68D6-4F8B-8196-7ABB88B0660B}" presName="txNode3" presStyleLbl="revTx" presStyleIdx="2" presStyleCnt="5">
        <dgm:presLayoutVars>
          <dgm:bulletEnabled val="1"/>
        </dgm:presLayoutVars>
      </dgm:prSet>
      <dgm:spPr/>
      <dgm:t>
        <a:bodyPr/>
        <a:lstStyle/>
        <a:p>
          <a:endParaRPr lang="es-ES"/>
        </a:p>
      </dgm:t>
    </dgm:pt>
    <dgm:pt modelId="{F515E16A-B520-4384-9564-76991058A2E9}" type="pres">
      <dgm:prSet presAssocID="{83DE9D34-1805-4118-B080-D9AD9C75BD1C}" presName="dotNode3" presStyleCnt="0"/>
      <dgm:spPr/>
      <dgm:t>
        <a:bodyPr/>
        <a:lstStyle/>
        <a:p>
          <a:endParaRPr lang="es-ES"/>
        </a:p>
      </dgm:t>
    </dgm:pt>
    <dgm:pt modelId="{21E567DD-F8DE-4BD6-80E1-BC8D4AFEC4BF}" type="pres">
      <dgm:prSet presAssocID="{83DE9D34-1805-4118-B080-D9AD9C75BD1C}" presName="dotRepeatNode" presStyleLbl="fgShp" presStyleIdx="1" presStyleCnt="3"/>
      <dgm:spPr/>
      <dgm:t>
        <a:bodyPr/>
        <a:lstStyle/>
        <a:p>
          <a:endParaRPr lang="es-ES"/>
        </a:p>
      </dgm:t>
    </dgm:pt>
    <dgm:pt modelId="{D20284F5-59E0-42A4-A9EA-53AC7F00AA39}" type="pres">
      <dgm:prSet presAssocID="{02790987-FCC2-41B1-9456-2FDDE94DCAF5}" presName="txNode4" presStyleLbl="revTx" presStyleIdx="3" presStyleCnt="5" custLinFactNeighborX="5900" custLinFactNeighborY="8379">
        <dgm:presLayoutVars>
          <dgm:bulletEnabled val="1"/>
        </dgm:presLayoutVars>
      </dgm:prSet>
      <dgm:spPr/>
      <dgm:t>
        <a:bodyPr/>
        <a:lstStyle/>
        <a:p>
          <a:endParaRPr lang="es-ES"/>
        </a:p>
      </dgm:t>
    </dgm:pt>
    <dgm:pt modelId="{B8D0E71D-E8D6-4771-973C-A73F1D3B30DD}" type="pres">
      <dgm:prSet presAssocID="{347526BF-5185-49F5-AF57-A6809E51D157}" presName="dotNode4" presStyleCnt="0"/>
      <dgm:spPr/>
      <dgm:t>
        <a:bodyPr/>
        <a:lstStyle/>
        <a:p>
          <a:endParaRPr lang="es-ES"/>
        </a:p>
      </dgm:t>
    </dgm:pt>
    <dgm:pt modelId="{E3D04C68-16AA-4F4A-BA4B-66D971939CF8}" type="pres">
      <dgm:prSet presAssocID="{347526BF-5185-49F5-AF57-A6809E51D157}" presName="dotRepeatNode" presStyleLbl="fgShp" presStyleIdx="2" presStyleCnt="3"/>
      <dgm:spPr/>
      <dgm:t>
        <a:bodyPr/>
        <a:lstStyle/>
        <a:p>
          <a:endParaRPr lang="es-ES"/>
        </a:p>
      </dgm:t>
    </dgm:pt>
    <dgm:pt modelId="{EF7D0279-0057-4F80-9BD5-ED4E72DBFF64}" type="pres">
      <dgm:prSet presAssocID="{71CF0B93-23D9-4266-A73E-86E804D73C94}" presName="txNode5" presStyleLbl="revTx" presStyleIdx="4" presStyleCnt="5">
        <dgm:presLayoutVars>
          <dgm:bulletEnabled val="1"/>
        </dgm:presLayoutVars>
      </dgm:prSet>
      <dgm:spPr/>
      <dgm:t>
        <a:bodyPr/>
        <a:lstStyle/>
        <a:p>
          <a:endParaRPr lang="es-ES"/>
        </a:p>
      </dgm:t>
    </dgm:pt>
  </dgm:ptLst>
  <dgm:cxnLst>
    <dgm:cxn modelId="{A16DC7E2-CEFE-4ED2-8523-A07E6FC24346}" srcId="{CBF67AF0-A9A8-411E-B43E-6FDD4C987C16}" destId="{10C0BF7A-7A45-4EAA-B300-77ADE15A3782}" srcOrd="1" destOrd="0" parTransId="{3CD7FD43-023C-42F6-9E82-984EC12CF9EA}" sibTransId="{52D9FA39-8D6C-4DB0-939D-E3C05B14C6F7}"/>
    <dgm:cxn modelId="{90160205-6243-4250-8DC3-9B756B9C0501}" type="presOf" srcId="{CBF67AF0-A9A8-411E-B43E-6FDD4C987C16}" destId="{FD889F30-878A-4CD3-AB59-1C6F2FBF3DDD}" srcOrd="0" destOrd="0" presId="urn:microsoft.com/office/officeart/2009/3/layout/DescendingProcess"/>
    <dgm:cxn modelId="{839469A3-B5BD-435E-B074-E40E3DC02428}" type="presOf" srcId="{74E43E04-68D6-4F8B-8196-7ABB88B0660B}" destId="{C2C9AA88-5621-4479-95C0-1D808795ED6B}" srcOrd="0" destOrd="0" presId="urn:microsoft.com/office/officeart/2009/3/layout/DescendingProcess"/>
    <dgm:cxn modelId="{3D66EA85-622B-4F3A-8D44-AD1DE1D2AC6F}" srcId="{CBF67AF0-A9A8-411E-B43E-6FDD4C987C16}" destId="{9A3D545F-472B-4600-AC17-B13C8C1957D7}" srcOrd="0" destOrd="0" parTransId="{1EA14662-D28E-43CC-BFC9-E240E92E09F7}" sibTransId="{D8D8CF92-E60A-4950-B999-308443FA70DC}"/>
    <dgm:cxn modelId="{7E7ECE72-DBDD-4786-9082-DB5DC0A4E880}" type="presOf" srcId="{02790987-FCC2-41B1-9456-2FDDE94DCAF5}" destId="{D20284F5-59E0-42A4-A9EA-53AC7F00AA39}" srcOrd="0" destOrd="0" presId="urn:microsoft.com/office/officeart/2009/3/layout/DescendingProcess"/>
    <dgm:cxn modelId="{18BD9FF6-518E-4D43-BB47-62D76B11431C}" srcId="{CBF67AF0-A9A8-411E-B43E-6FDD4C987C16}" destId="{71CF0B93-23D9-4266-A73E-86E804D73C94}" srcOrd="4" destOrd="0" parTransId="{EE736E9D-A5F7-4BC7-BC44-A41F1A0C65AE}" sibTransId="{7F162C93-4613-4E60-B2AD-74E5823241BF}"/>
    <dgm:cxn modelId="{F7164E55-F8EE-47FF-8634-F7289511EDEA}" type="presOf" srcId="{83DE9D34-1805-4118-B080-D9AD9C75BD1C}" destId="{21E567DD-F8DE-4BD6-80E1-BC8D4AFEC4BF}" srcOrd="0" destOrd="0" presId="urn:microsoft.com/office/officeart/2009/3/layout/DescendingProcess"/>
    <dgm:cxn modelId="{30FF1BAB-8354-4ED1-A73D-CDD42274A3EA}" srcId="{CBF67AF0-A9A8-411E-B43E-6FDD4C987C16}" destId="{02790987-FCC2-41B1-9456-2FDDE94DCAF5}" srcOrd="3" destOrd="0" parTransId="{F8F209F3-A19F-42FF-9BFB-135AA5471947}" sibTransId="{347526BF-5185-49F5-AF57-A6809E51D157}"/>
    <dgm:cxn modelId="{6E8229A4-C2AF-43B0-AC43-5FDB8D301EC1}" type="presOf" srcId="{347526BF-5185-49F5-AF57-A6809E51D157}" destId="{E3D04C68-16AA-4F4A-BA4B-66D971939CF8}" srcOrd="0" destOrd="0" presId="urn:microsoft.com/office/officeart/2009/3/layout/DescendingProcess"/>
    <dgm:cxn modelId="{69DEB525-8BDD-4C90-9378-026BDC97CADE}" type="presOf" srcId="{52D9FA39-8D6C-4DB0-939D-E3C05B14C6F7}" destId="{B1658E3C-5BF1-49DE-89FE-9E771512948D}" srcOrd="0" destOrd="0" presId="urn:microsoft.com/office/officeart/2009/3/layout/DescendingProcess"/>
    <dgm:cxn modelId="{968158F7-9501-4B4D-B915-F9238D69E8A2}" srcId="{CBF67AF0-A9A8-411E-B43E-6FDD4C987C16}" destId="{74E43E04-68D6-4F8B-8196-7ABB88B0660B}" srcOrd="2" destOrd="0" parTransId="{86556116-B6DB-47F4-BAEE-5533D41E0B47}" sibTransId="{83DE9D34-1805-4118-B080-D9AD9C75BD1C}"/>
    <dgm:cxn modelId="{7AAA71D7-D65E-4BEC-9C58-EBA1463793AA}" type="presOf" srcId="{9A3D545F-472B-4600-AC17-B13C8C1957D7}" destId="{27986D4C-648E-4767-BD29-B047DA5E693B}" srcOrd="0" destOrd="0" presId="urn:microsoft.com/office/officeart/2009/3/layout/DescendingProcess"/>
    <dgm:cxn modelId="{108BAB55-4B86-49D9-9479-86CB9135144C}" type="presOf" srcId="{71CF0B93-23D9-4266-A73E-86E804D73C94}" destId="{EF7D0279-0057-4F80-9BD5-ED4E72DBFF64}" srcOrd="0" destOrd="0" presId="urn:microsoft.com/office/officeart/2009/3/layout/DescendingProcess"/>
    <dgm:cxn modelId="{C5213C0F-2D05-41A0-846B-8FF644DE6B17}" type="presOf" srcId="{10C0BF7A-7A45-4EAA-B300-77ADE15A3782}" destId="{612223D6-A6A8-49CD-A2C3-26380780E9CE}" srcOrd="0" destOrd="0" presId="urn:microsoft.com/office/officeart/2009/3/layout/DescendingProcess"/>
    <dgm:cxn modelId="{6CDA716F-3E66-466E-BB66-1251F4F029D5}" type="presParOf" srcId="{FD889F30-878A-4CD3-AB59-1C6F2FBF3DDD}" destId="{61EAAE1E-53B6-4488-B180-32FA264BA0EF}" srcOrd="0" destOrd="0" presId="urn:microsoft.com/office/officeart/2009/3/layout/DescendingProcess"/>
    <dgm:cxn modelId="{ED537A89-FF21-44C6-97F6-07E5219FA71E}" type="presParOf" srcId="{FD889F30-878A-4CD3-AB59-1C6F2FBF3DDD}" destId="{27986D4C-648E-4767-BD29-B047DA5E693B}" srcOrd="1" destOrd="0" presId="urn:microsoft.com/office/officeart/2009/3/layout/DescendingProcess"/>
    <dgm:cxn modelId="{B4FC4968-8569-4106-A319-478138C1C0D3}" type="presParOf" srcId="{FD889F30-878A-4CD3-AB59-1C6F2FBF3DDD}" destId="{612223D6-A6A8-49CD-A2C3-26380780E9CE}" srcOrd="2" destOrd="0" presId="urn:microsoft.com/office/officeart/2009/3/layout/DescendingProcess"/>
    <dgm:cxn modelId="{124B0048-D182-4838-A99A-BE96E6AEBEB2}" type="presParOf" srcId="{FD889F30-878A-4CD3-AB59-1C6F2FBF3DDD}" destId="{5C7ACEA4-AF56-4784-8A85-68A0A27F3B4C}" srcOrd="3" destOrd="0" presId="urn:microsoft.com/office/officeart/2009/3/layout/DescendingProcess"/>
    <dgm:cxn modelId="{9CA54E52-43B4-4C00-BECB-91642C7E3B12}" type="presParOf" srcId="{5C7ACEA4-AF56-4784-8A85-68A0A27F3B4C}" destId="{B1658E3C-5BF1-49DE-89FE-9E771512948D}" srcOrd="0" destOrd="0" presId="urn:microsoft.com/office/officeart/2009/3/layout/DescendingProcess"/>
    <dgm:cxn modelId="{D6809BE4-0513-41F0-8FF3-FCE28B4E9061}" type="presParOf" srcId="{FD889F30-878A-4CD3-AB59-1C6F2FBF3DDD}" destId="{C2C9AA88-5621-4479-95C0-1D808795ED6B}" srcOrd="4" destOrd="0" presId="urn:microsoft.com/office/officeart/2009/3/layout/DescendingProcess"/>
    <dgm:cxn modelId="{77A9CD94-F73D-4A8F-8937-756230A6EAAB}" type="presParOf" srcId="{FD889F30-878A-4CD3-AB59-1C6F2FBF3DDD}" destId="{F515E16A-B520-4384-9564-76991058A2E9}" srcOrd="5" destOrd="0" presId="urn:microsoft.com/office/officeart/2009/3/layout/DescendingProcess"/>
    <dgm:cxn modelId="{2986D7E4-E950-4790-A01D-7F31A32B7DA4}" type="presParOf" srcId="{F515E16A-B520-4384-9564-76991058A2E9}" destId="{21E567DD-F8DE-4BD6-80E1-BC8D4AFEC4BF}" srcOrd="0" destOrd="0" presId="urn:microsoft.com/office/officeart/2009/3/layout/DescendingProcess"/>
    <dgm:cxn modelId="{E611B3D9-539F-4C66-AED2-7B12964AAAB7}" type="presParOf" srcId="{FD889F30-878A-4CD3-AB59-1C6F2FBF3DDD}" destId="{D20284F5-59E0-42A4-A9EA-53AC7F00AA39}" srcOrd="6" destOrd="0" presId="urn:microsoft.com/office/officeart/2009/3/layout/DescendingProcess"/>
    <dgm:cxn modelId="{9758C22F-5727-4C38-90A5-FC597DCA5E14}" type="presParOf" srcId="{FD889F30-878A-4CD3-AB59-1C6F2FBF3DDD}" destId="{B8D0E71D-E8D6-4771-973C-A73F1D3B30DD}" srcOrd="7" destOrd="0" presId="urn:microsoft.com/office/officeart/2009/3/layout/DescendingProcess"/>
    <dgm:cxn modelId="{5A9EA572-41D1-4A13-B5E5-DB8CB509D45E}" type="presParOf" srcId="{B8D0E71D-E8D6-4771-973C-A73F1D3B30DD}" destId="{E3D04C68-16AA-4F4A-BA4B-66D971939CF8}" srcOrd="0" destOrd="0" presId="urn:microsoft.com/office/officeart/2009/3/layout/DescendingProcess"/>
    <dgm:cxn modelId="{797A93F0-105E-4A94-B6D2-9D12CD1CDD9F}" type="presParOf" srcId="{FD889F30-878A-4CD3-AB59-1C6F2FBF3DDD}" destId="{EF7D0279-0057-4F80-9BD5-ED4E72DBFF64}" srcOrd="8" destOrd="0" presId="urn:microsoft.com/office/officeart/2009/3/layout/Descending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453FF8-2FE7-4E76-AD04-FFA98F8BF401}"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es-EC"/>
        </a:p>
      </dgm:t>
    </dgm:pt>
    <dgm:pt modelId="{CC7A4D33-6293-4B76-A4CE-217799AD879E}">
      <dgm:prSet phldrT="[Texto]" custT="1"/>
      <dgm:spPr/>
      <dgm:t>
        <a:bodyPr/>
        <a:lstStyle/>
        <a:p>
          <a:r>
            <a:rPr lang="es-EC" sz="2400" dirty="0" smtClean="0"/>
            <a:t>GÉNERO</a:t>
          </a:r>
          <a:endParaRPr lang="es-EC" sz="2400" dirty="0"/>
        </a:p>
      </dgm:t>
    </dgm:pt>
    <dgm:pt modelId="{E7316BFE-730E-4063-A115-C86EC43908A5}" type="parTrans" cxnId="{6FED1A9E-BA72-4FB5-9A67-85722CF3A7A2}">
      <dgm:prSet/>
      <dgm:spPr/>
      <dgm:t>
        <a:bodyPr/>
        <a:lstStyle/>
        <a:p>
          <a:endParaRPr lang="es-EC" sz="1600"/>
        </a:p>
      </dgm:t>
    </dgm:pt>
    <dgm:pt modelId="{59462F38-CAD9-4669-8718-6FCB4A26A53A}" type="sibTrans" cxnId="{6FED1A9E-BA72-4FB5-9A67-85722CF3A7A2}">
      <dgm:prSet/>
      <dgm:spPr/>
      <dgm:t>
        <a:bodyPr/>
        <a:lstStyle/>
        <a:p>
          <a:endParaRPr lang="es-EC" sz="1600"/>
        </a:p>
      </dgm:t>
    </dgm:pt>
    <dgm:pt modelId="{C2E24A0B-90B1-449B-BE03-E90910D818CA}">
      <dgm:prSet phldrT="[Texto]" custT="1"/>
      <dgm:spPr/>
      <dgm:t>
        <a:bodyPr/>
        <a:lstStyle/>
        <a:p>
          <a:r>
            <a:rPr lang="es-EC" sz="2400" dirty="0" smtClean="0"/>
            <a:t>Gestión e Influencia </a:t>
          </a:r>
          <a:endParaRPr lang="es-EC" sz="2400" dirty="0"/>
        </a:p>
      </dgm:t>
    </dgm:pt>
    <dgm:pt modelId="{B69BA014-F709-4BE6-B1C3-C39C8D2BA634}" type="sibTrans" cxnId="{D5F72DEA-A698-4336-8BEA-A5B30DFDE4CC}">
      <dgm:prSet/>
      <dgm:spPr/>
      <dgm:t>
        <a:bodyPr/>
        <a:lstStyle/>
        <a:p>
          <a:endParaRPr lang="es-EC" sz="1600"/>
        </a:p>
      </dgm:t>
    </dgm:pt>
    <dgm:pt modelId="{2F292A0A-6A0E-4AA7-B542-A26AEC010936}" type="parTrans" cxnId="{D5F72DEA-A698-4336-8BEA-A5B30DFDE4CC}">
      <dgm:prSet/>
      <dgm:spPr/>
      <dgm:t>
        <a:bodyPr/>
        <a:lstStyle/>
        <a:p>
          <a:endParaRPr lang="es-EC" sz="1600"/>
        </a:p>
      </dgm:t>
    </dgm:pt>
    <dgm:pt modelId="{0963F1E7-E6C6-4622-9731-DD91391ECAE9}">
      <dgm:prSet custT="1"/>
      <dgm:spPr/>
      <dgm:t>
        <a:bodyPr/>
        <a:lstStyle/>
        <a:p>
          <a:r>
            <a:rPr lang="es-EC" sz="2800" dirty="0" smtClean="0"/>
            <a:t>EDAD </a:t>
          </a:r>
          <a:endParaRPr lang="es-EC" sz="2800" dirty="0"/>
        </a:p>
      </dgm:t>
    </dgm:pt>
    <dgm:pt modelId="{0F9FA1F2-B311-49B0-906E-9FF9179C194B}" type="parTrans" cxnId="{BFB8944F-3C97-405E-8F69-6CE673C28067}">
      <dgm:prSet/>
      <dgm:spPr/>
      <dgm:t>
        <a:bodyPr/>
        <a:lstStyle/>
        <a:p>
          <a:endParaRPr lang="es-EC" sz="1600"/>
        </a:p>
      </dgm:t>
    </dgm:pt>
    <dgm:pt modelId="{FE31414C-C5AE-4F20-8C4C-64A5A459141D}" type="sibTrans" cxnId="{BFB8944F-3C97-405E-8F69-6CE673C28067}">
      <dgm:prSet/>
      <dgm:spPr/>
      <dgm:t>
        <a:bodyPr/>
        <a:lstStyle/>
        <a:p>
          <a:endParaRPr lang="es-EC" sz="1600"/>
        </a:p>
      </dgm:t>
    </dgm:pt>
    <dgm:pt modelId="{B8F9D55C-203B-4E00-BA35-E5ED7D901073}" type="pres">
      <dgm:prSet presAssocID="{40453FF8-2FE7-4E76-AD04-FFA98F8BF401}" presName="Name0" presStyleCnt="0">
        <dgm:presLayoutVars>
          <dgm:chMax val="7"/>
          <dgm:chPref val="7"/>
          <dgm:dir/>
          <dgm:animLvl val="lvl"/>
        </dgm:presLayoutVars>
      </dgm:prSet>
      <dgm:spPr/>
      <dgm:t>
        <a:bodyPr/>
        <a:lstStyle/>
        <a:p>
          <a:endParaRPr lang="es-ES"/>
        </a:p>
      </dgm:t>
    </dgm:pt>
    <dgm:pt modelId="{3B7B7C28-2A22-4366-BF39-BB377B8CDA74}" type="pres">
      <dgm:prSet presAssocID="{CC7A4D33-6293-4B76-A4CE-217799AD879E}" presName="Accent1" presStyleCnt="0"/>
      <dgm:spPr/>
      <dgm:t>
        <a:bodyPr/>
        <a:lstStyle/>
        <a:p>
          <a:endParaRPr lang="es-ES"/>
        </a:p>
      </dgm:t>
    </dgm:pt>
    <dgm:pt modelId="{A173CD10-AAF1-4B79-AC73-621DA3870F04}" type="pres">
      <dgm:prSet presAssocID="{CC7A4D33-6293-4B76-A4CE-217799AD879E}" presName="Accent" presStyleLbl="node1" presStyleIdx="0" presStyleCnt="3"/>
      <dgm:spPr/>
      <dgm:t>
        <a:bodyPr/>
        <a:lstStyle/>
        <a:p>
          <a:endParaRPr lang="es-ES"/>
        </a:p>
      </dgm:t>
    </dgm:pt>
    <dgm:pt modelId="{CBC10492-315B-4F52-8D96-531C8E7B7580}" type="pres">
      <dgm:prSet presAssocID="{CC7A4D33-6293-4B76-A4CE-217799AD879E}" presName="Parent1" presStyleLbl="revTx" presStyleIdx="0" presStyleCnt="3">
        <dgm:presLayoutVars>
          <dgm:chMax val="1"/>
          <dgm:chPref val="1"/>
          <dgm:bulletEnabled val="1"/>
        </dgm:presLayoutVars>
      </dgm:prSet>
      <dgm:spPr/>
      <dgm:t>
        <a:bodyPr/>
        <a:lstStyle/>
        <a:p>
          <a:endParaRPr lang="es-ES"/>
        </a:p>
      </dgm:t>
    </dgm:pt>
    <dgm:pt modelId="{1D51A551-F23F-4C92-B5FF-12801F8B14CE}" type="pres">
      <dgm:prSet presAssocID="{0963F1E7-E6C6-4622-9731-DD91391ECAE9}" presName="Accent2" presStyleCnt="0"/>
      <dgm:spPr/>
      <dgm:t>
        <a:bodyPr/>
        <a:lstStyle/>
        <a:p>
          <a:endParaRPr lang="es-ES"/>
        </a:p>
      </dgm:t>
    </dgm:pt>
    <dgm:pt modelId="{6540677E-F89B-40E1-A2DE-62B7812DA1C2}" type="pres">
      <dgm:prSet presAssocID="{0963F1E7-E6C6-4622-9731-DD91391ECAE9}" presName="Accent" presStyleLbl="node1" presStyleIdx="1" presStyleCnt="3"/>
      <dgm:spPr/>
      <dgm:t>
        <a:bodyPr/>
        <a:lstStyle/>
        <a:p>
          <a:endParaRPr lang="es-ES"/>
        </a:p>
      </dgm:t>
    </dgm:pt>
    <dgm:pt modelId="{8DCB0E1A-FC45-43D5-A56B-2069E88E7DC1}" type="pres">
      <dgm:prSet presAssocID="{0963F1E7-E6C6-4622-9731-DD91391ECAE9}" presName="Parent2" presStyleLbl="revTx" presStyleIdx="1" presStyleCnt="3">
        <dgm:presLayoutVars>
          <dgm:chMax val="1"/>
          <dgm:chPref val="1"/>
          <dgm:bulletEnabled val="1"/>
        </dgm:presLayoutVars>
      </dgm:prSet>
      <dgm:spPr/>
      <dgm:t>
        <a:bodyPr/>
        <a:lstStyle/>
        <a:p>
          <a:endParaRPr lang="es-ES"/>
        </a:p>
      </dgm:t>
    </dgm:pt>
    <dgm:pt modelId="{704DB0F7-BE98-4122-8162-5B9170F95CAD}" type="pres">
      <dgm:prSet presAssocID="{C2E24A0B-90B1-449B-BE03-E90910D818CA}" presName="Accent3" presStyleCnt="0"/>
      <dgm:spPr/>
      <dgm:t>
        <a:bodyPr/>
        <a:lstStyle/>
        <a:p>
          <a:endParaRPr lang="es-ES"/>
        </a:p>
      </dgm:t>
    </dgm:pt>
    <dgm:pt modelId="{2475AEF1-A937-4360-A475-6FA3ED49BD5D}" type="pres">
      <dgm:prSet presAssocID="{C2E24A0B-90B1-449B-BE03-E90910D818CA}" presName="Accent" presStyleLbl="node1" presStyleIdx="2" presStyleCnt="3"/>
      <dgm:spPr/>
      <dgm:t>
        <a:bodyPr/>
        <a:lstStyle/>
        <a:p>
          <a:endParaRPr lang="es-ES"/>
        </a:p>
      </dgm:t>
    </dgm:pt>
    <dgm:pt modelId="{F0667B43-48FD-411B-A747-53250FB2FBB1}" type="pres">
      <dgm:prSet presAssocID="{C2E24A0B-90B1-449B-BE03-E90910D818CA}" presName="Parent3" presStyleLbl="revTx" presStyleIdx="2" presStyleCnt="3">
        <dgm:presLayoutVars>
          <dgm:chMax val="1"/>
          <dgm:chPref val="1"/>
          <dgm:bulletEnabled val="1"/>
        </dgm:presLayoutVars>
      </dgm:prSet>
      <dgm:spPr/>
      <dgm:t>
        <a:bodyPr/>
        <a:lstStyle/>
        <a:p>
          <a:endParaRPr lang="es-ES"/>
        </a:p>
      </dgm:t>
    </dgm:pt>
  </dgm:ptLst>
  <dgm:cxnLst>
    <dgm:cxn modelId="{4045E5EB-544E-4A15-A65A-CFCFE46AD32E}" type="presOf" srcId="{CC7A4D33-6293-4B76-A4CE-217799AD879E}" destId="{CBC10492-315B-4F52-8D96-531C8E7B7580}" srcOrd="0" destOrd="0" presId="urn:microsoft.com/office/officeart/2009/layout/CircleArrowProcess"/>
    <dgm:cxn modelId="{BFB8944F-3C97-405E-8F69-6CE673C28067}" srcId="{40453FF8-2FE7-4E76-AD04-FFA98F8BF401}" destId="{0963F1E7-E6C6-4622-9731-DD91391ECAE9}" srcOrd="1" destOrd="0" parTransId="{0F9FA1F2-B311-49B0-906E-9FF9179C194B}" sibTransId="{FE31414C-C5AE-4F20-8C4C-64A5A459141D}"/>
    <dgm:cxn modelId="{D5F72DEA-A698-4336-8BEA-A5B30DFDE4CC}" srcId="{40453FF8-2FE7-4E76-AD04-FFA98F8BF401}" destId="{C2E24A0B-90B1-449B-BE03-E90910D818CA}" srcOrd="2" destOrd="0" parTransId="{2F292A0A-6A0E-4AA7-B542-A26AEC010936}" sibTransId="{B69BA014-F709-4BE6-B1C3-C39C8D2BA634}"/>
    <dgm:cxn modelId="{2145E2D8-F99D-49F4-8B39-767FFEC03D84}" type="presOf" srcId="{40453FF8-2FE7-4E76-AD04-FFA98F8BF401}" destId="{B8F9D55C-203B-4E00-BA35-E5ED7D901073}" srcOrd="0" destOrd="0" presId="urn:microsoft.com/office/officeart/2009/layout/CircleArrowProcess"/>
    <dgm:cxn modelId="{6FED1A9E-BA72-4FB5-9A67-85722CF3A7A2}" srcId="{40453FF8-2FE7-4E76-AD04-FFA98F8BF401}" destId="{CC7A4D33-6293-4B76-A4CE-217799AD879E}" srcOrd="0" destOrd="0" parTransId="{E7316BFE-730E-4063-A115-C86EC43908A5}" sibTransId="{59462F38-CAD9-4669-8718-6FCB4A26A53A}"/>
    <dgm:cxn modelId="{ABD00F02-C853-4A9C-899C-3F7B2A09EB0F}" type="presOf" srcId="{0963F1E7-E6C6-4622-9731-DD91391ECAE9}" destId="{8DCB0E1A-FC45-43D5-A56B-2069E88E7DC1}" srcOrd="0" destOrd="0" presId="urn:microsoft.com/office/officeart/2009/layout/CircleArrowProcess"/>
    <dgm:cxn modelId="{3EA09366-8986-45B0-96D9-EC6A5F3D2B95}" type="presOf" srcId="{C2E24A0B-90B1-449B-BE03-E90910D818CA}" destId="{F0667B43-48FD-411B-A747-53250FB2FBB1}" srcOrd="0" destOrd="0" presId="urn:microsoft.com/office/officeart/2009/layout/CircleArrowProcess"/>
    <dgm:cxn modelId="{9C1D8CC9-5478-46E8-9092-97701C5BE722}" type="presParOf" srcId="{B8F9D55C-203B-4E00-BA35-E5ED7D901073}" destId="{3B7B7C28-2A22-4366-BF39-BB377B8CDA74}" srcOrd="0" destOrd="0" presId="urn:microsoft.com/office/officeart/2009/layout/CircleArrowProcess"/>
    <dgm:cxn modelId="{94CEA70E-974F-4D1D-BE71-1231B811394B}" type="presParOf" srcId="{3B7B7C28-2A22-4366-BF39-BB377B8CDA74}" destId="{A173CD10-AAF1-4B79-AC73-621DA3870F04}" srcOrd="0" destOrd="0" presId="urn:microsoft.com/office/officeart/2009/layout/CircleArrowProcess"/>
    <dgm:cxn modelId="{4521E8DA-503B-4EBB-955C-41D94A3E0DCA}" type="presParOf" srcId="{B8F9D55C-203B-4E00-BA35-E5ED7D901073}" destId="{CBC10492-315B-4F52-8D96-531C8E7B7580}" srcOrd="1" destOrd="0" presId="urn:microsoft.com/office/officeart/2009/layout/CircleArrowProcess"/>
    <dgm:cxn modelId="{DD4D4C0B-2D84-4919-B5EC-94B919E1B06D}" type="presParOf" srcId="{B8F9D55C-203B-4E00-BA35-E5ED7D901073}" destId="{1D51A551-F23F-4C92-B5FF-12801F8B14CE}" srcOrd="2" destOrd="0" presId="urn:microsoft.com/office/officeart/2009/layout/CircleArrowProcess"/>
    <dgm:cxn modelId="{9B28CF7D-F77F-408E-BBD7-794DA911B4FD}" type="presParOf" srcId="{1D51A551-F23F-4C92-B5FF-12801F8B14CE}" destId="{6540677E-F89B-40E1-A2DE-62B7812DA1C2}" srcOrd="0" destOrd="0" presId="urn:microsoft.com/office/officeart/2009/layout/CircleArrowProcess"/>
    <dgm:cxn modelId="{3491F9FE-8E7D-4BFF-A0A3-351F57DEEA02}" type="presParOf" srcId="{B8F9D55C-203B-4E00-BA35-E5ED7D901073}" destId="{8DCB0E1A-FC45-43D5-A56B-2069E88E7DC1}" srcOrd="3" destOrd="0" presId="urn:microsoft.com/office/officeart/2009/layout/CircleArrowProcess"/>
    <dgm:cxn modelId="{D276B7FC-AB11-4B57-B581-A2D8BC8BB698}" type="presParOf" srcId="{B8F9D55C-203B-4E00-BA35-E5ED7D901073}" destId="{704DB0F7-BE98-4122-8162-5B9170F95CAD}" srcOrd="4" destOrd="0" presId="urn:microsoft.com/office/officeart/2009/layout/CircleArrowProcess"/>
    <dgm:cxn modelId="{619E7C6B-141F-46DF-8E42-8D4875DDBB67}" type="presParOf" srcId="{704DB0F7-BE98-4122-8162-5B9170F95CAD}" destId="{2475AEF1-A937-4360-A475-6FA3ED49BD5D}" srcOrd="0" destOrd="0" presId="urn:microsoft.com/office/officeart/2009/layout/CircleArrowProcess"/>
    <dgm:cxn modelId="{E89FBE93-DD40-4228-9549-1242E7B3B5CB}" type="presParOf" srcId="{B8F9D55C-203B-4E00-BA35-E5ED7D901073}" destId="{F0667B43-48FD-411B-A747-53250FB2FBB1}"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2BACC0-CD1B-4882-A6CD-93C5FD59C379}" type="doc">
      <dgm:prSet loTypeId="urn:microsoft.com/office/officeart/2005/8/layout/gear1" loCatId="relationship" qsTypeId="urn:microsoft.com/office/officeart/2005/8/quickstyle/simple1" qsCatId="simple" csTypeId="urn:microsoft.com/office/officeart/2005/8/colors/colorful1" csCatId="colorful" phldr="1"/>
      <dgm:spPr/>
    </dgm:pt>
    <dgm:pt modelId="{09092926-B8C9-4F94-8997-6E32AE2A272F}">
      <dgm:prSet phldrT="[Texto]" custT="1"/>
      <dgm:spPr>
        <a:solidFill>
          <a:srgbClr val="C00000"/>
        </a:solidFill>
      </dgm:spPr>
      <dgm:t>
        <a:bodyPr/>
        <a:lstStyle/>
        <a:p>
          <a:r>
            <a:rPr lang="es-EC" sz="1600" dirty="0" smtClean="0"/>
            <a:t>Financiamiento (8 personas), no saber cómo hacerlo (65 personas), falta de oportunidades (42 personas)  falta de confianza (50 personas) respectivamente</a:t>
          </a:r>
          <a:r>
            <a:rPr lang="es-EC" sz="1400" dirty="0" smtClean="0"/>
            <a:t>.</a:t>
          </a:r>
          <a:endParaRPr lang="es-EC" sz="1400" dirty="0"/>
        </a:p>
      </dgm:t>
    </dgm:pt>
    <dgm:pt modelId="{1FF61703-F107-41C6-8C93-25300F7A1A0F}" type="parTrans" cxnId="{126CB1D8-BE9B-4160-8808-EBDDD194F92D}">
      <dgm:prSet/>
      <dgm:spPr/>
      <dgm:t>
        <a:bodyPr/>
        <a:lstStyle/>
        <a:p>
          <a:endParaRPr lang="es-EC"/>
        </a:p>
      </dgm:t>
    </dgm:pt>
    <dgm:pt modelId="{8E5C00A8-615F-4191-B03D-0764BFA7BF68}" type="sibTrans" cxnId="{126CB1D8-BE9B-4160-8808-EBDDD194F92D}">
      <dgm:prSet/>
      <dgm:spPr/>
      <dgm:t>
        <a:bodyPr/>
        <a:lstStyle/>
        <a:p>
          <a:endParaRPr lang="es-EC"/>
        </a:p>
      </dgm:t>
    </dgm:pt>
    <dgm:pt modelId="{6963704F-88A1-4CD5-9DC1-09EC2C7B892A}">
      <dgm:prSet phldrT="[Texto]"/>
      <dgm:spPr>
        <a:solidFill>
          <a:srgbClr val="D48D0C"/>
        </a:solidFill>
      </dgm:spPr>
      <dgm:t>
        <a:bodyPr/>
        <a:lstStyle/>
        <a:p>
          <a:r>
            <a:rPr lang="es-EC" dirty="0" smtClean="0"/>
            <a:t>165 personas expresaron que no han generado ningún emprendimiento </a:t>
          </a:r>
          <a:endParaRPr lang="es-EC" dirty="0"/>
        </a:p>
      </dgm:t>
    </dgm:pt>
    <dgm:pt modelId="{33FF1098-5CDF-43EB-86FF-CAB59DBF66EE}" type="parTrans" cxnId="{120863A5-AC05-456E-9B59-0AC0245DE977}">
      <dgm:prSet/>
      <dgm:spPr/>
      <dgm:t>
        <a:bodyPr/>
        <a:lstStyle/>
        <a:p>
          <a:endParaRPr lang="es-EC"/>
        </a:p>
      </dgm:t>
    </dgm:pt>
    <dgm:pt modelId="{CB359604-901F-4896-B40D-48C081E19201}" type="sibTrans" cxnId="{120863A5-AC05-456E-9B59-0AC0245DE977}">
      <dgm:prSet/>
      <dgm:spPr/>
      <dgm:t>
        <a:bodyPr/>
        <a:lstStyle/>
        <a:p>
          <a:endParaRPr lang="es-EC"/>
        </a:p>
      </dgm:t>
    </dgm:pt>
    <dgm:pt modelId="{5D56B3A0-33A7-4D73-9440-0B1E910BB289}">
      <dgm:prSet phldrT="[Texto]" custT="1"/>
      <dgm:spPr>
        <a:solidFill>
          <a:schemeClr val="accent6">
            <a:lumMod val="60000"/>
            <a:lumOff val="40000"/>
          </a:schemeClr>
        </a:solidFill>
      </dgm:spPr>
      <dgm:t>
        <a:bodyPr/>
        <a:lstStyle/>
        <a:p>
          <a:r>
            <a:rPr lang="es-EC" sz="1800" dirty="0" smtClean="0">
              <a:solidFill>
                <a:schemeClr val="tx1"/>
              </a:solidFill>
            </a:rPr>
            <a:t>4  Personas </a:t>
          </a:r>
          <a:endParaRPr lang="es-ES" sz="1800" dirty="0" smtClean="0">
            <a:solidFill>
              <a:schemeClr val="tx1"/>
            </a:solidFill>
          </a:endParaRPr>
        </a:p>
        <a:p>
          <a:r>
            <a:rPr lang="es-EC" sz="1800" dirty="0" smtClean="0">
              <a:solidFill>
                <a:schemeClr val="tx1"/>
              </a:solidFill>
            </a:rPr>
            <a:t>han generado un emprendimiento</a:t>
          </a:r>
          <a:endParaRPr lang="es-EC" sz="1800" dirty="0">
            <a:solidFill>
              <a:schemeClr val="tx1"/>
            </a:solidFill>
          </a:endParaRPr>
        </a:p>
      </dgm:t>
    </dgm:pt>
    <dgm:pt modelId="{ED16F8D8-77F0-4E35-9CE0-3086FA419CBD}" type="parTrans" cxnId="{CE9B6682-0BCC-42A5-B3DD-CA2F4392A317}">
      <dgm:prSet/>
      <dgm:spPr/>
      <dgm:t>
        <a:bodyPr/>
        <a:lstStyle/>
        <a:p>
          <a:endParaRPr lang="es-EC"/>
        </a:p>
      </dgm:t>
    </dgm:pt>
    <dgm:pt modelId="{E25DB430-0884-4179-B547-55215A2B2F98}" type="sibTrans" cxnId="{CE9B6682-0BCC-42A5-B3DD-CA2F4392A317}">
      <dgm:prSet/>
      <dgm:spPr/>
      <dgm:t>
        <a:bodyPr/>
        <a:lstStyle/>
        <a:p>
          <a:endParaRPr lang="es-EC"/>
        </a:p>
      </dgm:t>
    </dgm:pt>
    <dgm:pt modelId="{96A9D355-C436-41A6-9303-2D431DCB7172}" type="pres">
      <dgm:prSet presAssocID="{172BACC0-CD1B-4882-A6CD-93C5FD59C379}" presName="composite" presStyleCnt="0">
        <dgm:presLayoutVars>
          <dgm:chMax val="3"/>
          <dgm:animLvl val="lvl"/>
          <dgm:resizeHandles val="exact"/>
        </dgm:presLayoutVars>
      </dgm:prSet>
      <dgm:spPr/>
    </dgm:pt>
    <dgm:pt modelId="{2E96F1F1-B78A-4412-9854-CC3E8460770A}" type="pres">
      <dgm:prSet presAssocID="{09092926-B8C9-4F94-8997-6E32AE2A272F}" presName="gear1" presStyleLbl="node1" presStyleIdx="0" presStyleCnt="3" custScaleX="131183" custLinFactNeighborX="26986" custLinFactNeighborY="-13701">
        <dgm:presLayoutVars>
          <dgm:chMax val="1"/>
          <dgm:bulletEnabled val="1"/>
        </dgm:presLayoutVars>
      </dgm:prSet>
      <dgm:spPr/>
      <dgm:t>
        <a:bodyPr/>
        <a:lstStyle/>
        <a:p>
          <a:endParaRPr lang="es-EC"/>
        </a:p>
      </dgm:t>
    </dgm:pt>
    <dgm:pt modelId="{4DF061C0-FCAC-4268-8FB2-885F01B91BEE}" type="pres">
      <dgm:prSet presAssocID="{09092926-B8C9-4F94-8997-6E32AE2A272F}" presName="gear1srcNode" presStyleLbl="node1" presStyleIdx="0" presStyleCnt="3"/>
      <dgm:spPr/>
      <dgm:t>
        <a:bodyPr/>
        <a:lstStyle/>
        <a:p>
          <a:endParaRPr lang="es-ES"/>
        </a:p>
      </dgm:t>
    </dgm:pt>
    <dgm:pt modelId="{345919DF-44F3-4504-B5D0-A56932B82784}" type="pres">
      <dgm:prSet presAssocID="{09092926-B8C9-4F94-8997-6E32AE2A272F}" presName="gear1dstNode" presStyleLbl="node1" presStyleIdx="0" presStyleCnt="3"/>
      <dgm:spPr/>
      <dgm:t>
        <a:bodyPr/>
        <a:lstStyle/>
        <a:p>
          <a:endParaRPr lang="es-ES"/>
        </a:p>
      </dgm:t>
    </dgm:pt>
    <dgm:pt modelId="{1C64E6A4-E415-47B5-828F-FE853B7713CF}" type="pres">
      <dgm:prSet presAssocID="{6963704F-88A1-4CD5-9DC1-09EC2C7B892A}" presName="gear2" presStyleLbl="node1" presStyleIdx="1" presStyleCnt="3" custScaleX="161148" custScaleY="132433">
        <dgm:presLayoutVars>
          <dgm:chMax val="1"/>
          <dgm:bulletEnabled val="1"/>
        </dgm:presLayoutVars>
      </dgm:prSet>
      <dgm:spPr/>
      <dgm:t>
        <a:bodyPr/>
        <a:lstStyle/>
        <a:p>
          <a:endParaRPr lang="es-EC"/>
        </a:p>
      </dgm:t>
    </dgm:pt>
    <dgm:pt modelId="{A6367D39-6C4E-4ACC-A166-8E24E3D8D5C7}" type="pres">
      <dgm:prSet presAssocID="{6963704F-88A1-4CD5-9DC1-09EC2C7B892A}" presName="gear2srcNode" presStyleLbl="node1" presStyleIdx="1" presStyleCnt="3"/>
      <dgm:spPr/>
      <dgm:t>
        <a:bodyPr/>
        <a:lstStyle/>
        <a:p>
          <a:endParaRPr lang="es-ES"/>
        </a:p>
      </dgm:t>
    </dgm:pt>
    <dgm:pt modelId="{81C55F43-FBB4-4E14-A048-17DB4F0B6C08}" type="pres">
      <dgm:prSet presAssocID="{6963704F-88A1-4CD5-9DC1-09EC2C7B892A}" presName="gear2dstNode" presStyleLbl="node1" presStyleIdx="1" presStyleCnt="3"/>
      <dgm:spPr/>
      <dgm:t>
        <a:bodyPr/>
        <a:lstStyle/>
        <a:p>
          <a:endParaRPr lang="es-ES"/>
        </a:p>
      </dgm:t>
    </dgm:pt>
    <dgm:pt modelId="{0F1D1E67-18D2-4FBF-8966-60AD760ADCA1}" type="pres">
      <dgm:prSet presAssocID="{5D56B3A0-33A7-4D73-9440-0B1E910BB289}" presName="gear3" presStyleLbl="node1" presStyleIdx="2" presStyleCnt="3" custScaleX="133771" custScaleY="127655" custLinFactNeighborX="26961" custLinFactNeighborY="-6772"/>
      <dgm:spPr/>
      <dgm:t>
        <a:bodyPr/>
        <a:lstStyle/>
        <a:p>
          <a:endParaRPr lang="es-ES"/>
        </a:p>
      </dgm:t>
    </dgm:pt>
    <dgm:pt modelId="{19EFC3ED-8B0A-4AAA-8285-A80A52F186CA}" type="pres">
      <dgm:prSet presAssocID="{5D56B3A0-33A7-4D73-9440-0B1E910BB289}" presName="gear3tx" presStyleLbl="node1" presStyleIdx="2" presStyleCnt="3">
        <dgm:presLayoutVars>
          <dgm:chMax val="1"/>
          <dgm:bulletEnabled val="1"/>
        </dgm:presLayoutVars>
      </dgm:prSet>
      <dgm:spPr/>
      <dgm:t>
        <a:bodyPr/>
        <a:lstStyle/>
        <a:p>
          <a:endParaRPr lang="es-ES"/>
        </a:p>
      </dgm:t>
    </dgm:pt>
    <dgm:pt modelId="{528A783C-7B39-409F-8D32-557780461CC7}" type="pres">
      <dgm:prSet presAssocID="{5D56B3A0-33A7-4D73-9440-0B1E910BB289}" presName="gear3srcNode" presStyleLbl="node1" presStyleIdx="2" presStyleCnt="3"/>
      <dgm:spPr/>
      <dgm:t>
        <a:bodyPr/>
        <a:lstStyle/>
        <a:p>
          <a:endParaRPr lang="es-ES"/>
        </a:p>
      </dgm:t>
    </dgm:pt>
    <dgm:pt modelId="{FF064C97-D497-46E4-809D-A02EAE0156EB}" type="pres">
      <dgm:prSet presAssocID="{5D56B3A0-33A7-4D73-9440-0B1E910BB289}" presName="gear3dstNode" presStyleLbl="node1" presStyleIdx="2" presStyleCnt="3"/>
      <dgm:spPr/>
      <dgm:t>
        <a:bodyPr/>
        <a:lstStyle/>
        <a:p>
          <a:endParaRPr lang="es-ES"/>
        </a:p>
      </dgm:t>
    </dgm:pt>
    <dgm:pt modelId="{D4AFF3E6-1ED0-4EF4-B748-AFC087597443}" type="pres">
      <dgm:prSet presAssocID="{8E5C00A8-615F-4191-B03D-0764BFA7BF68}" presName="connector1" presStyleLbl="sibTrans2D1" presStyleIdx="0" presStyleCnt="3" custLinFactNeighborX="29784" custLinFactNeighborY="-6835"/>
      <dgm:spPr/>
      <dgm:t>
        <a:bodyPr/>
        <a:lstStyle/>
        <a:p>
          <a:endParaRPr lang="es-ES"/>
        </a:p>
      </dgm:t>
    </dgm:pt>
    <dgm:pt modelId="{BBAF0354-C890-441C-9A35-FF87E3803D80}" type="pres">
      <dgm:prSet presAssocID="{CB359604-901F-4896-B40D-48C081E19201}" presName="connector2" presStyleLbl="sibTrans2D1" presStyleIdx="1" presStyleCnt="3" custLinFactNeighborX="-12613" custLinFactNeighborY="-4955"/>
      <dgm:spPr/>
      <dgm:t>
        <a:bodyPr/>
        <a:lstStyle/>
        <a:p>
          <a:endParaRPr lang="es-ES"/>
        </a:p>
      </dgm:t>
    </dgm:pt>
    <dgm:pt modelId="{4A106289-FED2-49C8-BA05-ECF21DA43AA5}" type="pres">
      <dgm:prSet presAssocID="{E25DB430-0884-4179-B547-55215A2B2F98}" presName="connector3" presStyleLbl="sibTrans2D1" presStyleIdx="2" presStyleCnt="3" custLinFactNeighborY="-151"/>
      <dgm:spPr/>
      <dgm:t>
        <a:bodyPr/>
        <a:lstStyle/>
        <a:p>
          <a:endParaRPr lang="es-ES"/>
        </a:p>
      </dgm:t>
    </dgm:pt>
  </dgm:ptLst>
  <dgm:cxnLst>
    <dgm:cxn modelId="{D8154AA0-F414-4968-8ED0-E76779F8E5B7}" type="presOf" srcId="{09092926-B8C9-4F94-8997-6E32AE2A272F}" destId="{2E96F1F1-B78A-4412-9854-CC3E8460770A}" srcOrd="0" destOrd="0" presId="urn:microsoft.com/office/officeart/2005/8/layout/gear1"/>
    <dgm:cxn modelId="{E87F5DA5-0405-4A96-A785-7C5A43B70BE1}" type="presOf" srcId="{5D56B3A0-33A7-4D73-9440-0B1E910BB289}" destId="{0F1D1E67-18D2-4FBF-8966-60AD760ADCA1}" srcOrd="0" destOrd="0" presId="urn:microsoft.com/office/officeart/2005/8/layout/gear1"/>
    <dgm:cxn modelId="{8CE55B32-BCB6-445C-9678-33D0206255E8}" type="presOf" srcId="{6963704F-88A1-4CD5-9DC1-09EC2C7B892A}" destId="{81C55F43-FBB4-4E14-A048-17DB4F0B6C08}" srcOrd="2" destOrd="0" presId="urn:microsoft.com/office/officeart/2005/8/layout/gear1"/>
    <dgm:cxn modelId="{BF0B57A4-23AE-4A3C-8B0B-E65EB23F8D16}" type="presOf" srcId="{5D56B3A0-33A7-4D73-9440-0B1E910BB289}" destId="{528A783C-7B39-409F-8D32-557780461CC7}" srcOrd="2" destOrd="0" presId="urn:microsoft.com/office/officeart/2005/8/layout/gear1"/>
    <dgm:cxn modelId="{0211A8D2-32CC-4B3A-BA0A-A2CD144974A9}" type="presOf" srcId="{E25DB430-0884-4179-B547-55215A2B2F98}" destId="{4A106289-FED2-49C8-BA05-ECF21DA43AA5}" srcOrd="0" destOrd="0" presId="urn:microsoft.com/office/officeart/2005/8/layout/gear1"/>
    <dgm:cxn modelId="{CE9B6682-0BCC-42A5-B3DD-CA2F4392A317}" srcId="{172BACC0-CD1B-4882-A6CD-93C5FD59C379}" destId="{5D56B3A0-33A7-4D73-9440-0B1E910BB289}" srcOrd="2" destOrd="0" parTransId="{ED16F8D8-77F0-4E35-9CE0-3086FA419CBD}" sibTransId="{E25DB430-0884-4179-B547-55215A2B2F98}"/>
    <dgm:cxn modelId="{9AA23696-0AAA-41C9-A908-A6A674A8B65B}" type="presOf" srcId="{5D56B3A0-33A7-4D73-9440-0B1E910BB289}" destId="{FF064C97-D497-46E4-809D-A02EAE0156EB}" srcOrd="3" destOrd="0" presId="urn:microsoft.com/office/officeart/2005/8/layout/gear1"/>
    <dgm:cxn modelId="{126CB1D8-BE9B-4160-8808-EBDDD194F92D}" srcId="{172BACC0-CD1B-4882-A6CD-93C5FD59C379}" destId="{09092926-B8C9-4F94-8997-6E32AE2A272F}" srcOrd="0" destOrd="0" parTransId="{1FF61703-F107-41C6-8C93-25300F7A1A0F}" sibTransId="{8E5C00A8-615F-4191-B03D-0764BFA7BF68}"/>
    <dgm:cxn modelId="{DFF926C7-3EE2-4BC9-B428-05A906E12B95}" type="presOf" srcId="{5D56B3A0-33A7-4D73-9440-0B1E910BB289}" destId="{19EFC3ED-8B0A-4AAA-8285-A80A52F186CA}" srcOrd="1" destOrd="0" presId="urn:microsoft.com/office/officeart/2005/8/layout/gear1"/>
    <dgm:cxn modelId="{120863A5-AC05-456E-9B59-0AC0245DE977}" srcId="{172BACC0-CD1B-4882-A6CD-93C5FD59C379}" destId="{6963704F-88A1-4CD5-9DC1-09EC2C7B892A}" srcOrd="1" destOrd="0" parTransId="{33FF1098-5CDF-43EB-86FF-CAB59DBF66EE}" sibTransId="{CB359604-901F-4896-B40D-48C081E19201}"/>
    <dgm:cxn modelId="{7F9F1DFB-EF8E-400F-8EF7-B24B7B9C6DCD}" type="presOf" srcId="{CB359604-901F-4896-B40D-48C081E19201}" destId="{BBAF0354-C890-441C-9A35-FF87E3803D80}" srcOrd="0" destOrd="0" presId="urn:microsoft.com/office/officeart/2005/8/layout/gear1"/>
    <dgm:cxn modelId="{080D8E98-B563-4828-95DB-7BCE620F8941}" type="presOf" srcId="{09092926-B8C9-4F94-8997-6E32AE2A272F}" destId="{345919DF-44F3-4504-B5D0-A56932B82784}" srcOrd="2" destOrd="0" presId="urn:microsoft.com/office/officeart/2005/8/layout/gear1"/>
    <dgm:cxn modelId="{C28E9542-1EAB-429D-81D1-58C13FD85EAC}" type="presOf" srcId="{6963704F-88A1-4CD5-9DC1-09EC2C7B892A}" destId="{1C64E6A4-E415-47B5-828F-FE853B7713CF}" srcOrd="0" destOrd="0" presId="urn:microsoft.com/office/officeart/2005/8/layout/gear1"/>
    <dgm:cxn modelId="{466E5849-4FE1-403C-8E73-E31B3F9DC05A}" type="presOf" srcId="{172BACC0-CD1B-4882-A6CD-93C5FD59C379}" destId="{96A9D355-C436-41A6-9303-2D431DCB7172}" srcOrd="0" destOrd="0" presId="urn:microsoft.com/office/officeart/2005/8/layout/gear1"/>
    <dgm:cxn modelId="{584F888A-C745-43E4-BE74-B5DDAB21CC49}" type="presOf" srcId="{8E5C00A8-615F-4191-B03D-0764BFA7BF68}" destId="{D4AFF3E6-1ED0-4EF4-B748-AFC087597443}" srcOrd="0" destOrd="0" presId="urn:microsoft.com/office/officeart/2005/8/layout/gear1"/>
    <dgm:cxn modelId="{16376CD2-202F-49EC-8986-53B19AB760BC}" type="presOf" srcId="{09092926-B8C9-4F94-8997-6E32AE2A272F}" destId="{4DF061C0-FCAC-4268-8FB2-885F01B91BEE}" srcOrd="1" destOrd="0" presId="urn:microsoft.com/office/officeart/2005/8/layout/gear1"/>
    <dgm:cxn modelId="{3836B54A-FBA2-439D-AD55-6B6F93D8CE9D}" type="presOf" srcId="{6963704F-88A1-4CD5-9DC1-09EC2C7B892A}" destId="{A6367D39-6C4E-4ACC-A166-8E24E3D8D5C7}" srcOrd="1" destOrd="0" presId="urn:microsoft.com/office/officeart/2005/8/layout/gear1"/>
    <dgm:cxn modelId="{86F2D2F2-9B80-45E2-AA17-6770994095BD}" type="presParOf" srcId="{96A9D355-C436-41A6-9303-2D431DCB7172}" destId="{2E96F1F1-B78A-4412-9854-CC3E8460770A}" srcOrd="0" destOrd="0" presId="urn:microsoft.com/office/officeart/2005/8/layout/gear1"/>
    <dgm:cxn modelId="{84B422DB-D68F-428B-9D11-35748162A586}" type="presParOf" srcId="{96A9D355-C436-41A6-9303-2D431DCB7172}" destId="{4DF061C0-FCAC-4268-8FB2-885F01B91BEE}" srcOrd="1" destOrd="0" presId="urn:microsoft.com/office/officeart/2005/8/layout/gear1"/>
    <dgm:cxn modelId="{05EF6224-FBE2-4F1D-9320-06E0FE7382D7}" type="presParOf" srcId="{96A9D355-C436-41A6-9303-2D431DCB7172}" destId="{345919DF-44F3-4504-B5D0-A56932B82784}" srcOrd="2" destOrd="0" presId="urn:microsoft.com/office/officeart/2005/8/layout/gear1"/>
    <dgm:cxn modelId="{82D909F5-179A-47C9-BF74-8AEFED16CCF4}" type="presParOf" srcId="{96A9D355-C436-41A6-9303-2D431DCB7172}" destId="{1C64E6A4-E415-47B5-828F-FE853B7713CF}" srcOrd="3" destOrd="0" presId="urn:microsoft.com/office/officeart/2005/8/layout/gear1"/>
    <dgm:cxn modelId="{594C3A46-ADEF-4CBF-BE3E-1B32B0467878}" type="presParOf" srcId="{96A9D355-C436-41A6-9303-2D431DCB7172}" destId="{A6367D39-6C4E-4ACC-A166-8E24E3D8D5C7}" srcOrd="4" destOrd="0" presId="urn:microsoft.com/office/officeart/2005/8/layout/gear1"/>
    <dgm:cxn modelId="{0049892E-E6AE-4376-AE13-E099F5969166}" type="presParOf" srcId="{96A9D355-C436-41A6-9303-2D431DCB7172}" destId="{81C55F43-FBB4-4E14-A048-17DB4F0B6C08}" srcOrd="5" destOrd="0" presId="urn:microsoft.com/office/officeart/2005/8/layout/gear1"/>
    <dgm:cxn modelId="{F828B824-D9B5-4B16-B1E8-B45074366F0C}" type="presParOf" srcId="{96A9D355-C436-41A6-9303-2D431DCB7172}" destId="{0F1D1E67-18D2-4FBF-8966-60AD760ADCA1}" srcOrd="6" destOrd="0" presId="urn:microsoft.com/office/officeart/2005/8/layout/gear1"/>
    <dgm:cxn modelId="{CFBB653A-DCF1-450C-B685-BC35F1113EBE}" type="presParOf" srcId="{96A9D355-C436-41A6-9303-2D431DCB7172}" destId="{19EFC3ED-8B0A-4AAA-8285-A80A52F186CA}" srcOrd="7" destOrd="0" presId="urn:microsoft.com/office/officeart/2005/8/layout/gear1"/>
    <dgm:cxn modelId="{0723C0D3-A326-488E-986A-5C19376E2BD1}" type="presParOf" srcId="{96A9D355-C436-41A6-9303-2D431DCB7172}" destId="{528A783C-7B39-409F-8D32-557780461CC7}" srcOrd="8" destOrd="0" presId="urn:microsoft.com/office/officeart/2005/8/layout/gear1"/>
    <dgm:cxn modelId="{66BB1842-203E-451D-9256-0B4B733A83C2}" type="presParOf" srcId="{96A9D355-C436-41A6-9303-2D431DCB7172}" destId="{FF064C97-D497-46E4-809D-A02EAE0156EB}" srcOrd="9" destOrd="0" presId="urn:microsoft.com/office/officeart/2005/8/layout/gear1"/>
    <dgm:cxn modelId="{4A4C353B-429B-4FDE-ADA0-F96A46E36F7D}" type="presParOf" srcId="{96A9D355-C436-41A6-9303-2D431DCB7172}" destId="{D4AFF3E6-1ED0-4EF4-B748-AFC087597443}" srcOrd="10" destOrd="0" presId="urn:microsoft.com/office/officeart/2005/8/layout/gear1"/>
    <dgm:cxn modelId="{1D941D78-FAFF-4AF8-8A41-FBB302DC6008}" type="presParOf" srcId="{96A9D355-C436-41A6-9303-2D431DCB7172}" destId="{BBAF0354-C890-441C-9A35-FF87E3803D80}" srcOrd="11" destOrd="0" presId="urn:microsoft.com/office/officeart/2005/8/layout/gear1"/>
    <dgm:cxn modelId="{66CF03CE-1353-4DD2-952C-AEB7121D9191}" type="presParOf" srcId="{96A9D355-C436-41A6-9303-2D431DCB7172}" destId="{4A106289-FED2-49C8-BA05-ECF21DA43AA5}"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AD9F24-3AE7-4781-A0D3-F22A77D1E577}"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s-EC"/>
        </a:p>
      </dgm:t>
    </dgm:pt>
    <dgm:pt modelId="{FF0874CD-DDC8-49AB-8983-C768FAF9653B}">
      <dgm:prSet phldrT="[Texto]" custT="1"/>
      <dgm:spPr>
        <a:solidFill>
          <a:srgbClr val="C00000"/>
        </a:solidFill>
      </dgm:spPr>
      <dgm:t>
        <a:bodyPr/>
        <a:lstStyle/>
        <a:p>
          <a:r>
            <a:rPr lang="es-EC" sz="3200" dirty="0" smtClean="0"/>
            <a:t>129 personas desconocen</a:t>
          </a:r>
          <a:endParaRPr lang="es-EC" sz="3200" dirty="0"/>
        </a:p>
      </dgm:t>
    </dgm:pt>
    <dgm:pt modelId="{29F16C05-746E-4678-ABC8-B55A57347207}" type="parTrans" cxnId="{3C48B386-201F-4E84-80F9-D6EC71AA5644}">
      <dgm:prSet/>
      <dgm:spPr/>
      <dgm:t>
        <a:bodyPr/>
        <a:lstStyle/>
        <a:p>
          <a:endParaRPr lang="es-EC"/>
        </a:p>
      </dgm:t>
    </dgm:pt>
    <dgm:pt modelId="{BEF79572-66C7-47CD-8565-99B347071112}" type="sibTrans" cxnId="{3C48B386-201F-4E84-80F9-D6EC71AA5644}">
      <dgm:prSet/>
      <dgm:spPr/>
      <dgm:t>
        <a:bodyPr/>
        <a:lstStyle/>
        <a:p>
          <a:endParaRPr lang="es-EC"/>
        </a:p>
      </dgm:t>
    </dgm:pt>
    <dgm:pt modelId="{713250CB-4D02-4D91-832C-0227D272F3EF}">
      <dgm:prSet phldrT="[Texto]" custT="1"/>
      <dgm:spPr/>
      <dgm:t>
        <a:bodyPr/>
        <a:lstStyle/>
        <a:p>
          <a:r>
            <a:rPr lang="es-EC" sz="3200" dirty="0" smtClean="0"/>
            <a:t>40 personas usan las TICs</a:t>
          </a:r>
          <a:endParaRPr lang="es-EC" sz="3200" dirty="0"/>
        </a:p>
      </dgm:t>
    </dgm:pt>
    <dgm:pt modelId="{E507E7A2-ABFD-4DD0-8E53-B5CF4380DCCB}" type="parTrans" cxnId="{8074C943-D120-4AFE-A6E3-D3CF33E8ABF2}">
      <dgm:prSet/>
      <dgm:spPr/>
      <dgm:t>
        <a:bodyPr/>
        <a:lstStyle/>
        <a:p>
          <a:endParaRPr lang="es-EC"/>
        </a:p>
      </dgm:t>
    </dgm:pt>
    <dgm:pt modelId="{1D8513F8-7AC1-450D-89F4-CA7DD709CC33}" type="sibTrans" cxnId="{8074C943-D120-4AFE-A6E3-D3CF33E8ABF2}">
      <dgm:prSet/>
      <dgm:spPr/>
      <dgm:t>
        <a:bodyPr/>
        <a:lstStyle/>
        <a:p>
          <a:endParaRPr lang="es-EC"/>
        </a:p>
      </dgm:t>
    </dgm:pt>
    <dgm:pt modelId="{57A78EEF-6FE2-4A98-8A2C-9B1FD437D477}" type="pres">
      <dgm:prSet presAssocID="{7BAD9F24-3AE7-4781-A0D3-F22A77D1E577}" presName="diagram" presStyleCnt="0">
        <dgm:presLayoutVars>
          <dgm:dir/>
          <dgm:resizeHandles val="exact"/>
        </dgm:presLayoutVars>
      </dgm:prSet>
      <dgm:spPr/>
      <dgm:t>
        <a:bodyPr/>
        <a:lstStyle/>
        <a:p>
          <a:endParaRPr lang="es-ES"/>
        </a:p>
      </dgm:t>
    </dgm:pt>
    <dgm:pt modelId="{D9D188A2-D458-4E38-8AB9-F34A8A032F8E}" type="pres">
      <dgm:prSet presAssocID="{FF0874CD-DDC8-49AB-8983-C768FAF9653B}" presName="arrow" presStyleLbl="node1" presStyleIdx="0" presStyleCnt="2" custScaleX="62305" custScaleY="80296" custRadScaleRad="111475" custRadScaleInc="3436">
        <dgm:presLayoutVars>
          <dgm:bulletEnabled val="1"/>
        </dgm:presLayoutVars>
      </dgm:prSet>
      <dgm:spPr/>
      <dgm:t>
        <a:bodyPr/>
        <a:lstStyle/>
        <a:p>
          <a:endParaRPr lang="es-ES"/>
        </a:p>
      </dgm:t>
    </dgm:pt>
    <dgm:pt modelId="{BBF3FF4B-70A4-4338-BBC2-4576CC9B5057}" type="pres">
      <dgm:prSet presAssocID="{713250CB-4D02-4D91-832C-0227D272F3EF}" presName="arrow" presStyleLbl="node1" presStyleIdx="1" presStyleCnt="2" custScaleX="78056" custScaleY="77005" custRadScaleRad="118608" custRadScaleInc="-3636">
        <dgm:presLayoutVars>
          <dgm:bulletEnabled val="1"/>
        </dgm:presLayoutVars>
      </dgm:prSet>
      <dgm:spPr/>
      <dgm:t>
        <a:bodyPr/>
        <a:lstStyle/>
        <a:p>
          <a:endParaRPr lang="es-ES"/>
        </a:p>
      </dgm:t>
    </dgm:pt>
  </dgm:ptLst>
  <dgm:cxnLst>
    <dgm:cxn modelId="{270BB40A-0973-42CE-BBCC-818192EEBC79}" type="presOf" srcId="{FF0874CD-DDC8-49AB-8983-C768FAF9653B}" destId="{D9D188A2-D458-4E38-8AB9-F34A8A032F8E}" srcOrd="0" destOrd="0" presId="urn:microsoft.com/office/officeart/2005/8/layout/arrow5"/>
    <dgm:cxn modelId="{04E1EFD6-01C9-4F04-9649-2D9CC115CB47}" type="presOf" srcId="{713250CB-4D02-4D91-832C-0227D272F3EF}" destId="{BBF3FF4B-70A4-4338-BBC2-4576CC9B5057}" srcOrd="0" destOrd="0" presId="urn:microsoft.com/office/officeart/2005/8/layout/arrow5"/>
    <dgm:cxn modelId="{FCD44A88-99EB-417E-9A34-5810CF540AEE}" type="presOf" srcId="{7BAD9F24-3AE7-4781-A0D3-F22A77D1E577}" destId="{57A78EEF-6FE2-4A98-8A2C-9B1FD437D477}" srcOrd="0" destOrd="0" presId="urn:microsoft.com/office/officeart/2005/8/layout/arrow5"/>
    <dgm:cxn modelId="{3C48B386-201F-4E84-80F9-D6EC71AA5644}" srcId="{7BAD9F24-3AE7-4781-A0D3-F22A77D1E577}" destId="{FF0874CD-DDC8-49AB-8983-C768FAF9653B}" srcOrd="0" destOrd="0" parTransId="{29F16C05-746E-4678-ABC8-B55A57347207}" sibTransId="{BEF79572-66C7-47CD-8565-99B347071112}"/>
    <dgm:cxn modelId="{8074C943-D120-4AFE-A6E3-D3CF33E8ABF2}" srcId="{7BAD9F24-3AE7-4781-A0D3-F22A77D1E577}" destId="{713250CB-4D02-4D91-832C-0227D272F3EF}" srcOrd="1" destOrd="0" parTransId="{E507E7A2-ABFD-4DD0-8E53-B5CF4380DCCB}" sibTransId="{1D8513F8-7AC1-450D-89F4-CA7DD709CC33}"/>
    <dgm:cxn modelId="{74C9B168-0DFC-47E0-B011-D1C3C2FD2A05}" type="presParOf" srcId="{57A78EEF-6FE2-4A98-8A2C-9B1FD437D477}" destId="{D9D188A2-D458-4E38-8AB9-F34A8A032F8E}" srcOrd="0" destOrd="0" presId="urn:microsoft.com/office/officeart/2005/8/layout/arrow5"/>
    <dgm:cxn modelId="{72D716FD-3452-4CB9-8965-DB64399904DF}" type="presParOf" srcId="{57A78EEF-6FE2-4A98-8A2C-9B1FD437D477}" destId="{BBF3FF4B-70A4-4338-BBC2-4576CC9B5057}"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C908A58D-949A-43C4-9CB2-52515E9EAB58}" type="datetimeFigureOut">
              <a:rPr lang="es-ES" smtClean="0"/>
              <a:t>25/06/2018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A55B773-7C87-46ED-9972-F110D465312A}" type="slidenum">
              <a:rPr lang="es-ES" smtClean="0"/>
              <a:t>‹Nº›</a:t>
            </a:fld>
            <a:endParaRPr lang="es-ES"/>
          </a:p>
        </p:txBody>
      </p:sp>
    </p:spTree>
    <p:extLst>
      <p:ext uri="{BB962C8B-B14F-4D97-AF65-F5344CB8AC3E}">
        <p14:creationId xmlns:p14="http://schemas.microsoft.com/office/powerpoint/2010/main" val="1537686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C908A58D-949A-43C4-9CB2-52515E9EAB58}" type="datetimeFigureOut">
              <a:rPr lang="es-ES" smtClean="0"/>
              <a:t>25/06/2018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A55B773-7C87-46ED-9972-F110D465312A}" type="slidenum">
              <a:rPr lang="es-ES" smtClean="0"/>
              <a:t>‹Nº›</a:t>
            </a:fld>
            <a:endParaRPr lang="es-ES"/>
          </a:p>
        </p:txBody>
      </p:sp>
    </p:spTree>
    <p:extLst>
      <p:ext uri="{BB962C8B-B14F-4D97-AF65-F5344CB8AC3E}">
        <p14:creationId xmlns:p14="http://schemas.microsoft.com/office/powerpoint/2010/main" val="895336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C908A58D-949A-43C4-9CB2-52515E9EAB58}" type="datetimeFigureOut">
              <a:rPr lang="es-ES" smtClean="0"/>
              <a:t>25/06/2018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A55B773-7C87-46ED-9972-F110D465312A}" type="slidenum">
              <a:rPr lang="es-ES" smtClean="0"/>
              <a:t>‹Nº›</a:t>
            </a:fld>
            <a:endParaRPr lang="es-ES"/>
          </a:p>
        </p:txBody>
      </p:sp>
    </p:spTree>
    <p:extLst>
      <p:ext uri="{BB962C8B-B14F-4D97-AF65-F5344CB8AC3E}">
        <p14:creationId xmlns:p14="http://schemas.microsoft.com/office/powerpoint/2010/main" val="3740815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C908A58D-949A-43C4-9CB2-52515E9EAB58}" type="datetimeFigureOut">
              <a:rPr lang="es-ES" smtClean="0"/>
              <a:t>25/06/2018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A55B773-7C87-46ED-9972-F110D465312A}" type="slidenum">
              <a:rPr lang="es-ES" smtClean="0"/>
              <a:t>‹Nº›</a:t>
            </a:fld>
            <a:endParaRPr lang="es-ES"/>
          </a:p>
        </p:txBody>
      </p:sp>
    </p:spTree>
    <p:extLst>
      <p:ext uri="{BB962C8B-B14F-4D97-AF65-F5344CB8AC3E}">
        <p14:creationId xmlns:p14="http://schemas.microsoft.com/office/powerpoint/2010/main" val="3685267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C908A58D-949A-43C4-9CB2-52515E9EAB58}" type="datetimeFigureOut">
              <a:rPr lang="es-ES" smtClean="0"/>
              <a:t>25/06/2018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A55B773-7C87-46ED-9972-F110D465312A}" type="slidenum">
              <a:rPr lang="es-ES" smtClean="0"/>
              <a:t>‹Nº›</a:t>
            </a:fld>
            <a:endParaRPr lang="es-ES"/>
          </a:p>
        </p:txBody>
      </p:sp>
    </p:spTree>
    <p:extLst>
      <p:ext uri="{BB962C8B-B14F-4D97-AF65-F5344CB8AC3E}">
        <p14:creationId xmlns:p14="http://schemas.microsoft.com/office/powerpoint/2010/main" val="249074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C908A58D-949A-43C4-9CB2-52515E9EAB58}" type="datetimeFigureOut">
              <a:rPr lang="es-ES" smtClean="0"/>
              <a:t>25/06/2018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A55B773-7C87-46ED-9972-F110D465312A}" type="slidenum">
              <a:rPr lang="es-ES" smtClean="0"/>
              <a:t>‹Nº›</a:t>
            </a:fld>
            <a:endParaRPr lang="es-ES"/>
          </a:p>
        </p:txBody>
      </p:sp>
    </p:spTree>
    <p:extLst>
      <p:ext uri="{BB962C8B-B14F-4D97-AF65-F5344CB8AC3E}">
        <p14:creationId xmlns:p14="http://schemas.microsoft.com/office/powerpoint/2010/main" val="1892386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C908A58D-949A-43C4-9CB2-52515E9EAB58}" type="datetimeFigureOut">
              <a:rPr lang="es-ES" smtClean="0"/>
              <a:t>25/06/2018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3A55B773-7C87-46ED-9972-F110D465312A}" type="slidenum">
              <a:rPr lang="es-ES" smtClean="0"/>
              <a:t>‹Nº›</a:t>
            </a:fld>
            <a:endParaRPr lang="es-ES"/>
          </a:p>
        </p:txBody>
      </p:sp>
    </p:spTree>
    <p:extLst>
      <p:ext uri="{BB962C8B-B14F-4D97-AF65-F5344CB8AC3E}">
        <p14:creationId xmlns:p14="http://schemas.microsoft.com/office/powerpoint/2010/main" val="434328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C908A58D-949A-43C4-9CB2-52515E9EAB58}" type="datetimeFigureOut">
              <a:rPr lang="es-ES" smtClean="0"/>
              <a:t>25/06/2018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3A55B773-7C87-46ED-9972-F110D465312A}" type="slidenum">
              <a:rPr lang="es-ES" smtClean="0"/>
              <a:t>‹Nº›</a:t>
            </a:fld>
            <a:endParaRPr lang="es-ES"/>
          </a:p>
        </p:txBody>
      </p:sp>
    </p:spTree>
    <p:extLst>
      <p:ext uri="{BB962C8B-B14F-4D97-AF65-F5344CB8AC3E}">
        <p14:creationId xmlns:p14="http://schemas.microsoft.com/office/powerpoint/2010/main" val="3797695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908A58D-949A-43C4-9CB2-52515E9EAB58}" type="datetimeFigureOut">
              <a:rPr lang="es-ES" smtClean="0"/>
              <a:t>25/06/2018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3A55B773-7C87-46ED-9972-F110D465312A}" type="slidenum">
              <a:rPr lang="es-ES" smtClean="0"/>
              <a:t>‹Nº›</a:t>
            </a:fld>
            <a:endParaRPr lang="es-ES"/>
          </a:p>
        </p:txBody>
      </p:sp>
    </p:spTree>
    <p:extLst>
      <p:ext uri="{BB962C8B-B14F-4D97-AF65-F5344CB8AC3E}">
        <p14:creationId xmlns:p14="http://schemas.microsoft.com/office/powerpoint/2010/main" val="1383104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C908A58D-949A-43C4-9CB2-52515E9EAB58}" type="datetimeFigureOut">
              <a:rPr lang="es-ES" smtClean="0"/>
              <a:t>25/06/2018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A55B773-7C87-46ED-9972-F110D465312A}" type="slidenum">
              <a:rPr lang="es-ES" smtClean="0"/>
              <a:t>‹Nº›</a:t>
            </a:fld>
            <a:endParaRPr lang="es-ES"/>
          </a:p>
        </p:txBody>
      </p:sp>
    </p:spTree>
    <p:extLst>
      <p:ext uri="{BB962C8B-B14F-4D97-AF65-F5344CB8AC3E}">
        <p14:creationId xmlns:p14="http://schemas.microsoft.com/office/powerpoint/2010/main" val="168661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C908A58D-949A-43C4-9CB2-52515E9EAB58}" type="datetimeFigureOut">
              <a:rPr lang="es-ES" smtClean="0"/>
              <a:t>25/06/2018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A55B773-7C87-46ED-9972-F110D465312A}" type="slidenum">
              <a:rPr lang="es-ES" smtClean="0"/>
              <a:t>‹Nº›</a:t>
            </a:fld>
            <a:endParaRPr lang="es-ES"/>
          </a:p>
        </p:txBody>
      </p:sp>
    </p:spTree>
    <p:extLst>
      <p:ext uri="{BB962C8B-B14F-4D97-AF65-F5344CB8AC3E}">
        <p14:creationId xmlns:p14="http://schemas.microsoft.com/office/powerpoint/2010/main" val="3457643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8A58D-949A-43C4-9CB2-52515E9EAB58}" type="datetimeFigureOut">
              <a:rPr lang="es-ES" smtClean="0"/>
              <a:t>25/06/2018</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5B773-7C87-46ED-9972-F110D465312A}" type="slidenum">
              <a:rPr lang="es-ES" smtClean="0"/>
              <a:t>‹Nº›</a:t>
            </a:fld>
            <a:endParaRPr lang="es-ES"/>
          </a:p>
        </p:txBody>
      </p:sp>
    </p:spTree>
    <p:extLst>
      <p:ext uri="{BB962C8B-B14F-4D97-AF65-F5344CB8AC3E}">
        <p14:creationId xmlns:p14="http://schemas.microsoft.com/office/powerpoint/2010/main" val="1553148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microsoft.com/office/2007/relationships/diagramDrawing" Target="../diagrams/drawing7.xml"/><Relationship Id="rId3" Type="http://schemas.microsoft.com/office/2007/relationships/hdphoto" Target="../media/hdphoto1.wdp"/><Relationship Id="rId7" Type="http://schemas.openxmlformats.org/officeDocument/2006/relationships/diagramColors" Target="../diagrams/colors7.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18" Type="http://schemas.openxmlformats.org/officeDocument/2006/relationships/image" Target="../media/image2.pn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image" Target="../media/image4.png"/><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png"/><Relationship Id="rId7" Type="http://schemas.openxmlformats.org/officeDocument/2006/relationships/diagramQuickStyle" Target="../diagrams/quickStyle6.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4.png"/><Relationship Id="rId9" Type="http://schemas.microsoft.com/office/2007/relationships/diagramDrawing" Target="../diagrams/drawing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mercadotecnia.espe.edu.ec/wp-content/uploads/tmp/LOGO-PRINCIPAL-ESP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4990" y="189234"/>
            <a:ext cx="4408631" cy="85395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1"/>
          <p:cNvSpPr/>
          <p:nvPr/>
        </p:nvSpPr>
        <p:spPr>
          <a:xfrm>
            <a:off x="321972" y="1210614"/>
            <a:ext cx="11534668" cy="5324535"/>
          </a:xfrm>
          <a:prstGeom prst="rect">
            <a:avLst/>
          </a:prstGeom>
        </p:spPr>
        <p:txBody>
          <a:bodyPr wrap="square">
            <a:spAutoFit/>
          </a:bodyPr>
          <a:lstStyle/>
          <a:p>
            <a:pPr algn="ctr"/>
            <a:r>
              <a:rPr lang="es-EC" sz="2200" b="1" dirty="0"/>
              <a:t>DEPARTAMENTO DE CIENCIAS ECONOMICAS Y ADMINISTRATIVAS </a:t>
            </a:r>
            <a:endParaRPr lang="es-EC" sz="2200" b="1" dirty="0" smtClean="0"/>
          </a:p>
          <a:p>
            <a:pPr algn="ctr"/>
            <a:endParaRPr lang="es-MX" sz="2000" dirty="0"/>
          </a:p>
          <a:p>
            <a:pPr algn="ctr"/>
            <a:r>
              <a:rPr lang="es-EC" sz="2000" b="1" dirty="0"/>
              <a:t> </a:t>
            </a:r>
            <a:r>
              <a:rPr lang="es-EC" sz="2000" b="1" dirty="0" smtClean="0"/>
              <a:t>CARRERA </a:t>
            </a:r>
            <a:r>
              <a:rPr lang="es-EC" sz="2000" b="1" dirty="0"/>
              <a:t>DE INGENIERÍA EN ADMINISTRACIÓN TURÍSTICA Y HOTELERA </a:t>
            </a:r>
            <a:endParaRPr lang="es-MX" sz="2000" dirty="0"/>
          </a:p>
          <a:p>
            <a:pPr algn="ctr"/>
            <a:r>
              <a:rPr lang="es-EC" sz="2000" b="1" dirty="0"/>
              <a:t> </a:t>
            </a:r>
            <a:endParaRPr lang="es-MX" sz="2000" dirty="0"/>
          </a:p>
          <a:p>
            <a:pPr algn="ctr"/>
            <a:r>
              <a:rPr lang="es-EC" sz="2000" b="1" dirty="0"/>
              <a:t>TRABAJO DE TITULACIÓN, PREVIO A LA OBTENCIÓN DEL </a:t>
            </a:r>
            <a:r>
              <a:rPr lang="es-EC" sz="2000" b="1" dirty="0" smtClean="0"/>
              <a:t>TÍTULO DE </a:t>
            </a:r>
            <a:r>
              <a:rPr lang="es-EC" sz="2000" b="1" dirty="0"/>
              <a:t>INGENIERO </a:t>
            </a:r>
            <a:r>
              <a:rPr lang="es-EC" sz="2000" b="1" dirty="0" smtClean="0"/>
              <a:t>EN </a:t>
            </a:r>
            <a:r>
              <a:rPr lang="es-EC" sz="2000" b="1" dirty="0"/>
              <a:t>ADMINISTRACIÓN TURÍSTICA Y HOTELERA</a:t>
            </a:r>
            <a:endParaRPr lang="es-MX" sz="2000" dirty="0"/>
          </a:p>
          <a:p>
            <a:pPr algn="ctr"/>
            <a:r>
              <a:rPr lang="es-EC" b="1" dirty="0"/>
              <a:t> </a:t>
            </a:r>
            <a:endParaRPr lang="es-MX" dirty="0"/>
          </a:p>
          <a:p>
            <a:pPr algn="ctr"/>
            <a:r>
              <a:rPr lang="es-EC" sz="2000" b="1" dirty="0"/>
              <a:t>TEMA: EFECTOS DE LA CAPACITACIÓN TURÍSTICA EN LOS </a:t>
            </a:r>
            <a:r>
              <a:rPr lang="es-EC" sz="2000" b="1" dirty="0" smtClean="0"/>
              <a:t> EMPRENDIMIENTOS SOCIALES </a:t>
            </a:r>
            <a:r>
              <a:rPr lang="es-EC" sz="2000" b="1" dirty="0"/>
              <a:t>DE LA PARROQUIA LA MERCED: </a:t>
            </a:r>
            <a:r>
              <a:rPr lang="es-EC" sz="2000" b="1" dirty="0"/>
              <a:t> </a:t>
            </a:r>
            <a:r>
              <a:rPr lang="es-EC" sz="2000" b="1" dirty="0" smtClean="0"/>
              <a:t>CASO </a:t>
            </a:r>
            <a:r>
              <a:rPr lang="es-EC" sz="2000" b="1" dirty="0"/>
              <a:t>“CASA SOMOS”</a:t>
            </a:r>
            <a:endParaRPr lang="es-MX" sz="2000" dirty="0"/>
          </a:p>
          <a:p>
            <a:pPr algn="ctr"/>
            <a:r>
              <a:rPr lang="es-EC" b="1" dirty="0"/>
              <a:t> </a:t>
            </a:r>
            <a:endParaRPr lang="es-MX" dirty="0"/>
          </a:p>
          <a:p>
            <a:pPr algn="ctr"/>
            <a:r>
              <a:rPr lang="es-EC" sz="2000" b="1" dirty="0"/>
              <a:t>AUTOR: TOPÓN GUALLICHICO, WILSON SANTIAGO </a:t>
            </a:r>
            <a:endParaRPr lang="es-MX" sz="2000" dirty="0"/>
          </a:p>
          <a:p>
            <a:pPr algn="ctr"/>
            <a:r>
              <a:rPr lang="es-EC" sz="2000" b="1" dirty="0"/>
              <a:t> </a:t>
            </a:r>
            <a:endParaRPr lang="es-MX" sz="2000" dirty="0"/>
          </a:p>
          <a:p>
            <a:pPr algn="ctr"/>
            <a:r>
              <a:rPr lang="es-EC" sz="2000" b="1" dirty="0"/>
              <a:t>DIRECTOR: REA DÁVALOS, MARTHA PATRICIA  </a:t>
            </a:r>
            <a:endParaRPr lang="es-MX" sz="2000" dirty="0"/>
          </a:p>
          <a:p>
            <a:pPr algn="ctr"/>
            <a:r>
              <a:rPr lang="es-EC" sz="2000" b="1" dirty="0"/>
              <a:t> </a:t>
            </a:r>
            <a:endParaRPr lang="es-MX" sz="2000" dirty="0"/>
          </a:p>
          <a:p>
            <a:pPr algn="ctr"/>
            <a:r>
              <a:rPr lang="es-EC" sz="2000" b="1" dirty="0"/>
              <a:t>SANGOLQUÍ </a:t>
            </a:r>
            <a:endParaRPr lang="es-MX" sz="2000" dirty="0"/>
          </a:p>
          <a:p>
            <a:pPr algn="ctr"/>
            <a:r>
              <a:rPr lang="es-EC" sz="2000" b="1" dirty="0"/>
              <a:t> </a:t>
            </a:r>
            <a:endParaRPr lang="es-MX" sz="2000" dirty="0"/>
          </a:p>
          <a:p>
            <a:pPr algn="ctr"/>
            <a:r>
              <a:rPr lang="es-EC" sz="2000" b="1" dirty="0"/>
              <a:t>2018 </a:t>
            </a:r>
            <a:endParaRPr lang="es-MX" sz="2000" dirty="0"/>
          </a:p>
        </p:txBody>
      </p:sp>
    </p:spTree>
    <p:extLst>
      <p:ext uri="{BB962C8B-B14F-4D97-AF65-F5344CB8AC3E}">
        <p14:creationId xmlns:p14="http://schemas.microsoft.com/office/powerpoint/2010/main" val="1421736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352E1F0-A099-4006-9245-16E00341A517}"/>
              </a:ext>
            </a:extLst>
          </p:cNvPr>
          <p:cNvSpPr>
            <a:spLocks noGrp="1"/>
          </p:cNvSpPr>
          <p:nvPr>
            <p:ph type="title"/>
          </p:nvPr>
        </p:nvSpPr>
        <p:spPr>
          <a:xfrm>
            <a:off x="177018" y="18255"/>
            <a:ext cx="10515600" cy="1325563"/>
          </a:xfrm>
        </p:spPr>
        <p:txBody>
          <a:bodyPr/>
          <a:lstStyle/>
          <a:p>
            <a:r>
              <a:rPr lang="es-EC" dirty="0" smtClean="0">
                <a:effectLst>
                  <a:glow rad="228600">
                    <a:schemeClr val="accent2">
                      <a:satMod val="175000"/>
                      <a:alpha val="40000"/>
                    </a:schemeClr>
                  </a:glow>
                </a:effectLst>
              </a:rPr>
              <a:t>INFRAESTRUCTURA CASA SOMOS LA MERCED</a:t>
            </a:r>
            <a:endParaRPr lang="es-EC" dirty="0">
              <a:effectLst>
                <a:glow rad="228600">
                  <a:schemeClr val="accent2">
                    <a:satMod val="175000"/>
                    <a:alpha val="40000"/>
                  </a:schemeClr>
                </a:glow>
              </a:effectLst>
            </a:endParaRPr>
          </a:p>
        </p:txBody>
      </p:sp>
      <p:sp>
        <p:nvSpPr>
          <p:cNvPr id="10" name="Flecha: a la derecha 9">
            <a:extLst>
              <a:ext uri="{FF2B5EF4-FFF2-40B4-BE49-F238E27FC236}">
                <a16:creationId xmlns:a16="http://schemas.microsoft.com/office/drawing/2014/main" xmlns="" id="{D82B9FDF-B0CC-4D18-84FB-FCD3E26476FB}"/>
              </a:ext>
            </a:extLst>
          </p:cNvPr>
          <p:cNvSpPr/>
          <p:nvPr/>
        </p:nvSpPr>
        <p:spPr>
          <a:xfrm>
            <a:off x="5683218" y="2820832"/>
            <a:ext cx="1148655" cy="43181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1" name="CuadroTexto 10">
            <a:extLst>
              <a:ext uri="{FF2B5EF4-FFF2-40B4-BE49-F238E27FC236}">
                <a16:creationId xmlns:a16="http://schemas.microsoft.com/office/drawing/2014/main" xmlns="" id="{66CA3796-67BA-444F-8D48-0A4307088342}"/>
              </a:ext>
            </a:extLst>
          </p:cNvPr>
          <p:cNvSpPr txBox="1"/>
          <p:nvPr/>
        </p:nvSpPr>
        <p:spPr>
          <a:xfrm>
            <a:off x="7903877" y="2273367"/>
            <a:ext cx="3179297" cy="2246769"/>
          </a:xfrm>
          <a:prstGeom prst="rect">
            <a:avLst/>
          </a:prstGeom>
          <a:noFill/>
        </p:spPr>
        <p:txBody>
          <a:bodyPr wrap="square" rtlCol="0">
            <a:spAutoFit/>
          </a:bodyPr>
          <a:lstStyle/>
          <a:p>
            <a:pPr marL="285750" lvl="0" indent="-285750">
              <a:buFont typeface="Wingdings" panose="05000000000000000000" pitchFamily="2" charset="2"/>
              <a:buChar char="Ø"/>
            </a:pPr>
            <a:r>
              <a:rPr lang="es-EC" sz="2800" dirty="0"/>
              <a:t>Acceso de vías en mal estado</a:t>
            </a:r>
            <a:endParaRPr lang="es-ES" sz="2800" dirty="0"/>
          </a:p>
          <a:p>
            <a:pPr marL="285750" indent="-285750">
              <a:buFont typeface="Wingdings" panose="05000000000000000000" pitchFamily="2" charset="2"/>
              <a:buChar char="Ø"/>
            </a:pPr>
            <a:r>
              <a:rPr lang="es-EC" sz="2800" dirty="0"/>
              <a:t>Poca frecuencia del transporte público</a:t>
            </a:r>
            <a:endParaRPr lang="es-EC" sz="3600" dirty="0"/>
          </a:p>
        </p:txBody>
      </p:sp>
      <p:sp>
        <p:nvSpPr>
          <p:cNvPr id="4" name="CuadroTexto 3"/>
          <p:cNvSpPr txBox="1"/>
          <p:nvPr/>
        </p:nvSpPr>
        <p:spPr>
          <a:xfrm>
            <a:off x="817098" y="1998441"/>
            <a:ext cx="4016159" cy="341632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marL="285750" lvl="0" indent="-285750">
              <a:buFont typeface="Wingdings" panose="05000000000000000000" pitchFamily="2" charset="2"/>
              <a:buChar char="ü"/>
            </a:pPr>
            <a:r>
              <a:rPr lang="es-EC" sz="2400" dirty="0"/>
              <a:t>Su situación geográfica es distante del centro de la Parroquia</a:t>
            </a:r>
            <a:endParaRPr lang="es-ES" sz="2400" dirty="0"/>
          </a:p>
          <a:p>
            <a:pPr marL="285750" lvl="0" indent="-285750">
              <a:buFont typeface="Wingdings" panose="05000000000000000000" pitchFamily="2" charset="2"/>
              <a:buChar char="ü"/>
            </a:pPr>
            <a:r>
              <a:rPr lang="es-EC" sz="2400" dirty="0"/>
              <a:t>No posee servicio de alcantarillado</a:t>
            </a:r>
            <a:endParaRPr lang="es-ES" sz="2400" dirty="0"/>
          </a:p>
          <a:p>
            <a:pPr marL="285750" lvl="0" indent="-285750">
              <a:buFont typeface="Wingdings" panose="05000000000000000000" pitchFamily="2" charset="2"/>
              <a:buChar char="ü"/>
            </a:pPr>
            <a:r>
              <a:rPr lang="es-EC" sz="2400" dirty="0"/>
              <a:t>Uso del espacio por entidades pasan por extensos trámites burocráticos </a:t>
            </a:r>
            <a:endParaRPr lang="es-ES" sz="2400" dirty="0"/>
          </a:p>
        </p:txBody>
      </p:sp>
      <p:pic>
        <p:nvPicPr>
          <p:cNvPr id="24" name="Picture 5" descr="F:\CASA SOMOS\Logos\BarraQuito.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01" t="61135" r="1850" b="12753"/>
          <a:stretch/>
        </p:blipFill>
        <p:spPr bwMode="auto">
          <a:xfrm>
            <a:off x="-17536" y="6438716"/>
            <a:ext cx="12209536" cy="52338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276047" y="1158995"/>
            <a:ext cx="3706464" cy="923330"/>
          </a:xfrm>
          <a:prstGeom prst="rect">
            <a:avLst/>
          </a:prstGeom>
          <a:noFill/>
        </p:spPr>
        <p:txBody>
          <a:bodyPr wrap="none" lIns="91440" tIns="45720" rIns="91440" bIns="45720">
            <a:spAutoFit/>
          </a:bodyPr>
          <a:lstStyle/>
          <a:p>
            <a:pPr algn="ctr"/>
            <a:r>
              <a:rPr lang="es-E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Debilidades </a:t>
            </a:r>
            <a:endPar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665159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691" y="0"/>
            <a:ext cx="11926389" cy="6582362"/>
          </a:xfrm>
          <a:prstGeom prst="rect">
            <a:avLst/>
          </a:prstGeom>
          <a:ln>
            <a:noFill/>
          </a:ln>
          <a:effectLst>
            <a:softEdge rad="112500"/>
          </a:effectLst>
        </p:spPr>
      </p:pic>
      <p:pic>
        <p:nvPicPr>
          <p:cNvPr id="4" name="Imagen 3"/>
          <p:cNvPicPr>
            <a:picLocks noChangeAspect="1"/>
          </p:cNvPicPr>
          <p:nvPr/>
        </p:nvPicPr>
        <p:blipFill>
          <a:blip r:embed="rId3"/>
          <a:stretch>
            <a:fillRect/>
          </a:stretch>
        </p:blipFill>
        <p:spPr>
          <a:xfrm>
            <a:off x="6708431" y="3932601"/>
            <a:ext cx="4993057" cy="2206943"/>
          </a:xfrm>
          <a:prstGeom prst="rect">
            <a:avLst/>
          </a:prstGeom>
        </p:spPr>
      </p:pic>
      <p:pic>
        <p:nvPicPr>
          <p:cNvPr id="5" name="Picture 5" descr="F:\CASA SOMOS\Logos\BarraQuit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1" t="61135" r="1850" b="12753"/>
          <a:stretch/>
        </p:blipFill>
        <p:spPr bwMode="auto">
          <a:xfrm>
            <a:off x="-17536" y="6438716"/>
            <a:ext cx="12209536" cy="5233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Edwin Puetate\Pictures\Logo Casa Somos PNG.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0882" y="1135158"/>
            <a:ext cx="2988501" cy="1499251"/>
          </a:xfrm>
          <a:prstGeom prst="rect">
            <a:avLst/>
          </a:prstGeom>
          <a:noFill/>
          <a:extLst/>
        </p:spPr>
      </p:pic>
    </p:spTree>
    <p:extLst>
      <p:ext uri="{BB962C8B-B14F-4D97-AF65-F5344CB8AC3E}">
        <p14:creationId xmlns:p14="http://schemas.microsoft.com/office/powerpoint/2010/main" val="2168608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0" y="56699"/>
            <a:ext cx="12192000" cy="6635931"/>
          </a:xfrm>
          <a:prstGeom prst="rect">
            <a:avLst/>
          </a:prstGeom>
        </p:spPr>
      </p:pic>
      <p:sp>
        <p:nvSpPr>
          <p:cNvPr id="3" name="Marcador de contenido 2">
            <a:extLst>
              <a:ext uri="{FF2B5EF4-FFF2-40B4-BE49-F238E27FC236}">
                <a16:creationId xmlns:a16="http://schemas.microsoft.com/office/drawing/2014/main" xmlns="" id="{F9FC5B21-2622-4BE1-AFB1-98759F60A7B1}"/>
              </a:ext>
            </a:extLst>
          </p:cNvPr>
          <p:cNvSpPr>
            <a:spLocks noGrp="1"/>
          </p:cNvSpPr>
          <p:nvPr>
            <p:ph idx="1"/>
          </p:nvPr>
        </p:nvSpPr>
        <p:spPr>
          <a:xfrm>
            <a:off x="317695" y="719666"/>
            <a:ext cx="10515600" cy="4351338"/>
          </a:xfrm>
        </p:spPr>
        <p:txBody>
          <a:bodyPr/>
          <a:lstStyle/>
          <a:p>
            <a:pPr marL="0" indent="0">
              <a:buNone/>
            </a:pPr>
            <a:r>
              <a:rPr lang="es-EC" dirty="0" smtClean="0"/>
              <a:t>DATOS INFORMATIVOS </a:t>
            </a:r>
            <a:endParaRPr lang="es-EC" dirty="0"/>
          </a:p>
        </p:txBody>
      </p:sp>
      <p:graphicFrame>
        <p:nvGraphicFramePr>
          <p:cNvPr id="4" name="Diagrama 3">
            <a:extLst>
              <a:ext uri="{FF2B5EF4-FFF2-40B4-BE49-F238E27FC236}">
                <a16:creationId xmlns:a16="http://schemas.microsoft.com/office/drawing/2014/main" xmlns="" id="{4CF7E140-BADC-4BB5-BA25-5602ABFF0BF2}"/>
              </a:ext>
            </a:extLst>
          </p:cNvPr>
          <p:cNvGraphicFramePr/>
          <p:nvPr>
            <p:extLst>
              <p:ext uri="{D42A27DB-BD31-4B8C-83A1-F6EECF244321}">
                <p14:modId xmlns:p14="http://schemas.microsoft.com/office/powerpoint/2010/main" val="221597824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ángulo: esquinas redondeadas 4">
            <a:extLst>
              <a:ext uri="{FF2B5EF4-FFF2-40B4-BE49-F238E27FC236}">
                <a16:creationId xmlns:a16="http://schemas.microsoft.com/office/drawing/2014/main" xmlns="" id="{1B5D4046-508A-44EB-B054-D4E74BDABA86}"/>
              </a:ext>
            </a:extLst>
          </p:cNvPr>
          <p:cNvSpPr/>
          <p:nvPr/>
        </p:nvSpPr>
        <p:spPr>
          <a:xfrm>
            <a:off x="844063" y="4718404"/>
            <a:ext cx="3165230" cy="886264"/>
          </a:xfrm>
          <a:prstGeom prst="round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2000" dirty="0" smtClean="0">
                <a:solidFill>
                  <a:schemeClr val="tx1"/>
                </a:solidFill>
              </a:rPr>
              <a:t>8% alta </a:t>
            </a:r>
            <a:endParaRPr lang="es-EC" sz="2000" dirty="0">
              <a:solidFill>
                <a:schemeClr val="tx1"/>
              </a:solidFill>
            </a:endParaRPr>
          </a:p>
        </p:txBody>
      </p:sp>
      <p:sp>
        <p:nvSpPr>
          <p:cNvPr id="6" name="Rectángulo: esquinas redondeadas 5">
            <a:extLst>
              <a:ext uri="{FF2B5EF4-FFF2-40B4-BE49-F238E27FC236}">
                <a16:creationId xmlns:a16="http://schemas.microsoft.com/office/drawing/2014/main" xmlns="" id="{7A292A29-FEE4-4EE9-9499-8ABC2BDDE1F2}"/>
              </a:ext>
            </a:extLst>
          </p:cNvPr>
          <p:cNvSpPr/>
          <p:nvPr/>
        </p:nvSpPr>
        <p:spPr>
          <a:xfrm>
            <a:off x="8483430" y="1508124"/>
            <a:ext cx="3165230" cy="603739"/>
          </a:xfrm>
          <a:prstGeom prst="round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b="1" dirty="0" smtClean="0">
                <a:solidFill>
                  <a:schemeClr val="tx1"/>
                </a:solidFill>
              </a:rPr>
              <a:t>163 mujeres 96% y 6 hombres 4% </a:t>
            </a:r>
            <a:endParaRPr lang="es-EC" b="1" dirty="0">
              <a:solidFill>
                <a:schemeClr val="tx1"/>
              </a:solidFill>
            </a:endParaRPr>
          </a:p>
        </p:txBody>
      </p:sp>
      <p:sp>
        <p:nvSpPr>
          <p:cNvPr id="7" name="Rectángulo: esquinas redondeadas 6">
            <a:extLst>
              <a:ext uri="{FF2B5EF4-FFF2-40B4-BE49-F238E27FC236}">
                <a16:creationId xmlns:a16="http://schemas.microsoft.com/office/drawing/2014/main" xmlns="" id="{92457187-464F-4B0D-9324-CB879832E9F6}"/>
              </a:ext>
            </a:extLst>
          </p:cNvPr>
          <p:cNvSpPr/>
          <p:nvPr/>
        </p:nvSpPr>
        <p:spPr>
          <a:xfrm>
            <a:off x="8004713" y="3166370"/>
            <a:ext cx="3165230" cy="842784"/>
          </a:xfrm>
          <a:prstGeom prst="round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b="1" dirty="0" smtClean="0">
                <a:solidFill>
                  <a:schemeClr val="tx1"/>
                </a:solidFill>
              </a:rPr>
              <a:t>53%  comprende entre 18 a 29 40%  30 a 59 años </a:t>
            </a:r>
          </a:p>
          <a:p>
            <a:pPr algn="ctr"/>
            <a:r>
              <a:rPr lang="es-EC" b="1" dirty="0" smtClean="0">
                <a:solidFill>
                  <a:schemeClr val="tx1"/>
                </a:solidFill>
              </a:rPr>
              <a:t>7% 60 años en adelante </a:t>
            </a:r>
            <a:endParaRPr lang="es-EC" b="1" dirty="0">
              <a:solidFill>
                <a:schemeClr val="tx1"/>
              </a:solidFill>
            </a:endParaRPr>
          </a:p>
        </p:txBody>
      </p:sp>
      <p:sp>
        <p:nvSpPr>
          <p:cNvPr id="8" name="Rectángulo: esquinas redondeadas 7">
            <a:extLst>
              <a:ext uri="{FF2B5EF4-FFF2-40B4-BE49-F238E27FC236}">
                <a16:creationId xmlns:a16="http://schemas.microsoft.com/office/drawing/2014/main" xmlns="" id="{CF699CA9-365D-4569-AF8D-F6214AC65EEA}"/>
              </a:ext>
            </a:extLst>
          </p:cNvPr>
          <p:cNvSpPr/>
          <p:nvPr/>
        </p:nvSpPr>
        <p:spPr>
          <a:xfrm>
            <a:off x="8355895" y="4507092"/>
            <a:ext cx="3292765" cy="842784"/>
          </a:xfrm>
          <a:prstGeom prst="round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2000" b="1" dirty="0" smtClean="0">
                <a:solidFill>
                  <a:schemeClr val="tx1"/>
                </a:solidFill>
              </a:rPr>
              <a:t>76% Media alta</a:t>
            </a:r>
          </a:p>
          <a:p>
            <a:pPr algn="ctr"/>
            <a:r>
              <a:rPr lang="es-EC" sz="2000" b="1" dirty="0" smtClean="0">
                <a:solidFill>
                  <a:schemeClr val="tx1"/>
                </a:solidFill>
              </a:rPr>
              <a:t>13% media</a:t>
            </a:r>
            <a:endParaRPr lang="es-EC" sz="2000" b="1" dirty="0">
              <a:solidFill>
                <a:schemeClr val="tx1"/>
              </a:solidFill>
            </a:endParaRPr>
          </a:p>
        </p:txBody>
      </p:sp>
      <p:sp>
        <p:nvSpPr>
          <p:cNvPr id="2" name="Flecha: hacia abajo 1">
            <a:extLst>
              <a:ext uri="{FF2B5EF4-FFF2-40B4-BE49-F238E27FC236}">
                <a16:creationId xmlns:a16="http://schemas.microsoft.com/office/drawing/2014/main" xmlns="" id="{F1DE7499-B086-456A-9BE6-FED8D62E631F}"/>
              </a:ext>
            </a:extLst>
          </p:cNvPr>
          <p:cNvSpPr/>
          <p:nvPr/>
        </p:nvSpPr>
        <p:spPr>
          <a:xfrm>
            <a:off x="9419004" y="4121426"/>
            <a:ext cx="506874" cy="251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lecha: hacia abajo 9">
            <a:extLst>
              <a:ext uri="{FF2B5EF4-FFF2-40B4-BE49-F238E27FC236}">
                <a16:creationId xmlns:a16="http://schemas.microsoft.com/office/drawing/2014/main" xmlns="" id="{ADCF3BD3-FFCB-474F-A9B3-90B97D6B9B8B}"/>
              </a:ext>
            </a:extLst>
          </p:cNvPr>
          <p:cNvSpPr/>
          <p:nvPr/>
        </p:nvSpPr>
        <p:spPr>
          <a:xfrm rot="16200000">
            <a:off x="7077981" y="3166370"/>
            <a:ext cx="506874" cy="8427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hacia abajo 10">
            <a:extLst>
              <a:ext uri="{FF2B5EF4-FFF2-40B4-BE49-F238E27FC236}">
                <a16:creationId xmlns:a16="http://schemas.microsoft.com/office/drawing/2014/main" xmlns="" id="{98C2E16B-2E85-4C83-A76E-264D7AC2C4F2}"/>
              </a:ext>
            </a:extLst>
          </p:cNvPr>
          <p:cNvSpPr/>
          <p:nvPr/>
        </p:nvSpPr>
        <p:spPr>
          <a:xfrm rot="16200000">
            <a:off x="7767929" y="1511075"/>
            <a:ext cx="506874" cy="6690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Flecha: hacia abajo 11">
            <a:extLst>
              <a:ext uri="{FF2B5EF4-FFF2-40B4-BE49-F238E27FC236}">
                <a16:creationId xmlns:a16="http://schemas.microsoft.com/office/drawing/2014/main" xmlns="" id="{27AE8D52-83E0-43B4-9998-D46C4E4A1526}"/>
              </a:ext>
            </a:extLst>
          </p:cNvPr>
          <p:cNvSpPr/>
          <p:nvPr/>
        </p:nvSpPr>
        <p:spPr>
          <a:xfrm rot="5400000">
            <a:off x="4500186" y="4740144"/>
            <a:ext cx="506874" cy="8427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Picture 5" descr="F:\CASA SOMOS\Logos\BarraQuito.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01" t="61135" r="1850" b="12753"/>
          <a:stretch/>
        </p:blipFill>
        <p:spPr bwMode="auto">
          <a:xfrm>
            <a:off x="-17536" y="6438716"/>
            <a:ext cx="12209536" cy="52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0533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39DBB894-85DC-4DB8-8346-C6708AA6F184}"/>
              </a:ext>
            </a:extLst>
          </p:cNvPr>
          <p:cNvSpPr>
            <a:spLocks noGrp="1"/>
          </p:cNvSpPr>
          <p:nvPr>
            <p:ph idx="1"/>
          </p:nvPr>
        </p:nvSpPr>
        <p:spPr>
          <a:xfrm>
            <a:off x="201626" y="167178"/>
            <a:ext cx="5017168" cy="548607"/>
          </a:xfrm>
        </p:spPr>
        <p:txBody>
          <a:bodyPr>
            <a:normAutofit/>
          </a:bodyPr>
          <a:lstStyle/>
          <a:p>
            <a:pPr marL="0" indent="0">
              <a:buNone/>
            </a:pPr>
            <a:r>
              <a:rPr lang="es-EC" dirty="0" smtClean="0">
                <a:effectLst>
                  <a:glow rad="228600">
                    <a:schemeClr val="accent2">
                      <a:satMod val="175000"/>
                      <a:alpha val="40000"/>
                    </a:schemeClr>
                  </a:glow>
                </a:effectLst>
              </a:rPr>
              <a:t>Uso de lo Aprendido </a:t>
            </a:r>
            <a:endParaRPr lang="es-EC" dirty="0">
              <a:effectLst>
                <a:glow rad="228600">
                  <a:schemeClr val="accent2">
                    <a:satMod val="175000"/>
                    <a:alpha val="40000"/>
                  </a:schemeClr>
                </a:glow>
              </a:effectLst>
            </a:endParaRPr>
          </a:p>
        </p:txBody>
      </p:sp>
      <p:sp>
        <p:nvSpPr>
          <p:cNvPr id="5" name="CuadroTexto 4">
            <a:extLst>
              <a:ext uri="{FF2B5EF4-FFF2-40B4-BE49-F238E27FC236}">
                <a16:creationId xmlns:a16="http://schemas.microsoft.com/office/drawing/2014/main" xmlns="" id="{79DD5B51-24A9-445E-88CD-2183681AEEF0}"/>
              </a:ext>
            </a:extLst>
          </p:cNvPr>
          <p:cNvSpPr txBox="1"/>
          <p:nvPr/>
        </p:nvSpPr>
        <p:spPr>
          <a:xfrm>
            <a:off x="2257715" y="1079725"/>
            <a:ext cx="2769854" cy="1200329"/>
          </a:xfrm>
          <a:prstGeom prst="rect">
            <a:avLst/>
          </a:prstGeom>
          <a:noFill/>
        </p:spPr>
        <p:txBody>
          <a:bodyPr wrap="square" rtlCol="0">
            <a:spAutoFit/>
          </a:bodyPr>
          <a:lstStyle/>
          <a:p>
            <a:r>
              <a:rPr lang="es-EC" sz="2400" dirty="0" smtClean="0"/>
              <a:t>Generación de emprendimientos con lo aprendido</a:t>
            </a:r>
            <a:endParaRPr lang="es-EC" sz="2400" dirty="0"/>
          </a:p>
        </p:txBody>
      </p:sp>
      <p:sp>
        <p:nvSpPr>
          <p:cNvPr id="7" name="Rectángulo: esquinas redondeadas 6">
            <a:extLst>
              <a:ext uri="{FF2B5EF4-FFF2-40B4-BE49-F238E27FC236}">
                <a16:creationId xmlns:a16="http://schemas.microsoft.com/office/drawing/2014/main" xmlns="" id="{40CD626D-16BC-4A5A-AB4F-F4C0D187DE0C}"/>
              </a:ext>
            </a:extLst>
          </p:cNvPr>
          <p:cNvSpPr/>
          <p:nvPr/>
        </p:nvSpPr>
        <p:spPr>
          <a:xfrm>
            <a:off x="6478176" y="2808190"/>
            <a:ext cx="5515206" cy="17027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ctr">
              <a:buFont typeface="Wingdings" panose="05000000000000000000" pitchFamily="2" charset="2"/>
              <a:buChar char="ü"/>
            </a:pPr>
            <a:r>
              <a:rPr lang="es-ES" b="1" dirty="0" smtClean="0">
                <a:solidFill>
                  <a:schemeClr val="tx1"/>
                </a:solidFill>
              </a:rPr>
              <a:t>145 personas satisfechos</a:t>
            </a:r>
          </a:p>
          <a:p>
            <a:pPr marL="342900" indent="-342900" algn="ctr">
              <a:buFont typeface="Wingdings" panose="05000000000000000000" pitchFamily="2" charset="2"/>
              <a:buChar char="ü"/>
            </a:pPr>
            <a:r>
              <a:rPr lang="es-ES" b="1" dirty="0" smtClean="0">
                <a:solidFill>
                  <a:schemeClr val="tx1"/>
                </a:solidFill>
              </a:rPr>
              <a:t>23 personas muy satisfechos </a:t>
            </a:r>
          </a:p>
          <a:p>
            <a:pPr marL="342900" indent="-342900" algn="ctr">
              <a:buFont typeface="Wingdings" panose="05000000000000000000" pitchFamily="2" charset="2"/>
              <a:buChar char="ü"/>
            </a:pPr>
            <a:r>
              <a:rPr lang="es-ES" b="1" dirty="0" smtClean="0">
                <a:solidFill>
                  <a:schemeClr val="tx1"/>
                </a:solidFill>
              </a:rPr>
              <a:t>1 personas poco satisfecho </a:t>
            </a:r>
            <a:endParaRPr lang="es-ES" b="1" dirty="0">
              <a:solidFill>
                <a:schemeClr val="tx1"/>
              </a:solidFill>
            </a:endParaRPr>
          </a:p>
        </p:txBody>
      </p:sp>
      <p:sp>
        <p:nvSpPr>
          <p:cNvPr id="9" name="Rectángulo: esquinas redondeadas 8">
            <a:extLst>
              <a:ext uri="{FF2B5EF4-FFF2-40B4-BE49-F238E27FC236}">
                <a16:creationId xmlns:a16="http://schemas.microsoft.com/office/drawing/2014/main" xmlns="" id="{7B33E4FE-4EF5-479B-A65C-AEC0157328BD}"/>
              </a:ext>
            </a:extLst>
          </p:cNvPr>
          <p:cNvSpPr/>
          <p:nvPr/>
        </p:nvSpPr>
        <p:spPr>
          <a:xfrm>
            <a:off x="6229599" y="1146478"/>
            <a:ext cx="2634115" cy="108792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ctr">
              <a:buAutoNum type="arabicPlain" startAt="119"/>
            </a:pPr>
            <a:r>
              <a:rPr lang="es-EC" b="1" dirty="0" smtClean="0">
                <a:solidFill>
                  <a:schemeClr val="tx1"/>
                </a:solidFill>
              </a:rPr>
              <a:t> personas  75%</a:t>
            </a:r>
          </a:p>
          <a:p>
            <a:pPr algn="ctr"/>
            <a:r>
              <a:rPr lang="es-EC" b="1" dirty="0" smtClean="0">
                <a:solidFill>
                  <a:schemeClr val="tx1"/>
                </a:solidFill>
              </a:rPr>
              <a:t>14 personas 50%</a:t>
            </a:r>
          </a:p>
          <a:p>
            <a:pPr algn="ctr"/>
            <a:r>
              <a:rPr lang="es-EC" b="1" dirty="0" smtClean="0">
                <a:solidFill>
                  <a:schemeClr val="tx1"/>
                </a:solidFill>
              </a:rPr>
              <a:t>36 personas 100%</a:t>
            </a:r>
            <a:endParaRPr lang="es-EC" b="1" dirty="0">
              <a:solidFill>
                <a:schemeClr val="tx1"/>
              </a:solidFill>
            </a:endParaRPr>
          </a:p>
        </p:txBody>
      </p:sp>
      <p:sp>
        <p:nvSpPr>
          <p:cNvPr id="8" name="Rectángulo: esquinas redondeadas 7">
            <a:extLst>
              <a:ext uri="{FF2B5EF4-FFF2-40B4-BE49-F238E27FC236}">
                <a16:creationId xmlns:a16="http://schemas.microsoft.com/office/drawing/2014/main" xmlns="" id="{BB6650BE-E6BB-40BC-BB4A-20345EC33432}"/>
              </a:ext>
            </a:extLst>
          </p:cNvPr>
          <p:cNvSpPr/>
          <p:nvPr/>
        </p:nvSpPr>
        <p:spPr>
          <a:xfrm>
            <a:off x="7338084" y="5301394"/>
            <a:ext cx="4209482" cy="82343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b="1" dirty="0" smtClean="0">
                <a:solidFill>
                  <a:schemeClr val="tx1"/>
                </a:solidFill>
              </a:rPr>
              <a:t>Satisfacción con las herramientas brindas en las capacitaciones </a:t>
            </a:r>
            <a:endParaRPr lang="es-EC" b="1" dirty="0">
              <a:solidFill>
                <a:schemeClr val="tx1"/>
              </a:solidFill>
            </a:endParaRPr>
          </a:p>
        </p:txBody>
      </p:sp>
      <p:sp>
        <p:nvSpPr>
          <p:cNvPr id="4" name="Flecha: hacia abajo 3">
            <a:extLst>
              <a:ext uri="{FF2B5EF4-FFF2-40B4-BE49-F238E27FC236}">
                <a16:creationId xmlns:a16="http://schemas.microsoft.com/office/drawing/2014/main" xmlns="" id="{95313DEE-6D83-489B-9A35-043D7BF70B66}"/>
              </a:ext>
            </a:extLst>
          </p:cNvPr>
          <p:cNvSpPr/>
          <p:nvPr/>
        </p:nvSpPr>
        <p:spPr>
          <a:xfrm>
            <a:off x="9442825" y="4599730"/>
            <a:ext cx="583095" cy="524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esquinas redondeadas 16">
            <a:extLst>
              <a:ext uri="{FF2B5EF4-FFF2-40B4-BE49-F238E27FC236}">
                <a16:creationId xmlns:a16="http://schemas.microsoft.com/office/drawing/2014/main" xmlns="" id="{88E2F89E-5AE6-4926-9506-81C27392E970}"/>
              </a:ext>
            </a:extLst>
          </p:cNvPr>
          <p:cNvSpPr/>
          <p:nvPr/>
        </p:nvSpPr>
        <p:spPr>
          <a:xfrm>
            <a:off x="316613" y="2970892"/>
            <a:ext cx="4902181" cy="173647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indent="-285750" algn="ctr">
              <a:buFont typeface="Wingdings" panose="05000000000000000000" pitchFamily="2" charset="2"/>
              <a:buChar char="ü"/>
            </a:pPr>
            <a:r>
              <a:rPr lang="es-ES" b="1" dirty="0" smtClean="0">
                <a:solidFill>
                  <a:schemeClr val="tx1"/>
                </a:solidFill>
              </a:rPr>
              <a:t>115 personas Medio Alto</a:t>
            </a:r>
          </a:p>
          <a:p>
            <a:pPr marL="285750" indent="-285750" algn="ctr">
              <a:buFont typeface="Wingdings" panose="05000000000000000000" pitchFamily="2" charset="2"/>
              <a:buChar char="ü"/>
            </a:pPr>
            <a:r>
              <a:rPr lang="es-ES" b="1" dirty="0" smtClean="0">
                <a:solidFill>
                  <a:schemeClr val="tx1"/>
                </a:solidFill>
              </a:rPr>
              <a:t>42 personas Alto</a:t>
            </a:r>
          </a:p>
          <a:p>
            <a:pPr marL="285750" indent="-285750" algn="ctr">
              <a:buFont typeface="Wingdings" panose="05000000000000000000" pitchFamily="2" charset="2"/>
              <a:buChar char="ü"/>
            </a:pPr>
            <a:r>
              <a:rPr lang="es-ES" b="1" dirty="0" smtClean="0">
                <a:solidFill>
                  <a:schemeClr val="tx1"/>
                </a:solidFill>
              </a:rPr>
              <a:t>12 personas medio y bajo. </a:t>
            </a:r>
          </a:p>
        </p:txBody>
      </p:sp>
      <p:sp>
        <p:nvSpPr>
          <p:cNvPr id="18" name="CuadroTexto 17">
            <a:extLst>
              <a:ext uri="{FF2B5EF4-FFF2-40B4-BE49-F238E27FC236}">
                <a16:creationId xmlns:a16="http://schemas.microsoft.com/office/drawing/2014/main" xmlns="" id="{70D87470-BE12-491B-9C2D-D665A2F4BD7A}"/>
              </a:ext>
            </a:extLst>
          </p:cNvPr>
          <p:cNvSpPr txBox="1"/>
          <p:nvPr/>
        </p:nvSpPr>
        <p:spPr>
          <a:xfrm>
            <a:off x="201626" y="5242855"/>
            <a:ext cx="5586566" cy="830997"/>
          </a:xfrm>
          <a:prstGeom prst="rect">
            <a:avLst/>
          </a:prstGeom>
          <a:noFill/>
        </p:spPr>
        <p:txBody>
          <a:bodyPr wrap="square" rtlCol="0">
            <a:spAutoFit/>
          </a:bodyPr>
          <a:lstStyle/>
          <a:p>
            <a:pPr algn="ctr"/>
            <a:r>
              <a:rPr lang="es-EC" sz="2400" dirty="0" smtClean="0">
                <a:effectLst>
                  <a:glow rad="228600">
                    <a:schemeClr val="accent2">
                      <a:satMod val="175000"/>
                      <a:alpha val="40000"/>
                    </a:schemeClr>
                  </a:glow>
                </a:effectLst>
              </a:rPr>
              <a:t>Valoración de nivel de importancia de los contenidos</a:t>
            </a:r>
            <a:endParaRPr lang="es-EC" sz="2400" dirty="0"/>
          </a:p>
        </p:txBody>
      </p:sp>
      <p:sp>
        <p:nvSpPr>
          <p:cNvPr id="12" name="Flecha derecha 11"/>
          <p:cNvSpPr/>
          <p:nvPr/>
        </p:nvSpPr>
        <p:spPr>
          <a:xfrm>
            <a:off x="5201218" y="1543756"/>
            <a:ext cx="487363" cy="293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Flecha derecha 12"/>
          <p:cNvSpPr/>
          <p:nvPr/>
        </p:nvSpPr>
        <p:spPr>
          <a:xfrm rot="5400000">
            <a:off x="2573383" y="4766850"/>
            <a:ext cx="439624" cy="629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Picture 5" descr="F:\CASA SOMOS\Logos\BarraQuito.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01" t="61135" r="1850" b="12753"/>
          <a:stretch/>
        </p:blipFill>
        <p:spPr bwMode="auto">
          <a:xfrm>
            <a:off x="0" y="6454937"/>
            <a:ext cx="12209536" cy="52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615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703527158"/>
              </p:ext>
            </p:extLst>
          </p:nvPr>
        </p:nvGraphicFramePr>
        <p:xfrm>
          <a:off x="322729" y="510988"/>
          <a:ext cx="11577918" cy="62056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4075612" y="305965"/>
            <a:ext cx="6936377" cy="523220"/>
          </a:xfrm>
          <a:prstGeom prst="rect">
            <a:avLst/>
          </a:prstGeom>
          <a:noFill/>
        </p:spPr>
        <p:txBody>
          <a:bodyPr wrap="square" rtlCol="0">
            <a:spAutoFit/>
          </a:bodyPr>
          <a:lstStyle/>
          <a:p>
            <a:pPr algn="ctr"/>
            <a:r>
              <a:rPr lang="es-EC" sz="2800" dirty="0" smtClean="0"/>
              <a:t>GENERACIÓN DE EMPRENDIMIENTOS </a:t>
            </a:r>
            <a:endParaRPr lang="es-EC" sz="2800" dirty="0"/>
          </a:p>
        </p:txBody>
      </p:sp>
      <p:pic>
        <p:nvPicPr>
          <p:cNvPr id="6" name="Picture 5" descr="F:\CASA SOMOS\Logos\BarraQuito.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01" t="61135" r="1850" b="12753"/>
          <a:stretch/>
        </p:blipFill>
        <p:spPr bwMode="auto">
          <a:xfrm>
            <a:off x="0" y="6454937"/>
            <a:ext cx="12209536" cy="52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800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443806667"/>
              </p:ext>
            </p:extLst>
          </p:nvPr>
        </p:nvGraphicFramePr>
        <p:xfrm>
          <a:off x="1789611" y="260648"/>
          <a:ext cx="9509760" cy="5839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5447928" y="3068961"/>
            <a:ext cx="2286736" cy="1384995"/>
          </a:xfrm>
          <a:prstGeom prst="rect">
            <a:avLst/>
          </a:prstGeom>
          <a:noFill/>
        </p:spPr>
        <p:txBody>
          <a:bodyPr wrap="square" rtlCol="0">
            <a:spAutoFit/>
          </a:bodyPr>
          <a:lstStyle/>
          <a:p>
            <a:pPr algn="ctr"/>
            <a:r>
              <a:rPr lang="es-EC" sz="2800" dirty="0" smtClean="0"/>
              <a:t>Conocimiento de Uso de las TICs</a:t>
            </a:r>
            <a:endParaRPr lang="es-EC" sz="2800" dirty="0"/>
          </a:p>
        </p:txBody>
      </p:sp>
      <p:pic>
        <p:nvPicPr>
          <p:cNvPr id="6" name="Picture 5" descr="F:\CASA SOMOS\Logos\BarraQuito.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01" t="61135" r="1850" b="12753"/>
          <a:stretch/>
        </p:blipFill>
        <p:spPr bwMode="auto">
          <a:xfrm>
            <a:off x="0" y="6454937"/>
            <a:ext cx="12209536" cy="52338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9026432" y="4658300"/>
            <a:ext cx="2142309" cy="147732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285750" lvl="0" indent="-285750">
              <a:buFont typeface="Wingdings" panose="05000000000000000000" pitchFamily="2" charset="2"/>
              <a:buChar char="ü"/>
            </a:pPr>
            <a:r>
              <a:rPr lang="es-EC" dirty="0" smtClean="0"/>
              <a:t>23 personas WhatsApp</a:t>
            </a:r>
          </a:p>
          <a:p>
            <a:pPr marL="285750" lvl="0" indent="-285750">
              <a:buFont typeface="Wingdings" panose="05000000000000000000" pitchFamily="2" charset="2"/>
              <a:buChar char="ü"/>
            </a:pPr>
            <a:r>
              <a:rPr lang="es-EC" dirty="0" smtClean="0"/>
              <a:t>17 personas Facebook </a:t>
            </a:r>
          </a:p>
          <a:p>
            <a:endParaRPr lang="es-ES" dirty="0"/>
          </a:p>
        </p:txBody>
      </p:sp>
      <p:sp>
        <p:nvSpPr>
          <p:cNvPr id="3" name="Flecha abajo 2"/>
          <p:cNvSpPr/>
          <p:nvPr/>
        </p:nvSpPr>
        <p:spPr>
          <a:xfrm>
            <a:off x="9875518" y="4028595"/>
            <a:ext cx="444138" cy="4207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99950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112307524"/>
              </p:ext>
            </p:extLst>
          </p:nvPr>
        </p:nvGraphicFramePr>
        <p:xfrm>
          <a:off x="2639616" y="620688"/>
          <a:ext cx="7674818" cy="5771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5" descr="F:\CASA SOMOS\Logos\BarraQuito.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01" t="61135" r="1850" b="12753"/>
          <a:stretch/>
        </p:blipFill>
        <p:spPr bwMode="auto">
          <a:xfrm>
            <a:off x="0" y="6454937"/>
            <a:ext cx="12209536" cy="523380"/>
          </a:xfrm>
          <a:prstGeom prst="rect">
            <a:avLst/>
          </a:prstGeom>
          <a:noFill/>
          <a:extLst>
            <a:ext uri="{909E8E84-426E-40DD-AFC4-6F175D3DCCD1}">
              <a14:hiddenFill xmlns:a14="http://schemas.microsoft.com/office/drawing/2010/main">
                <a:solidFill>
                  <a:srgbClr val="FFFFFF"/>
                </a:solidFill>
              </a14:hiddenFill>
            </a:ext>
          </a:extLst>
        </p:spPr>
      </p:pic>
      <p:sp>
        <p:nvSpPr>
          <p:cNvPr id="2" name="Flecha derecha 1"/>
          <p:cNvSpPr/>
          <p:nvPr/>
        </p:nvSpPr>
        <p:spPr>
          <a:xfrm>
            <a:off x="6361611" y="2390503"/>
            <a:ext cx="770709" cy="470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derecha 6"/>
          <p:cNvSpPr/>
          <p:nvPr/>
        </p:nvSpPr>
        <p:spPr>
          <a:xfrm>
            <a:off x="6361611" y="3174274"/>
            <a:ext cx="770709" cy="4963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derecha 7"/>
          <p:cNvSpPr/>
          <p:nvPr/>
        </p:nvSpPr>
        <p:spPr>
          <a:xfrm>
            <a:off x="6126480" y="4225632"/>
            <a:ext cx="914400" cy="4049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48008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513355573"/>
              </p:ext>
            </p:extLst>
          </p:nvPr>
        </p:nvGraphicFramePr>
        <p:xfrm>
          <a:off x="1789611" y="312900"/>
          <a:ext cx="9509760" cy="5839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5447928" y="3068961"/>
            <a:ext cx="2286736" cy="954107"/>
          </a:xfrm>
          <a:prstGeom prst="rect">
            <a:avLst/>
          </a:prstGeom>
          <a:noFill/>
        </p:spPr>
        <p:txBody>
          <a:bodyPr wrap="square" rtlCol="0">
            <a:spAutoFit/>
          </a:bodyPr>
          <a:lstStyle/>
          <a:p>
            <a:pPr lvl="0" algn="ctr"/>
            <a:r>
              <a:rPr lang="es-EC" sz="2800" dirty="0"/>
              <a:t>Á</a:t>
            </a:r>
            <a:r>
              <a:rPr lang="es-EC" sz="2800" dirty="0" smtClean="0"/>
              <a:t>rea </a:t>
            </a:r>
            <a:r>
              <a:rPr lang="es-EC" sz="2800" dirty="0"/>
              <a:t>gastronómica </a:t>
            </a:r>
          </a:p>
        </p:txBody>
      </p:sp>
      <p:pic>
        <p:nvPicPr>
          <p:cNvPr id="6" name="Picture 5" descr="F:\CASA SOMOS\Logos\BarraQuito.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01" t="61135" r="1850" b="12753"/>
          <a:stretch/>
        </p:blipFill>
        <p:spPr bwMode="auto">
          <a:xfrm>
            <a:off x="0" y="6454937"/>
            <a:ext cx="12209536" cy="523380"/>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239859" y="260648"/>
            <a:ext cx="8786573" cy="923330"/>
          </a:xfrm>
          <a:prstGeom prst="rect">
            <a:avLst/>
          </a:prstGeom>
          <a:noFill/>
        </p:spPr>
        <p:txBody>
          <a:bodyPr wrap="none" lIns="91440" tIns="45720" rIns="91440" bIns="45720">
            <a:spAutoFit/>
          </a:bodyPr>
          <a:lstStyle/>
          <a:p>
            <a:pPr algn="ctr"/>
            <a:r>
              <a:rPr lang="es-E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ÁREAS DE EMPRENDIMIENTOS</a:t>
            </a:r>
            <a:endParaRPr lang="es-E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9232037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384033" y="4389107"/>
            <a:ext cx="5613729" cy="2062103"/>
          </a:xfrm>
          <a:prstGeom prst="rect">
            <a:avLst/>
          </a:prstGeom>
          <a:noFill/>
        </p:spPr>
        <p:txBody>
          <a:bodyPr wrap="square" rtlCol="0">
            <a:spAutoFit/>
          </a:bodyPr>
          <a:lstStyle/>
          <a:p>
            <a:pPr algn="ctr" defTabSz="457189"/>
            <a:r>
              <a:rPr lang="es-ES" sz="6400" dirty="0">
                <a:solidFill>
                  <a:prstClr val="black"/>
                </a:solidFill>
                <a:effectLst>
                  <a:glow rad="127000">
                    <a:prstClr val="white">
                      <a:alpha val="62000"/>
                    </a:prstClr>
                  </a:glow>
                </a:effectLst>
                <a:latin typeface="Arial" panose="020B0604020202020204" pitchFamily="34" charset="0"/>
                <a:cs typeface="Arial" panose="020B0604020202020204" pitchFamily="34" charset="0"/>
              </a:rPr>
              <a:t>CAPÍTULO IV </a:t>
            </a:r>
          </a:p>
          <a:p>
            <a:pPr algn="ctr" defTabSz="457189"/>
            <a:r>
              <a:rPr lang="es-ES" sz="6400" dirty="0">
                <a:solidFill>
                  <a:prstClr val="black"/>
                </a:solidFill>
                <a:effectLst>
                  <a:glow rad="127000">
                    <a:prstClr val="white">
                      <a:alpha val="62000"/>
                    </a:prstClr>
                  </a:glow>
                </a:effectLst>
                <a:latin typeface="Arial" panose="020B0604020202020204" pitchFamily="34" charset="0"/>
                <a:cs typeface="Arial" panose="020B0604020202020204" pitchFamily="34" charset="0"/>
              </a:rPr>
              <a:t>PROPUESTA</a:t>
            </a:r>
          </a:p>
        </p:txBody>
      </p:sp>
      <p:pic>
        <p:nvPicPr>
          <p:cNvPr id="3" name="Picture 5" descr="F:\CASA SOMOS\Logos\BarraQuito.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01" t="61135" r="1850" b="12753"/>
          <a:stretch/>
        </p:blipFill>
        <p:spPr bwMode="auto">
          <a:xfrm>
            <a:off x="0" y="6454937"/>
            <a:ext cx="12209536" cy="52338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1085819" y="0"/>
            <a:ext cx="10596427" cy="4452280"/>
          </a:xfrm>
          <a:prstGeom prst="ellipse">
            <a:avLst/>
          </a:prstGeom>
          <a:ln>
            <a:noFill/>
          </a:ln>
          <a:effectLst>
            <a:softEdge rad="112500"/>
          </a:effectLst>
        </p:spPr>
      </p:pic>
    </p:spTree>
    <p:extLst>
      <p:ext uri="{BB962C8B-B14F-4D97-AF65-F5344CB8AC3E}">
        <p14:creationId xmlns:p14="http://schemas.microsoft.com/office/powerpoint/2010/main" val="17438033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767943" y="2645445"/>
            <a:ext cx="5094515" cy="3016995"/>
          </a:xfrm>
          <a:prstGeom prst="rect">
            <a:avLst/>
          </a:prstGeom>
        </p:spPr>
      </p:pic>
      <p:sp>
        <p:nvSpPr>
          <p:cNvPr id="7" name="1 Título"/>
          <p:cNvSpPr txBox="1">
            <a:spLocks/>
          </p:cNvSpPr>
          <p:nvPr/>
        </p:nvSpPr>
        <p:spPr>
          <a:xfrm>
            <a:off x="1030287" y="155652"/>
            <a:ext cx="10972800" cy="609049"/>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EC" sz="4800" b="1" dirty="0">
                <a:latin typeface="Arial" panose="020B0604020202020204" pitchFamily="34" charset="0"/>
                <a:cs typeface="Arial" panose="020B0604020202020204" pitchFamily="34" charset="0"/>
              </a:rPr>
              <a:t>PROPUESTA</a:t>
            </a:r>
          </a:p>
        </p:txBody>
      </p:sp>
      <p:sp>
        <p:nvSpPr>
          <p:cNvPr id="9" name="8 CuadroTexto"/>
          <p:cNvSpPr txBox="1"/>
          <p:nvPr/>
        </p:nvSpPr>
        <p:spPr>
          <a:xfrm>
            <a:off x="244943" y="1262193"/>
            <a:ext cx="3868178" cy="954107"/>
          </a:xfrm>
          <a:prstGeom prst="rect">
            <a:avLst/>
          </a:prstGeom>
          <a:noFill/>
        </p:spPr>
        <p:txBody>
          <a:bodyPr wrap="square" rtlCol="0">
            <a:spAutoFit/>
          </a:bodyPr>
          <a:lstStyle/>
          <a:p>
            <a:r>
              <a:rPr lang="es-ES" sz="2800" dirty="0" smtClean="0">
                <a:latin typeface="Arial" panose="020B0604020202020204" pitchFamily="34" charset="0"/>
                <a:cs typeface="Arial" panose="020B0604020202020204" pitchFamily="34" charset="0"/>
              </a:rPr>
              <a:t>Organización de ferias “El Mercado Orgánico”</a:t>
            </a:r>
            <a:endParaRPr lang="es-EC" sz="2800" dirty="0">
              <a:latin typeface="Arial" panose="020B0604020202020204" pitchFamily="34" charset="0"/>
              <a:cs typeface="Arial" panose="020B0604020202020204" pitchFamily="34" charset="0"/>
            </a:endParaRPr>
          </a:p>
        </p:txBody>
      </p:sp>
      <p:graphicFrame>
        <p:nvGraphicFramePr>
          <p:cNvPr id="10" name="9 Diagrama"/>
          <p:cNvGraphicFramePr/>
          <p:nvPr>
            <p:extLst>
              <p:ext uri="{D42A27DB-BD31-4B8C-83A1-F6EECF244321}">
                <p14:modId xmlns:p14="http://schemas.microsoft.com/office/powerpoint/2010/main" val="2385536756"/>
              </p:ext>
            </p:extLst>
          </p:nvPr>
        </p:nvGraphicFramePr>
        <p:xfrm>
          <a:off x="2063932" y="653144"/>
          <a:ext cx="10128068" cy="5801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AutoShape 12" descr="Imagen relacionada"/>
          <p:cNvSpPr>
            <a:spLocks noChangeAspect="1" noChangeArrowheads="1"/>
          </p:cNvSpPr>
          <p:nvPr/>
        </p:nvSpPr>
        <p:spPr bwMode="auto">
          <a:xfrm>
            <a:off x="207433" y="-144462"/>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s-EC" sz="2400"/>
          </a:p>
        </p:txBody>
      </p:sp>
      <p:sp>
        <p:nvSpPr>
          <p:cNvPr id="12" name="AutoShape 14" descr="Imagen relacionada"/>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s-EC" sz="2400"/>
          </a:p>
        </p:txBody>
      </p:sp>
      <p:pic>
        <p:nvPicPr>
          <p:cNvPr id="18" name="Picture 5" descr="F:\CASA SOMOS\Logos\BarraQuito.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01" t="61135" r="1850" b="12753"/>
          <a:stretch/>
        </p:blipFill>
        <p:spPr bwMode="auto">
          <a:xfrm>
            <a:off x="0" y="6454937"/>
            <a:ext cx="12209536" cy="52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044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732849" y="705379"/>
            <a:ext cx="5084918" cy="666786"/>
          </a:xfrm>
          <a:prstGeom prst="rect">
            <a:avLst/>
          </a:prstGeom>
          <a:noFill/>
        </p:spPr>
        <p:txBody>
          <a:bodyPr wrap="none" rtlCol="0">
            <a:spAutoFit/>
          </a:bodyPr>
          <a:lstStyle/>
          <a:p>
            <a:r>
              <a:rPr lang="es-ES" sz="3733" dirty="0">
                <a:latin typeface="Arial" panose="020B0604020202020204" pitchFamily="34" charset="0"/>
                <a:cs typeface="Arial" panose="020B0604020202020204" pitchFamily="34" charset="0"/>
              </a:rPr>
              <a:t>OBJETIVO GENERAL </a:t>
            </a:r>
          </a:p>
        </p:txBody>
      </p:sp>
      <p:sp>
        <p:nvSpPr>
          <p:cNvPr id="5" name="Rectángulo redondeado 4"/>
          <p:cNvSpPr/>
          <p:nvPr/>
        </p:nvSpPr>
        <p:spPr>
          <a:xfrm>
            <a:off x="575388" y="1386209"/>
            <a:ext cx="11041225" cy="147387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342900" indent="-342900" algn="just">
              <a:lnSpc>
                <a:spcPct val="150000"/>
              </a:lnSpc>
              <a:buFont typeface="Wingdings" panose="05000000000000000000" pitchFamily="2" charset="2"/>
              <a:buChar char="ü"/>
            </a:pPr>
            <a:r>
              <a:rPr lang="es-ES" sz="1867"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Analizar los efectos de los programas de capacitación turística dictados por el Centro Casa Somos de la Parroquia la Merced que contribuyen en los emprendimientos turísticos de su zona de influencia.</a:t>
            </a:r>
            <a:endParaRPr lang="es-ES" sz="16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 name="CuadroTexto 5"/>
          <p:cNvSpPr txBox="1"/>
          <p:nvPr/>
        </p:nvSpPr>
        <p:spPr>
          <a:xfrm>
            <a:off x="3516557" y="3017778"/>
            <a:ext cx="6218369" cy="666786"/>
          </a:xfrm>
          <a:prstGeom prst="rect">
            <a:avLst/>
          </a:prstGeom>
          <a:noFill/>
        </p:spPr>
        <p:txBody>
          <a:bodyPr wrap="none" rtlCol="0">
            <a:spAutoFit/>
          </a:bodyPr>
          <a:lstStyle/>
          <a:p>
            <a:r>
              <a:rPr lang="es-ES" sz="3733" dirty="0">
                <a:latin typeface="Arial" panose="020B0604020202020204" pitchFamily="34" charset="0"/>
                <a:cs typeface="Arial" panose="020B0604020202020204" pitchFamily="34" charset="0"/>
              </a:rPr>
              <a:t>OBJETIVOS ESPECÍFICOS</a:t>
            </a:r>
          </a:p>
        </p:txBody>
      </p:sp>
      <p:grpSp>
        <p:nvGrpSpPr>
          <p:cNvPr id="27" name="Grupo 26"/>
          <p:cNvGrpSpPr/>
          <p:nvPr/>
        </p:nvGrpSpPr>
        <p:grpSpPr>
          <a:xfrm>
            <a:off x="4841189" y="3684564"/>
            <a:ext cx="6005073" cy="2684009"/>
            <a:chOff x="4833257" y="2875532"/>
            <a:chExt cx="7433218" cy="3578679"/>
          </a:xfrm>
        </p:grpSpPr>
        <p:sp>
          <p:nvSpPr>
            <p:cNvPr id="12" name="CuadroTexto 11"/>
            <p:cNvSpPr txBox="1"/>
            <p:nvPr/>
          </p:nvSpPr>
          <p:spPr>
            <a:xfrm>
              <a:off x="6833333" y="2875532"/>
              <a:ext cx="4679222" cy="67035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s-ES" sz="2667" dirty="0" smtClean="0">
                  <a:latin typeface="Arial" panose="020B0604020202020204" pitchFamily="34" charset="0"/>
                  <a:cs typeface="Arial" panose="020B0604020202020204" pitchFamily="34" charset="0"/>
                </a:rPr>
                <a:t>Detallar procedimientos</a:t>
              </a:r>
              <a:endParaRPr lang="es-ES" sz="2667" dirty="0">
                <a:latin typeface="Arial" panose="020B0604020202020204" pitchFamily="34" charset="0"/>
                <a:cs typeface="Arial" panose="020B0604020202020204" pitchFamily="34" charset="0"/>
              </a:endParaRPr>
            </a:p>
          </p:txBody>
        </p:sp>
        <p:sp>
          <p:nvSpPr>
            <p:cNvPr id="13" name="CuadroTexto 12"/>
            <p:cNvSpPr txBox="1"/>
            <p:nvPr/>
          </p:nvSpPr>
          <p:spPr>
            <a:xfrm>
              <a:off x="6150984" y="3856569"/>
              <a:ext cx="5697132" cy="670355"/>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pPr algn="ctr"/>
              <a:r>
                <a:rPr lang="es-ES" sz="2667" dirty="0" smtClean="0">
                  <a:latin typeface="Arial" panose="020B0604020202020204" pitchFamily="34" charset="0"/>
                  <a:cs typeface="Arial" panose="020B0604020202020204" pitchFamily="34" charset="0"/>
                </a:rPr>
                <a:t>Identificar proceso </a:t>
              </a:r>
              <a:r>
                <a:rPr lang="es-ES" sz="2667" dirty="0">
                  <a:latin typeface="Arial" panose="020B0604020202020204" pitchFamily="34" charset="0"/>
                  <a:cs typeface="Arial" panose="020B0604020202020204" pitchFamily="34" charset="0"/>
                </a:rPr>
                <a:t>e</a:t>
              </a:r>
              <a:r>
                <a:rPr lang="es-ES" sz="2667" dirty="0" smtClean="0">
                  <a:latin typeface="Arial" panose="020B0604020202020204" pitchFamily="34" charset="0"/>
                  <a:cs typeface="Arial" panose="020B0604020202020204" pitchFamily="34" charset="0"/>
                </a:rPr>
                <a:t>ndógeno</a:t>
              </a:r>
              <a:endParaRPr lang="es-ES" sz="2667" dirty="0">
                <a:latin typeface="Arial" panose="020B0604020202020204" pitchFamily="34" charset="0"/>
                <a:cs typeface="Arial" panose="020B0604020202020204" pitchFamily="34" charset="0"/>
              </a:endParaRPr>
            </a:p>
          </p:txBody>
        </p:sp>
        <p:sp>
          <p:nvSpPr>
            <p:cNvPr id="14" name="CuadroTexto 13"/>
            <p:cNvSpPr txBox="1"/>
            <p:nvPr/>
          </p:nvSpPr>
          <p:spPr>
            <a:xfrm>
              <a:off x="5654701" y="4799075"/>
              <a:ext cx="6590036" cy="670355"/>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pPr algn="ctr"/>
              <a:r>
                <a:rPr lang="es-ES" sz="2667" dirty="0" smtClean="0">
                  <a:latin typeface="Arial" panose="020B0604020202020204" pitchFamily="34" charset="0"/>
                  <a:cs typeface="Arial" panose="020B0604020202020204" pitchFamily="34" charset="0"/>
                </a:rPr>
                <a:t>Establecer condiciones de trabajo</a:t>
              </a:r>
              <a:endParaRPr lang="es-ES" sz="2667" dirty="0">
                <a:latin typeface="Arial" panose="020B0604020202020204" pitchFamily="34" charset="0"/>
                <a:cs typeface="Arial" panose="020B0604020202020204" pitchFamily="34" charset="0"/>
              </a:endParaRPr>
            </a:p>
          </p:txBody>
        </p:sp>
        <p:sp>
          <p:nvSpPr>
            <p:cNvPr id="15" name="CuadroTexto 14"/>
            <p:cNvSpPr txBox="1"/>
            <p:nvPr/>
          </p:nvSpPr>
          <p:spPr>
            <a:xfrm>
              <a:off x="5628816" y="5783856"/>
              <a:ext cx="6637659" cy="67035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s-ES" sz="2667" dirty="0" smtClean="0">
                  <a:latin typeface="Arial" panose="020B0604020202020204" pitchFamily="34" charset="0"/>
                  <a:cs typeface="Arial" panose="020B0604020202020204" pitchFamily="34" charset="0"/>
                </a:rPr>
                <a:t>Determinar capacidad tecnológica</a:t>
              </a:r>
              <a:endParaRPr lang="es-ES" sz="2667" dirty="0">
                <a:latin typeface="Arial" panose="020B0604020202020204" pitchFamily="34" charset="0"/>
                <a:cs typeface="Arial" panose="020B0604020202020204" pitchFamily="34" charset="0"/>
              </a:endParaRPr>
            </a:p>
          </p:txBody>
        </p:sp>
        <p:cxnSp>
          <p:nvCxnSpPr>
            <p:cNvPr id="17" name="Conector recto de flecha 16"/>
            <p:cNvCxnSpPr>
              <a:stCxn id="7" idx="3"/>
              <a:endCxn id="12" idx="1"/>
            </p:cNvCxnSpPr>
            <p:nvPr/>
          </p:nvCxnSpPr>
          <p:spPr>
            <a:xfrm flipV="1">
              <a:off x="4833257" y="3210709"/>
              <a:ext cx="2000076" cy="1501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a:stCxn id="7" idx="3"/>
              <a:endCxn id="13" idx="1"/>
            </p:cNvCxnSpPr>
            <p:nvPr/>
          </p:nvCxnSpPr>
          <p:spPr>
            <a:xfrm flipV="1">
              <a:off x="4833257" y="4191747"/>
              <a:ext cx="1317727" cy="520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a:stCxn id="7" idx="3"/>
              <a:endCxn id="14" idx="1"/>
            </p:cNvCxnSpPr>
            <p:nvPr/>
          </p:nvCxnSpPr>
          <p:spPr>
            <a:xfrm>
              <a:off x="4833257" y="4712266"/>
              <a:ext cx="821444" cy="421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stCxn id="7" idx="3"/>
              <a:endCxn id="15" idx="1"/>
            </p:cNvCxnSpPr>
            <p:nvPr/>
          </p:nvCxnSpPr>
          <p:spPr>
            <a:xfrm>
              <a:off x="4833257" y="4712266"/>
              <a:ext cx="795559" cy="1406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3" name="CuadroTexto 22"/>
          <p:cNvSpPr txBox="1"/>
          <p:nvPr/>
        </p:nvSpPr>
        <p:spPr>
          <a:xfrm>
            <a:off x="8267664" y="68837"/>
            <a:ext cx="3709670" cy="830997"/>
          </a:xfrm>
          <a:prstGeom prst="rect">
            <a:avLst/>
          </a:prstGeom>
          <a:noFill/>
        </p:spPr>
        <p:txBody>
          <a:bodyPr wrap="none" rtlCol="0">
            <a:spAutoFit/>
          </a:bodyPr>
          <a:lstStyle/>
          <a:p>
            <a:r>
              <a:rPr lang="es-ES" sz="4800" b="1" dirty="0">
                <a:latin typeface="Arial" panose="020B0604020202020204" pitchFamily="34" charset="0"/>
                <a:cs typeface="Arial" panose="020B0604020202020204" pitchFamily="34" charset="0"/>
              </a:rPr>
              <a:t>OBJETIVOS</a:t>
            </a:r>
          </a:p>
        </p:txBody>
      </p:sp>
      <p:pic>
        <p:nvPicPr>
          <p:cNvPr id="25" name="Picture 6" descr="C:\Users\Edwin Puetate\Pictures\Logo Casa Somos PN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4676" y="3813043"/>
            <a:ext cx="2988501" cy="1499251"/>
          </a:xfrm>
          <a:prstGeom prst="rect">
            <a:avLst/>
          </a:prstGeom>
          <a:noFill/>
          <a:extLst/>
        </p:spPr>
      </p:pic>
      <p:pic>
        <p:nvPicPr>
          <p:cNvPr id="26" name="Picture 2" descr="F:\CASA SOMOS\Logos\Alcaldía.jpg"/>
          <p:cNvPicPr/>
          <p:nvPr/>
        </p:nvPicPr>
        <p:blipFill rotWithShape="1">
          <a:blip r:embed="rId3" cstate="print">
            <a:extLst>
              <a:ext uri="{28A0092B-C50C-407E-A947-70E740481C1C}">
                <a14:useLocalDpi xmlns:a14="http://schemas.microsoft.com/office/drawing/2010/main" val="0"/>
              </a:ext>
            </a:extLst>
          </a:blip>
          <a:srcRect r="17889"/>
          <a:stretch/>
        </p:blipFill>
        <p:spPr bwMode="auto">
          <a:xfrm>
            <a:off x="1708996" y="5261190"/>
            <a:ext cx="2336839" cy="941705"/>
          </a:xfrm>
          <a:prstGeom prst="rect">
            <a:avLst/>
          </a:prstGeom>
          <a:noFill/>
          <a:extLst/>
        </p:spPr>
      </p:pic>
      <p:pic>
        <p:nvPicPr>
          <p:cNvPr id="28" name="Picture 5" descr="F:\CASA SOMOS\Logos\BarraQuit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1" t="61135" r="1850" b="12753"/>
          <a:stretch/>
        </p:blipFill>
        <p:spPr bwMode="auto">
          <a:xfrm>
            <a:off x="-17536" y="6438716"/>
            <a:ext cx="12209536" cy="52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5695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085819" y="0"/>
            <a:ext cx="10596427" cy="4452280"/>
          </a:xfrm>
          <a:prstGeom prst="ellipse">
            <a:avLst/>
          </a:prstGeom>
          <a:ln>
            <a:noFill/>
          </a:ln>
          <a:effectLst>
            <a:softEdge rad="112500"/>
          </a:effectLst>
        </p:spPr>
      </p:pic>
      <p:pic>
        <p:nvPicPr>
          <p:cNvPr id="4" name="Picture 6" descr="Resultado de imagen para es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928" y="4841441"/>
            <a:ext cx="3514684" cy="10073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Edwin Puetate\Pictures\Logo Casa Somos PN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9781" y="4693295"/>
            <a:ext cx="2988501" cy="1499251"/>
          </a:xfrm>
          <a:prstGeom prst="rect">
            <a:avLst/>
          </a:prstGeom>
          <a:noFill/>
          <a:extLst/>
        </p:spPr>
      </p:pic>
      <p:pic>
        <p:nvPicPr>
          <p:cNvPr id="6" name="Picture 2" descr="F:\CASA SOMOS\Logos\Alcaldía.jpg"/>
          <p:cNvPicPr/>
          <p:nvPr/>
        </p:nvPicPr>
        <p:blipFill rotWithShape="1">
          <a:blip r:embed="rId5" cstate="print">
            <a:extLst>
              <a:ext uri="{28A0092B-C50C-407E-A947-70E740481C1C}">
                <a14:useLocalDpi xmlns:a14="http://schemas.microsoft.com/office/drawing/2010/main" val="0"/>
              </a:ext>
            </a:extLst>
          </a:blip>
          <a:srcRect r="17889"/>
          <a:stretch/>
        </p:blipFill>
        <p:spPr bwMode="auto">
          <a:xfrm>
            <a:off x="9123338" y="4841441"/>
            <a:ext cx="2336839" cy="941705"/>
          </a:xfrm>
          <a:prstGeom prst="rect">
            <a:avLst/>
          </a:prstGeom>
          <a:noFill/>
          <a:extLst/>
        </p:spPr>
      </p:pic>
      <p:pic>
        <p:nvPicPr>
          <p:cNvPr id="7" name="Picture 5" descr="F:\CASA SOMOS\Logos\BarraQuit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01" t="61135" r="1850" b="12753"/>
          <a:stretch/>
        </p:blipFill>
        <p:spPr bwMode="auto">
          <a:xfrm>
            <a:off x="0" y="6454937"/>
            <a:ext cx="12209536" cy="52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294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86475" y="223566"/>
            <a:ext cx="5142755" cy="830997"/>
          </a:xfrm>
          <a:prstGeom prst="rect">
            <a:avLst/>
          </a:prstGeom>
          <a:noFill/>
        </p:spPr>
        <p:txBody>
          <a:bodyPr wrap="none" rtlCol="0">
            <a:spAutoFit/>
          </a:bodyPr>
          <a:lstStyle/>
          <a:p>
            <a:r>
              <a:rPr lang="es-ES" sz="4800" b="1" dirty="0">
                <a:latin typeface="Arial" panose="020B0604020202020204" pitchFamily="34" charset="0"/>
                <a:cs typeface="Arial" panose="020B0604020202020204" pitchFamily="34" charset="0"/>
              </a:rPr>
              <a:t>CONCLUSIONES</a:t>
            </a:r>
          </a:p>
        </p:txBody>
      </p:sp>
      <p:grpSp>
        <p:nvGrpSpPr>
          <p:cNvPr id="3" name="Grupo 2"/>
          <p:cNvGrpSpPr/>
          <p:nvPr/>
        </p:nvGrpSpPr>
        <p:grpSpPr>
          <a:xfrm>
            <a:off x="425651" y="635263"/>
            <a:ext cx="4326201" cy="2217672"/>
            <a:chOff x="1401084" y="904276"/>
            <a:chExt cx="2550133" cy="1314406"/>
          </a:xfrm>
        </p:grpSpPr>
        <p:pic>
          <p:nvPicPr>
            <p:cNvPr id="4" name="Imagen 3"/>
            <p:cNvPicPr>
              <a:picLocks noChangeAspect="1"/>
            </p:cNvPicPr>
            <p:nvPr/>
          </p:nvPicPr>
          <p:blipFill>
            <a:blip r:embed="rId2">
              <a:clrChange>
                <a:clrFrom>
                  <a:srgbClr val="000000"/>
                </a:clrFrom>
                <a:clrTo>
                  <a:srgbClr val="000000">
                    <a:alpha val="0"/>
                  </a:srgbClr>
                </a:clrTo>
              </a:clrChange>
            </a:blip>
            <a:stretch>
              <a:fillRect/>
            </a:stretch>
          </p:blipFill>
          <p:spPr>
            <a:xfrm>
              <a:off x="1577505" y="1355222"/>
              <a:ext cx="849305" cy="863460"/>
            </a:xfrm>
            <a:prstGeom prst="rect">
              <a:avLst/>
            </a:prstGeom>
          </p:spPr>
        </p:pic>
        <p:pic>
          <p:nvPicPr>
            <p:cNvPr id="6" name="Imagen 5"/>
            <p:cNvPicPr>
              <a:picLocks noChangeAspect="1"/>
            </p:cNvPicPr>
            <p:nvPr/>
          </p:nvPicPr>
          <p:blipFill>
            <a:blip r:embed="rId3"/>
            <a:stretch>
              <a:fillRect/>
            </a:stretch>
          </p:blipFill>
          <p:spPr>
            <a:xfrm>
              <a:off x="2701873" y="1355224"/>
              <a:ext cx="1249344" cy="830024"/>
            </a:xfrm>
            <a:prstGeom prst="rect">
              <a:avLst/>
            </a:prstGeom>
          </p:spPr>
        </p:pic>
        <p:sp>
          <p:nvSpPr>
            <p:cNvPr id="18" name="CuadroTexto 17"/>
            <p:cNvSpPr txBox="1"/>
            <p:nvPr/>
          </p:nvSpPr>
          <p:spPr>
            <a:xfrm>
              <a:off x="1401084" y="904276"/>
              <a:ext cx="2495028" cy="275785"/>
            </a:xfrm>
            <a:prstGeom prst="roundRect">
              <a:avLst/>
            </a:prstGeom>
            <a:ln/>
          </p:spPr>
          <p:style>
            <a:lnRef idx="3">
              <a:schemeClr val="lt1"/>
            </a:lnRef>
            <a:fillRef idx="1">
              <a:schemeClr val="accent4"/>
            </a:fillRef>
            <a:effectRef idx="1">
              <a:schemeClr val="accent4"/>
            </a:effectRef>
            <a:fontRef idx="minor">
              <a:schemeClr val="lt1"/>
            </a:fontRef>
          </p:style>
          <p:txBody>
            <a:bodyPr wrap="none" rtlCol="0">
              <a:spAutoFit/>
            </a:bodyPr>
            <a:lstStyle/>
            <a:p>
              <a:pPr algn="ctr"/>
              <a:r>
                <a:rPr lang="es-ES" sz="2133" dirty="0" smtClean="0">
                  <a:solidFill>
                    <a:schemeClr val="tx1"/>
                  </a:solidFill>
                  <a:latin typeface="Arial" panose="020B0604020202020204" pitchFamily="34" charset="0"/>
                  <a:cs typeface="Arial" panose="020B0604020202020204" pitchFamily="34" charset="0"/>
                </a:rPr>
                <a:t>Burocrático y un sistema vertical </a:t>
              </a:r>
              <a:endParaRPr lang="es-ES" sz="2133" dirty="0">
                <a:solidFill>
                  <a:schemeClr val="tx1"/>
                </a:solidFill>
                <a:latin typeface="Arial" panose="020B0604020202020204" pitchFamily="34" charset="0"/>
                <a:cs typeface="Arial" panose="020B0604020202020204" pitchFamily="34" charset="0"/>
              </a:endParaRPr>
            </a:p>
          </p:txBody>
        </p:sp>
      </p:grpSp>
      <p:sp>
        <p:nvSpPr>
          <p:cNvPr id="19" name="CuadroTexto 18"/>
          <p:cNvSpPr txBox="1"/>
          <p:nvPr/>
        </p:nvSpPr>
        <p:spPr>
          <a:xfrm>
            <a:off x="1610352" y="3345779"/>
            <a:ext cx="3322987" cy="465304"/>
          </a:xfrm>
          <a:prstGeom prst="roundRect">
            <a:avLst/>
          </a:prstGeom>
          <a:ln/>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s-ES" sz="2133" dirty="0" smtClean="0">
                <a:solidFill>
                  <a:schemeClr val="tx1"/>
                </a:solidFill>
                <a:latin typeface="Arial" panose="020B0604020202020204" pitchFamily="34" charset="0"/>
                <a:cs typeface="Arial" panose="020B0604020202020204" pitchFamily="34" charset="0"/>
              </a:rPr>
              <a:t>Falta de talles sobre TICs</a:t>
            </a:r>
            <a:endParaRPr lang="es-ES" sz="2133" dirty="0">
              <a:solidFill>
                <a:schemeClr val="tx1"/>
              </a:solidFill>
              <a:latin typeface="Arial" panose="020B0604020202020204" pitchFamily="34" charset="0"/>
              <a:cs typeface="Arial" panose="020B0604020202020204" pitchFamily="34" charset="0"/>
            </a:endParaRPr>
          </a:p>
        </p:txBody>
      </p:sp>
      <p:grpSp>
        <p:nvGrpSpPr>
          <p:cNvPr id="10" name="Grupo 9"/>
          <p:cNvGrpSpPr/>
          <p:nvPr/>
        </p:nvGrpSpPr>
        <p:grpSpPr>
          <a:xfrm>
            <a:off x="6275354" y="1819339"/>
            <a:ext cx="5293255" cy="1669200"/>
            <a:chOff x="4850531" y="1362984"/>
            <a:chExt cx="3370534" cy="1148981"/>
          </a:xfrm>
        </p:grpSpPr>
        <p:pic>
          <p:nvPicPr>
            <p:cNvPr id="8" name="Imagen 7"/>
            <p:cNvPicPr>
              <a:picLocks noChangeAspect="1"/>
            </p:cNvPicPr>
            <p:nvPr/>
          </p:nvPicPr>
          <p:blipFill>
            <a:blip r:embed="rId4"/>
            <a:stretch>
              <a:fillRect/>
            </a:stretch>
          </p:blipFill>
          <p:spPr>
            <a:xfrm>
              <a:off x="4850531" y="1623611"/>
              <a:ext cx="1154582" cy="850162"/>
            </a:xfrm>
            <a:prstGeom prst="rect">
              <a:avLst/>
            </a:prstGeom>
            <a:effectLst>
              <a:softEdge rad="63500"/>
            </a:effectLst>
          </p:spPr>
        </p:pic>
        <p:pic>
          <p:nvPicPr>
            <p:cNvPr id="9" name="Imagen 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5184" b="59103"/>
            <a:stretch/>
          </p:blipFill>
          <p:spPr>
            <a:xfrm>
              <a:off x="6081304" y="1362984"/>
              <a:ext cx="831902" cy="855396"/>
            </a:xfrm>
            <a:prstGeom prst="rect">
              <a:avLst/>
            </a:prstGeom>
          </p:spPr>
        </p:pic>
        <p:pic>
          <p:nvPicPr>
            <p:cNvPr id="11" name="Imagen 10"/>
            <p:cNvPicPr>
              <a:picLocks noChangeAspect="1"/>
            </p:cNvPicPr>
            <p:nvPr/>
          </p:nvPicPr>
          <p:blipFill rotWithShape="1">
            <a:blip r:embed="rId6" cstate="print">
              <a:extLst>
                <a:ext uri="{28A0092B-C50C-407E-A947-70E740481C1C}">
                  <a14:useLocalDpi xmlns:a14="http://schemas.microsoft.com/office/drawing/2010/main" val="0"/>
                </a:ext>
              </a:extLst>
            </a:blip>
            <a:srcRect l="27583" b="16730"/>
            <a:stretch/>
          </p:blipFill>
          <p:spPr>
            <a:xfrm>
              <a:off x="7090632" y="1499806"/>
              <a:ext cx="1130433" cy="1012159"/>
            </a:xfrm>
            <a:prstGeom prst="rect">
              <a:avLst/>
            </a:prstGeom>
            <a:effectLst>
              <a:softEdge rad="63500"/>
            </a:effectLst>
          </p:spPr>
        </p:pic>
      </p:grpSp>
      <p:sp>
        <p:nvSpPr>
          <p:cNvPr id="20" name="CuadroTexto 19"/>
          <p:cNvSpPr txBox="1"/>
          <p:nvPr/>
        </p:nvSpPr>
        <p:spPr>
          <a:xfrm>
            <a:off x="6647445" y="1322599"/>
            <a:ext cx="4895892" cy="465305"/>
          </a:xfrm>
          <a:prstGeom prst="roundRect">
            <a:avLst/>
          </a:prstGeom>
          <a:ln/>
        </p:spPr>
        <p:style>
          <a:lnRef idx="3">
            <a:schemeClr val="lt1"/>
          </a:lnRef>
          <a:fillRef idx="1">
            <a:schemeClr val="accent6"/>
          </a:fillRef>
          <a:effectRef idx="1">
            <a:schemeClr val="accent6"/>
          </a:effectRef>
          <a:fontRef idx="minor">
            <a:schemeClr val="lt1"/>
          </a:fontRef>
        </p:style>
        <p:txBody>
          <a:bodyPr wrap="none" rtlCol="0">
            <a:spAutoFit/>
          </a:bodyPr>
          <a:lstStyle/>
          <a:p>
            <a:pPr algn="ctr"/>
            <a:r>
              <a:rPr lang="es-ES" sz="2133" dirty="0" smtClean="0">
                <a:solidFill>
                  <a:schemeClr val="tx1"/>
                </a:solidFill>
                <a:latin typeface="Arial" panose="020B0604020202020204" pitchFamily="34" charset="0"/>
                <a:cs typeface="Arial" panose="020B0604020202020204" pitchFamily="34" charset="0"/>
              </a:rPr>
              <a:t>Emprendimientos de manera empírica </a:t>
            </a:r>
            <a:endParaRPr lang="es-ES" sz="2133" dirty="0">
              <a:solidFill>
                <a:schemeClr val="tx1"/>
              </a:solidFill>
              <a:latin typeface="Arial" panose="020B0604020202020204" pitchFamily="34" charset="0"/>
              <a:cs typeface="Arial" panose="020B0604020202020204" pitchFamily="34" charset="0"/>
            </a:endParaRPr>
          </a:p>
        </p:txBody>
      </p:sp>
      <p:sp>
        <p:nvSpPr>
          <p:cNvPr id="21" name="CuadroTexto 20"/>
          <p:cNvSpPr txBox="1"/>
          <p:nvPr/>
        </p:nvSpPr>
        <p:spPr>
          <a:xfrm>
            <a:off x="7105552" y="3841851"/>
            <a:ext cx="4083814" cy="465305"/>
          </a:xfrm>
          <a:prstGeom prst="roundRect">
            <a:avLst/>
          </a:prstGeom>
          <a:ln/>
        </p:spPr>
        <p:style>
          <a:lnRef idx="3">
            <a:schemeClr val="lt1"/>
          </a:lnRef>
          <a:fillRef idx="1">
            <a:schemeClr val="accent3"/>
          </a:fillRef>
          <a:effectRef idx="1">
            <a:schemeClr val="accent3"/>
          </a:effectRef>
          <a:fontRef idx="minor">
            <a:schemeClr val="lt1"/>
          </a:fontRef>
        </p:style>
        <p:txBody>
          <a:bodyPr wrap="none" rtlCol="0">
            <a:spAutoFit/>
          </a:bodyPr>
          <a:lstStyle/>
          <a:p>
            <a:pPr algn="ctr"/>
            <a:r>
              <a:rPr lang="es-ES" sz="2133" dirty="0" smtClean="0">
                <a:solidFill>
                  <a:schemeClr val="tx1"/>
                </a:solidFill>
                <a:latin typeface="Arial" panose="020B0604020202020204" pitchFamily="34" charset="0"/>
                <a:cs typeface="Arial" panose="020B0604020202020204" pitchFamily="34" charset="0"/>
              </a:rPr>
              <a:t>Capacidad tecnológica limitada </a:t>
            </a:r>
            <a:endParaRPr lang="es-ES" sz="2133" dirty="0">
              <a:solidFill>
                <a:schemeClr val="tx1"/>
              </a:solidFill>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7"/>
          <a:stretch>
            <a:fillRect/>
          </a:stretch>
        </p:blipFill>
        <p:spPr>
          <a:xfrm>
            <a:off x="1330547" y="4074503"/>
            <a:ext cx="3067473" cy="2181740"/>
          </a:xfrm>
          <a:prstGeom prst="rect">
            <a:avLst/>
          </a:prstGeom>
        </p:spPr>
      </p:pic>
      <p:pic>
        <p:nvPicPr>
          <p:cNvPr id="12" name="Imagen 11"/>
          <p:cNvPicPr>
            <a:picLocks noChangeAspect="1"/>
          </p:cNvPicPr>
          <p:nvPr/>
        </p:nvPicPr>
        <p:blipFill>
          <a:blip r:embed="rId8"/>
          <a:stretch>
            <a:fillRect/>
          </a:stretch>
        </p:blipFill>
        <p:spPr>
          <a:xfrm>
            <a:off x="7569077" y="4410800"/>
            <a:ext cx="3156759" cy="2078200"/>
          </a:xfrm>
          <a:prstGeom prst="ellipse">
            <a:avLst/>
          </a:prstGeom>
          <a:ln>
            <a:noFill/>
          </a:ln>
          <a:effectLst>
            <a:softEdge rad="112500"/>
          </a:effectLst>
        </p:spPr>
      </p:pic>
      <p:pic>
        <p:nvPicPr>
          <p:cNvPr id="26" name="Picture 5" descr="F:\CASA SOMOS\Logos\BarraQuito.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01" t="61135" r="1850" b="12753"/>
          <a:stretch/>
        </p:blipFill>
        <p:spPr bwMode="auto">
          <a:xfrm>
            <a:off x="0" y="6454937"/>
            <a:ext cx="12209536" cy="52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693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1222656" y="106954"/>
            <a:ext cx="10972800" cy="609049"/>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EC" sz="4800" b="1" dirty="0">
                <a:latin typeface="Arial" panose="020B0604020202020204" pitchFamily="34" charset="0"/>
                <a:cs typeface="Arial" panose="020B0604020202020204" pitchFamily="34" charset="0"/>
              </a:rPr>
              <a:t>RECOMENDACIONES</a:t>
            </a:r>
          </a:p>
        </p:txBody>
      </p:sp>
      <p:sp>
        <p:nvSpPr>
          <p:cNvPr id="9" name="8 Flecha arriba"/>
          <p:cNvSpPr/>
          <p:nvPr/>
        </p:nvSpPr>
        <p:spPr>
          <a:xfrm>
            <a:off x="168771" y="950069"/>
            <a:ext cx="960107" cy="1728192"/>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sz="2400"/>
          </a:p>
        </p:txBody>
      </p:sp>
      <p:sp>
        <p:nvSpPr>
          <p:cNvPr id="2" name="Rectángulo 1"/>
          <p:cNvSpPr/>
          <p:nvPr/>
        </p:nvSpPr>
        <p:spPr>
          <a:xfrm>
            <a:off x="6871064" y="1254035"/>
            <a:ext cx="4794068" cy="664612"/>
          </a:xfrm>
          <a:prstGeom prst="rect">
            <a:avLst/>
          </a:prstGeom>
          <a:noFill/>
        </p:spPr>
        <p:txBody>
          <a:bodyPr wrap="square" lIns="91440" tIns="45720" rIns="91440" bIns="45720">
            <a:spAutoFit/>
          </a:bodyPr>
          <a:lstStyle/>
          <a:p>
            <a:pPr algn="ctr"/>
            <a:r>
              <a:rPr lang="es-ES" sz="3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Trabajo en conjunto</a:t>
            </a:r>
            <a:endParaRPr lang="es-E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8" name="Imagen 7"/>
          <p:cNvPicPr>
            <a:picLocks noChangeAspect="1"/>
          </p:cNvPicPr>
          <p:nvPr/>
        </p:nvPicPr>
        <p:blipFill>
          <a:blip r:embed="rId2"/>
          <a:stretch>
            <a:fillRect/>
          </a:stretch>
        </p:blipFill>
        <p:spPr>
          <a:xfrm>
            <a:off x="1709328" y="684426"/>
            <a:ext cx="2677341" cy="2677341"/>
          </a:xfrm>
          <a:prstGeom prst="rect">
            <a:avLst/>
          </a:prstGeom>
        </p:spPr>
      </p:pic>
      <p:pic>
        <p:nvPicPr>
          <p:cNvPr id="11" name="Imagen 10"/>
          <p:cNvPicPr>
            <a:picLocks noChangeAspect="1"/>
          </p:cNvPicPr>
          <p:nvPr/>
        </p:nvPicPr>
        <p:blipFill>
          <a:blip r:embed="rId3"/>
          <a:stretch>
            <a:fillRect/>
          </a:stretch>
        </p:blipFill>
        <p:spPr>
          <a:xfrm>
            <a:off x="4616273" y="690866"/>
            <a:ext cx="2569981" cy="2586705"/>
          </a:xfrm>
          <a:prstGeom prst="rect">
            <a:avLst/>
          </a:prstGeom>
        </p:spPr>
      </p:pic>
      <p:sp>
        <p:nvSpPr>
          <p:cNvPr id="26" name="Rectángulo 25"/>
          <p:cNvSpPr/>
          <p:nvPr/>
        </p:nvSpPr>
        <p:spPr>
          <a:xfrm>
            <a:off x="76452" y="3757077"/>
            <a:ext cx="4794068" cy="1200329"/>
          </a:xfrm>
          <a:prstGeom prst="rect">
            <a:avLst/>
          </a:prstGeom>
          <a:noFill/>
        </p:spPr>
        <p:txBody>
          <a:bodyPr wrap="square" lIns="91440" tIns="45720" rIns="91440" bIns="45720">
            <a:spAutoFit/>
          </a:bodyPr>
          <a:lstStyle/>
          <a:p>
            <a:pPr algn="ctr"/>
            <a:r>
              <a:rPr lang="es-ES" sz="3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Mejorar el manejo de los talleres</a:t>
            </a:r>
            <a:endParaRPr lang="es-E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7170" name="Picture 2" descr="Resultado de imagen para talleres de las ti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4917979" y="3602165"/>
            <a:ext cx="2313305" cy="173497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sultado de imagen para asociativid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2105" y="3190428"/>
            <a:ext cx="2857500" cy="233362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F:\CASA SOMOS\Logos\BarraQuit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01" t="61135" r="1850" b="12753"/>
          <a:stretch/>
        </p:blipFill>
        <p:spPr bwMode="auto">
          <a:xfrm>
            <a:off x="0" y="6454937"/>
            <a:ext cx="12209536" cy="52338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5329646" y="5337145"/>
            <a:ext cx="6335486" cy="1015663"/>
          </a:xfrm>
          <a:prstGeom prst="rect">
            <a:avLst/>
          </a:prstGeom>
          <a:noFill/>
        </p:spPr>
        <p:txBody>
          <a:bodyPr wrap="square" rtlCol="0">
            <a:spAutoFit/>
          </a:bodyPr>
          <a:lstStyle/>
          <a:p>
            <a:pPr algn="just"/>
            <a:r>
              <a:rPr lang="es-EC" sz="2000" b="1" dirty="0"/>
              <a:t>Fomentar la asociatividad en los grupos que asisten a los diferentes talleres y realizar alianzas estratégicas con instituciones </a:t>
            </a:r>
            <a:endParaRPr lang="es-ES" sz="2000" b="1" dirty="0"/>
          </a:p>
        </p:txBody>
      </p:sp>
    </p:spTree>
    <p:extLst>
      <p:ext uri="{BB962C8B-B14F-4D97-AF65-F5344CB8AC3E}">
        <p14:creationId xmlns:p14="http://schemas.microsoft.com/office/powerpoint/2010/main" val="21564230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39153" y="2009869"/>
            <a:ext cx="9144000" cy="2387600"/>
          </a:xfrm>
        </p:spPr>
        <p:txBody>
          <a:bodyPr>
            <a:normAutofit/>
          </a:bodyPr>
          <a:lstStyle/>
          <a:p>
            <a:r>
              <a:rPr lang="es-ES" sz="11500" dirty="0" smtClean="0">
                <a:latin typeface="Algerian" panose="04020705040A02060702" pitchFamily="82" charset="0"/>
              </a:rPr>
              <a:t>GRACIAS..</a:t>
            </a:r>
            <a:endParaRPr lang="es-ES" sz="11500" dirty="0">
              <a:latin typeface="Algerian" panose="04020705040A02060702" pitchFamily="82" charset="0"/>
            </a:endParaRPr>
          </a:p>
        </p:txBody>
      </p:sp>
      <p:pic>
        <p:nvPicPr>
          <p:cNvPr id="4" name="Picture 5" descr="F:\CASA SOMOS\Logos\BarraQuito.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01" t="61135" r="1850" b="12753"/>
          <a:stretch/>
        </p:blipFill>
        <p:spPr bwMode="auto">
          <a:xfrm>
            <a:off x="0" y="6454937"/>
            <a:ext cx="12209536" cy="52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583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2523" y="88605"/>
            <a:ext cx="10972800" cy="609049"/>
          </a:xfrm>
        </p:spPr>
        <p:txBody>
          <a:bodyPr>
            <a:noAutofit/>
          </a:bodyPr>
          <a:lstStyle/>
          <a:p>
            <a:pPr algn="r"/>
            <a:r>
              <a:rPr lang="es-EC" sz="4800" b="1" dirty="0">
                <a:latin typeface="Arial" panose="020B0604020202020204" pitchFamily="34" charset="0"/>
                <a:cs typeface="Arial" panose="020B0604020202020204" pitchFamily="34" charset="0"/>
              </a:rPr>
              <a:t>MARCO TEÓRICO</a:t>
            </a:r>
          </a:p>
        </p:txBody>
      </p:sp>
      <p:sp>
        <p:nvSpPr>
          <p:cNvPr id="4" name="3 Rectángulo redondeado"/>
          <p:cNvSpPr/>
          <p:nvPr/>
        </p:nvSpPr>
        <p:spPr>
          <a:xfrm>
            <a:off x="1007435" y="987929"/>
            <a:ext cx="3072341" cy="99960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3200" b="1" dirty="0">
                <a:latin typeface="Arial" panose="020B0604020202020204" pitchFamily="34" charset="0"/>
                <a:cs typeface="Arial" panose="020B0604020202020204" pitchFamily="34" charset="0"/>
              </a:rPr>
              <a:t>Teoría soporte</a:t>
            </a:r>
          </a:p>
        </p:txBody>
      </p:sp>
      <p:sp>
        <p:nvSpPr>
          <p:cNvPr id="9" name="8 Cheurón"/>
          <p:cNvSpPr/>
          <p:nvPr/>
        </p:nvSpPr>
        <p:spPr>
          <a:xfrm>
            <a:off x="5132441" y="1091689"/>
            <a:ext cx="963561" cy="792088"/>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sz="2400">
              <a:solidFill>
                <a:schemeClr val="tx1"/>
              </a:solidFill>
            </a:endParaRPr>
          </a:p>
        </p:txBody>
      </p:sp>
      <p:sp>
        <p:nvSpPr>
          <p:cNvPr id="10" name="9 Rectángulo"/>
          <p:cNvSpPr/>
          <p:nvPr/>
        </p:nvSpPr>
        <p:spPr>
          <a:xfrm>
            <a:off x="6583681" y="796738"/>
            <a:ext cx="4600886" cy="141270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667" dirty="0" smtClean="0">
                <a:latin typeface="Arial" panose="020B0604020202020204" pitchFamily="34" charset="0"/>
                <a:cs typeface="Arial" panose="020B0604020202020204" pitchFamily="34" charset="0"/>
              </a:rPr>
              <a:t>“</a:t>
            </a:r>
            <a:r>
              <a:rPr lang="es-EC" dirty="0" smtClean="0">
                <a:latin typeface="Arial" panose="020B0604020202020204" pitchFamily="34" charset="0"/>
                <a:cs typeface="Arial" panose="020B0604020202020204" pitchFamily="34" charset="0"/>
              </a:rPr>
              <a:t>TEORÍA DEL DESARROLLO ECONÓMICO</a:t>
            </a:r>
            <a:r>
              <a:rPr lang="es-EC" sz="2667" dirty="0" smtClean="0">
                <a:latin typeface="Arial" panose="020B0604020202020204" pitchFamily="34" charset="0"/>
                <a:cs typeface="Arial" panose="020B0604020202020204" pitchFamily="34" charset="0"/>
              </a:rPr>
              <a:t>”</a:t>
            </a:r>
            <a:r>
              <a:rPr lang="es-EC" sz="2667" dirty="0">
                <a:latin typeface="Arial" panose="020B0604020202020204" pitchFamily="34" charset="0"/>
                <a:cs typeface="Arial" panose="020B0604020202020204" pitchFamily="34" charset="0"/>
              </a:rPr>
              <a:t/>
            </a:r>
            <a:br>
              <a:rPr lang="es-EC" sz="2667" dirty="0">
                <a:latin typeface="Arial" panose="020B0604020202020204" pitchFamily="34" charset="0"/>
                <a:cs typeface="Arial" panose="020B0604020202020204" pitchFamily="34" charset="0"/>
              </a:rPr>
            </a:br>
            <a:r>
              <a:rPr lang="es-EC" sz="2400" dirty="0" smtClean="0">
                <a:latin typeface="Arial" panose="020B0604020202020204" pitchFamily="34" charset="0"/>
                <a:cs typeface="Arial" panose="020B0604020202020204" pitchFamily="34" charset="0"/>
              </a:rPr>
              <a:t>Josep Schumpeter (1883-1950). </a:t>
            </a:r>
            <a:endParaRPr lang="es-EC" sz="2667" dirty="0">
              <a:latin typeface="Arial" panose="020B0604020202020204" pitchFamily="34" charset="0"/>
              <a:cs typeface="Arial" panose="020B0604020202020204" pitchFamily="34" charset="0"/>
            </a:endParaRPr>
          </a:p>
        </p:txBody>
      </p:sp>
      <p:sp>
        <p:nvSpPr>
          <p:cNvPr id="14" name="13 Rectángulo redondeado"/>
          <p:cNvSpPr/>
          <p:nvPr/>
        </p:nvSpPr>
        <p:spPr>
          <a:xfrm>
            <a:off x="334115" y="3615467"/>
            <a:ext cx="2208245" cy="132570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2000" b="1" dirty="0" smtClean="0">
                <a:latin typeface="Arial" panose="020B0604020202020204" pitchFamily="34" charset="0"/>
                <a:cs typeface="Arial" panose="020B0604020202020204" pitchFamily="34" charset="0"/>
              </a:rPr>
              <a:t>TEORÍA DEL DESARROLLO ECONÓMICO</a:t>
            </a:r>
            <a:endParaRPr lang="es-EC" sz="2000" b="1" dirty="0">
              <a:latin typeface="Arial" panose="020B0604020202020204" pitchFamily="34" charset="0"/>
              <a:cs typeface="Arial" panose="020B0604020202020204" pitchFamily="34" charset="0"/>
            </a:endParaRPr>
          </a:p>
        </p:txBody>
      </p:sp>
      <p:sp>
        <p:nvSpPr>
          <p:cNvPr id="15" name="14 Cheurón"/>
          <p:cNvSpPr/>
          <p:nvPr/>
        </p:nvSpPr>
        <p:spPr>
          <a:xfrm>
            <a:off x="2996949" y="3928036"/>
            <a:ext cx="963561" cy="792088"/>
          </a:xfrm>
          <a:prstGeom prst="chevr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sz="2400">
              <a:solidFill>
                <a:schemeClr val="tx1"/>
              </a:solidFill>
            </a:endParaRPr>
          </a:p>
        </p:txBody>
      </p:sp>
      <p:sp>
        <p:nvSpPr>
          <p:cNvPr id="17" name="16 Rectángulo"/>
          <p:cNvSpPr/>
          <p:nvPr/>
        </p:nvSpPr>
        <p:spPr>
          <a:xfrm>
            <a:off x="4079776" y="2308528"/>
            <a:ext cx="8035547" cy="3702873"/>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pPr lvl="0"/>
            <a:r>
              <a:rPr lang="es-EC" sz="2133" dirty="0" smtClean="0">
                <a:latin typeface="Arial" panose="020B0604020202020204" pitchFamily="34" charset="0"/>
                <a:cs typeface="Arial" panose="020B0604020202020204" pitchFamily="34" charset="0"/>
              </a:rPr>
              <a:t>“</a:t>
            </a:r>
            <a:r>
              <a:rPr lang="es-ES" sz="2133" dirty="0" smtClean="0">
                <a:latin typeface="Arial" panose="020B0604020202020204" pitchFamily="34" charset="0"/>
                <a:cs typeface="Arial" panose="020B0604020202020204" pitchFamily="34" charset="0"/>
              </a:rPr>
              <a:t>Relaciona a la innovación como causa del desarrollo y el empresario innovador como fuente de creación de dichos procesos. </a:t>
            </a:r>
            <a:r>
              <a:rPr lang="es-EC" sz="2133" dirty="0">
                <a:latin typeface="Arial" panose="020B0604020202020204" pitchFamily="34" charset="0"/>
                <a:cs typeface="Arial" panose="020B0604020202020204" pitchFamily="34" charset="0"/>
              </a:rPr>
              <a:t/>
            </a:r>
            <a:br>
              <a:rPr lang="es-EC" sz="2133" dirty="0">
                <a:latin typeface="Arial" panose="020B0604020202020204" pitchFamily="34" charset="0"/>
                <a:cs typeface="Arial" panose="020B0604020202020204" pitchFamily="34" charset="0"/>
              </a:rPr>
            </a:br>
            <a:endParaRPr lang="es-EC" sz="2133" dirty="0">
              <a:latin typeface="Arial" panose="020B0604020202020204" pitchFamily="34" charset="0"/>
              <a:cs typeface="Arial" panose="020B0604020202020204" pitchFamily="34" charset="0"/>
            </a:endParaRPr>
          </a:p>
          <a:p>
            <a:pPr lvl="0"/>
            <a:r>
              <a:rPr lang="es-EC" sz="2133" dirty="0" smtClean="0">
                <a:latin typeface="Arial" panose="020B0604020202020204" pitchFamily="34" charset="0"/>
                <a:cs typeface="Arial" panose="020B0604020202020204" pitchFamily="34" charset="0"/>
              </a:rPr>
              <a:t>“</a:t>
            </a:r>
            <a:r>
              <a:rPr lang="es-ES" sz="2133" dirty="0" smtClean="0">
                <a:latin typeface="Arial" panose="020B0604020202020204" pitchFamily="34" charset="0"/>
                <a:cs typeface="Arial" panose="020B0604020202020204" pitchFamily="34" charset="0"/>
              </a:rPr>
              <a:t>El emprendedor es una persona que tiene capacidad e iniciativa</a:t>
            </a:r>
          </a:p>
          <a:p>
            <a:pPr lvl="0"/>
            <a:endParaRPr lang="es-EC" sz="2133" dirty="0">
              <a:latin typeface="Arial" panose="020B0604020202020204" pitchFamily="34" charset="0"/>
              <a:cs typeface="Arial" panose="020B0604020202020204" pitchFamily="34" charset="0"/>
            </a:endParaRPr>
          </a:p>
          <a:p>
            <a:pPr lvl="0"/>
            <a:r>
              <a:rPr lang="es-ES" sz="2133" dirty="0" smtClean="0">
                <a:latin typeface="Arial" panose="020B0604020202020204" pitchFamily="34" charset="0"/>
                <a:cs typeface="Arial" panose="020B0604020202020204" pitchFamily="34" charset="0"/>
              </a:rPr>
              <a:t>“Emprendedor significa pionero persona que elige un camino con incertidumbre”</a:t>
            </a:r>
            <a:endParaRPr lang="es-EC" sz="2133" dirty="0">
              <a:latin typeface="Arial" panose="020B0604020202020204" pitchFamily="34" charset="0"/>
              <a:cs typeface="Arial" panose="020B0604020202020204" pitchFamily="34" charset="0"/>
            </a:endParaRPr>
          </a:p>
          <a:p>
            <a:pPr lvl="0"/>
            <a:r>
              <a:rPr lang="es-EC" sz="2133" dirty="0" smtClean="0">
                <a:latin typeface="Arial" panose="020B0604020202020204" pitchFamily="34" charset="0"/>
                <a:cs typeface="Arial" panose="020B0604020202020204" pitchFamily="34" charset="0"/>
              </a:rPr>
              <a:t>“</a:t>
            </a:r>
            <a:r>
              <a:rPr lang="es-ES" sz="2133" dirty="0" smtClean="0">
                <a:latin typeface="Arial" panose="020B0604020202020204" pitchFamily="34" charset="0"/>
                <a:cs typeface="Arial" panose="020B0604020202020204" pitchFamily="34" charset="0"/>
              </a:rPr>
              <a:t>Persona que siempre  esta alerta para aprovechar las oportunidades, poniendo en práctica lo aprendido de errores pasados</a:t>
            </a:r>
            <a:endParaRPr lang="es-EC" sz="2133" dirty="0">
              <a:latin typeface="Arial" panose="020B0604020202020204" pitchFamily="34" charset="0"/>
              <a:cs typeface="Arial" panose="020B0604020202020204" pitchFamily="34" charset="0"/>
            </a:endParaRPr>
          </a:p>
        </p:txBody>
      </p:sp>
      <p:pic>
        <p:nvPicPr>
          <p:cNvPr id="13" name="Picture 5" descr="F:\CASA SOMOS\Logos\BarraQuito.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01" t="61135" r="1850" b="12753"/>
          <a:stretch/>
        </p:blipFill>
        <p:spPr bwMode="auto">
          <a:xfrm>
            <a:off x="-17536" y="6438716"/>
            <a:ext cx="12209536" cy="52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861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nvPr>
        </p:nvGraphicFramePr>
        <p:xfrm>
          <a:off x="2831637" y="0"/>
          <a:ext cx="7748219" cy="2810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a 7"/>
          <p:cNvGraphicFramePr/>
          <p:nvPr>
            <p:extLst>
              <p:ext uri="{D42A27DB-BD31-4B8C-83A1-F6EECF244321}">
                <p14:modId xmlns:p14="http://schemas.microsoft.com/office/powerpoint/2010/main" val="3334773048"/>
              </p:ext>
            </p:extLst>
          </p:nvPr>
        </p:nvGraphicFramePr>
        <p:xfrm>
          <a:off x="911424" y="2564905"/>
          <a:ext cx="10081120" cy="35523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Imagen 9"/>
          <p:cNvPicPr>
            <a:picLocks noChangeAspect="1"/>
          </p:cNvPicPr>
          <p:nvPr/>
        </p:nvPicPr>
        <p:blipFill rotWithShape="1">
          <a:blip r:embed="rId12">
            <a:clrChange>
              <a:clrFrom>
                <a:srgbClr val="FEFEFE"/>
              </a:clrFrom>
              <a:clrTo>
                <a:srgbClr val="FEFEFE">
                  <a:alpha val="0"/>
                </a:srgbClr>
              </a:clrTo>
            </a:clrChange>
          </a:blip>
          <a:srcRect l="19129" t="6050" r="21413" b="8936"/>
          <a:stretch/>
        </p:blipFill>
        <p:spPr>
          <a:xfrm>
            <a:off x="1077843" y="1321095"/>
            <a:ext cx="1424668" cy="2037023"/>
          </a:xfrm>
          <a:prstGeom prst="rect">
            <a:avLst/>
          </a:prstGeom>
        </p:spPr>
      </p:pic>
      <p:pic>
        <p:nvPicPr>
          <p:cNvPr id="12" name="Picture 5" descr="F:\CASA SOMOS\Logos\BarraQuito.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701" t="61135" r="1850" b="12753"/>
          <a:stretch/>
        </p:blipFill>
        <p:spPr bwMode="auto">
          <a:xfrm>
            <a:off x="-17536" y="6438716"/>
            <a:ext cx="12209536" cy="52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839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xmlns="" id="{6BC2381B-D9B5-4C82-9099-AC3EE6364589}"/>
              </a:ext>
            </a:extLst>
          </p:cNvPr>
          <p:cNvGraphicFramePr/>
          <p:nvPr>
            <p:extLst>
              <p:ext uri="{D42A27DB-BD31-4B8C-83A1-F6EECF244321}">
                <p14:modId xmlns:p14="http://schemas.microsoft.com/office/powerpoint/2010/main" val="112694047"/>
              </p:ext>
            </p:extLst>
          </p:nvPr>
        </p:nvGraphicFramePr>
        <p:xfrm>
          <a:off x="195995" y="1585558"/>
          <a:ext cx="4454435" cy="234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a:extLst>
              <a:ext uri="{FF2B5EF4-FFF2-40B4-BE49-F238E27FC236}">
                <a16:creationId xmlns:a16="http://schemas.microsoft.com/office/drawing/2014/main" xmlns="" id="{E52FAF4C-D300-4BAF-A480-DDE99327F3C8}"/>
              </a:ext>
            </a:extLst>
          </p:cNvPr>
          <p:cNvGraphicFramePr/>
          <p:nvPr>
            <p:extLst>
              <p:ext uri="{D42A27DB-BD31-4B8C-83A1-F6EECF244321}">
                <p14:modId xmlns:p14="http://schemas.microsoft.com/office/powerpoint/2010/main" val="3722307735"/>
              </p:ext>
            </p:extLst>
          </p:nvPr>
        </p:nvGraphicFramePr>
        <p:xfrm>
          <a:off x="7426237" y="1152002"/>
          <a:ext cx="4385513" cy="22769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a 6">
            <a:extLst>
              <a:ext uri="{FF2B5EF4-FFF2-40B4-BE49-F238E27FC236}">
                <a16:creationId xmlns:a16="http://schemas.microsoft.com/office/drawing/2014/main" xmlns="" id="{CB7736CF-461C-4446-8BAF-F033F2FA3C95}"/>
              </a:ext>
            </a:extLst>
          </p:cNvPr>
          <p:cNvGraphicFramePr/>
          <p:nvPr>
            <p:extLst>
              <p:ext uri="{D42A27DB-BD31-4B8C-83A1-F6EECF244321}">
                <p14:modId xmlns:p14="http://schemas.microsoft.com/office/powerpoint/2010/main" val="2499298373"/>
              </p:ext>
            </p:extLst>
          </p:nvPr>
        </p:nvGraphicFramePr>
        <p:xfrm>
          <a:off x="3709852" y="4263287"/>
          <a:ext cx="4851126" cy="234387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 name="CuadroTexto 2">
            <a:extLst>
              <a:ext uri="{FF2B5EF4-FFF2-40B4-BE49-F238E27FC236}">
                <a16:creationId xmlns:a16="http://schemas.microsoft.com/office/drawing/2014/main" xmlns="" id="{91415779-1F0E-460E-A597-3AD3CC246717}"/>
              </a:ext>
            </a:extLst>
          </p:cNvPr>
          <p:cNvSpPr txBox="1"/>
          <p:nvPr/>
        </p:nvSpPr>
        <p:spPr>
          <a:xfrm>
            <a:off x="4650430" y="1152002"/>
            <a:ext cx="2771374" cy="3170099"/>
          </a:xfrm>
          <a:prstGeom prst="rect">
            <a:avLst/>
          </a:prstGeom>
          <a:noFill/>
        </p:spPr>
        <p:txBody>
          <a:bodyPr wrap="square" rtlCol="0">
            <a:spAutoFit/>
          </a:bodyPr>
          <a:lstStyle/>
          <a:p>
            <a:pPr marL="285750" indent="-285750">
              <a:buFont typeface="Arial" panose="020B0604020202020204" pitchFamily="34" charset="0"/>
              <a:buChar char="•"/>
            </a:pPr>
            <a:r>
              <a:rPr lang="es-EC" sz="2000" dirty="0">
                <a:effectLst>
                  <a:glow rad="228600">
                    <a:schemeClr val="accent2">
                      <a:satMod val="175000"/>
                      <a:alpha val="40000"/>
                    </a:schemeClr>
                  </a:glow>
                </a:effectLst>
              </a:rPr>
              <a:t>Espacio creado por la Municipalidad de Quito </a:t>
            </a:r>
          </a:p>
          <a:p>
            <a:pPr marL="285750" indent="-285750">
              <a:buFont typeface="Arial" panose="020B0604020202020204" pitchFamily="34" charset="0"/>
              <a:buChar char="•"/>
            </a:pPr>
            <a:r>
              <a:rPr lang="es-EC" sz="2000" dirty="0">
                <a:effectLst>
                  <a:glow rad="228600">
                    <a:schemeClr val="accent2">
                      <a:satMod val="175000"/>
                      <a:alpha val="40000"/>
                    </a:schemeClr>
                  </a:glow>
                </a:effectLst>
              </a:rPr>
              <a:t>Ofrece servicio a la comunidad </a:t>
            </a:r>
          </a:p>
          <a:p>
            <a:pPr marL="285750" indent="-285750">
              <a:buFont typeface="Arial" panose="020B0604020202020204" pitchFamily="34" charset="0"/>
              <a:buChar char="•"/>
            </a:pPr>
            <a:r>
              <a:rPr lang="es-EC" sz="2000" dirty="0">
                <a:effectLst>
                  <a:glow rad="228600">
                    <a:schemeClr val="accent2">
                      <a:satMod val="175000"/>
                      <a:alpha val="40000"/>
                    </a:schemeClr>
                  </a:glow>
                </a:effectLst>
              </a:rPr>
              <a:t>Ubicada en el barrio la Cocha entre las calles Flor de Pascua S5309 y Sucre.</a:t>
            </a:r>
            <a:endParaRPr lang="es-ES" sz="2000" dirty="0">
              <a:effectLst>
                <a:glow rad="228600">
                  <a:schemeClr val="accent2">
                    <a:satMod val="175000"/>
                    <a:alpha val="40000"/>
                  </a:schemeClr>
                </a:glow>
              </a:effectLst>
            </a:endParaRPr>
          </a:p>
          <a:p>
            <a:endParaRPr lang="es-EC" sz="2000" dirty="0">
              <a:effectLst>
                <a:glow rad="228600">
                  <a:schemeClr val="accent2">
                    <a:satMod val="175000"/>
                    <a:alpha val="40000"/>
                  </a:schemeClr>
                </a:glow>
              </a:effectLst>
            </a:endParaRPr>
          </a:p>
        </p:txBody>
      </p:sp>
      <p:sp>
        <p:nvSpPr>
          <p:cNvPr id="9" name="CuadroTexto 8">
            <a:extLst>
              <a:ext uri="{FF2B5EF4-FFF2-40B4-BE49-F238E27FC236}">
                <a16:creationId xmlns:a16="http://schemas.microsoft.com/office/drawing/2014/main" xmlns="" id="{8C2A49C8-14D5-45FC-860E-0873168A22DB}"/>
              </a:ext>
            </a:extLst>
          </p:cNvPr>
          <p:cNvSpPr txBox="1"/>
          <p:nvPr/>
        </p:nvSpPr>
        <p:spPr>
          <a:xfrm>
            <a:off x="9470571" y="3683143"/>
            <a:ext cx="2584621" cy="2862322"/>
          </a:xfrm>
          <a:prstGeom prst="rect">
            <a:avLst/>
          </a:prstGeom>
          <a:noFill/>
        </p:spPr>
        <p:txBody>
          <a:bodyPr wrap="square" rtlCol="0">
            <a:spAutoFit/>
          </a:bodyPr>
          <a:lstStyle/>
          <a:p>
            <a:pPr marL="285750" indent="-285750">
              <a:buFont typeface="Arial" panose="020B0604020202020204" pitchFamily="34" charset="0"/>
              <a:buChar char="•"/>
            </a:pPr>
            <a:r>
              <a:rPr lang="es-EC" sz="2000" dirty="0" smtClean="0">
                <a:effectLst>
                  <a:glow rad="228600">
                    <a:schemeClr val="accent2">
                      <a:satMod val="175000"/>
                      <a:alpha val="40000"/>
                    </a:schemeClr>
                  </a:glow>
                </a:effectLst>
              </a:rPr>
              <a:t>Capacitaciones </a:t>
            </a:r>
            <a:r>
              <a:rPr lang="es-EC" sz="2000" dirty="0">
                <a:effectLst>
                  <a:glow rad="228600">
                    <a:schemeClr val="accent2">
                      <a:satMod val="175000"/>
                      <a:alpha val="40000"/>
                    </a:schemeClr>
                  </a:glow>
                </a:effectLst>
              </a:rPr>
              <a:t>y uso del buen tiempo libre para la comunidad desarrolladas por niños, jóvenes, adultos y adultos mayores </a:t>
            </a:r>
            <a:endParaRPr lang="es-ES" sz="2000" dirty="0">
              <a:effectLst>
                <a:glow rad="228600">
                  <a:schemeClr val="accent2">
                    <a:satMod val="175000"/>
                    <a:alpha val="40000"/>
                  </a:schemeClr>
                </a:glow>
              </a:effectLst>
            </a:endParaRPr>
          </a:p>
          <a:p>
            <a:endParaRPr lang="es-EC" sz="2000" dirty="0">
              <a:effectLst>
                <a:glow rad="228600">
                  <a:schemeClr val="accent2">
                    <a:satMod val="175000"/>
                    <a:alpha val="40000"/>
                  </a:schemeClr>
                </a:glow>
              </a:effectLst>
            </a:endParaRPr>
          </a:p>
        </p:txBody>
      </p:sp>
      <p:sp>
        <p:nvSpPr>
          <p:cNvPr id="10" name="CuadroTexto 9">
            <a:extLst>
              <a:ext uri="{FF2B5EF4-FFF2-40B4-BE49-F238E27FC236}">
                <a16:creationId xmlns:a16="http://schemas.microsoft.com/office/drawing/2014/main" xmlns="" id="{18EAEAB1-F7CB-4234-9CAC-40D07CC9ED7F}"/>
              </a:ext>
            </a:extLst>
          </p:cNvPr>
          <p:cNvSpPr txBox="1"/>
          <p:nvPr/>
        </p:nvSpPr>
        <p:spPr>
          <a:xfrm>
            <a:off x="1280161" y="4393770"/>
            <a:ext cx="2680580" cy="1938992"/>
          </a:xfrm>
          <a:prstGeom prst="rect">
            <a:avLst/>
          </a:prstGeom>
          <a:noFill/>
        </p:spPr>
        <p:txBody>
          <a:bodyPr wrap="square" rtlCol="0">
            <a:spAutoFit/>
          </a:bodyPr>
          <a:lstStyle/>
          <a:p>
            <a:pPr marL="285750" indent="-285750">
              <a:buFont typeface="Arial" panose="020B0604020202020204" pitchFamily="34" charset="0"/>
              <a:buChar char="•"/>
            </a:pPr>
            <a:r>
              <a:rPr lang="es-EC" sz="2000" dirty="0" smtClean="0">
                <a:effectLst>
                  <a:glow rad="228600">
                    <a:schemeClr val="accent2">
                      <a:satMod val="175000"/>
                      <a:alpha val="40000"/>
                    </a:schemeClr>
                  </a:glow>
                </a:effectLst>
              </a:rPr>
              <a:t>Talleres de aporte comunitario</a:t>
            </a:r>
          </a:p>
          <a:p>
            <a:pPr marL="285750" indent="-285750">
              <a:buFont typeface="Arial" panose="020B0604020202020204" pitchFamily="34" charset="0"/>
              <a:buChar char="•"/>
            </a:pPr>
            <a:r>
              <a:rPr lang="es-EC" sz="2000" dirty="0" smtClean="0">
                <a:effectLst>
                  <a:glow rad="228600">
                    <a:schemeClr val="accent2">
                      <a:satMod val="175000"/>
                      <a:alpha val="40000"/>
                    </a:schemeClr>
                  </a:glow>
                </a:effectLst>
              </a:rPr>
              <a:t>Gestión Municipal</a:t>
            </a:r>
          </a:p>
          <a:p>
            <a:pPr marL="285750" indent="-285750">
              <a:buFont typeface="Arial" panose="020B0604020202020204" pitchFamily="34" charset="0"/>
              <a:buChar char="•"/>
            </a:pPr>
            <a:r>
              <a:rPr lang="es-EC" sz="2000" dirty="0" smtClean="0">
                <a:effectLst>
                  <a:glow rad="228600">
                    <a:schemeClr val="accent2">
                      <a:satMod val="175000"/>
                      <a:alpha val="40000"/>
                    </a:schemeClr>
                  </a:glow>
                </a:effectLst>
              </a:rPr>
              <a:t>Gestión AZCH</a:t>
            </a:r>
            <a:endParaRPr lang="es-EC" sz="2000" dirty="0">
              <a:effectLst>
                <a:glow rad="228600">
                  <a:schemeClr val="accent2">
                    <a:satMod val="175000"/>
                    <a:alpha val="40000"/>
                  </a:schemeClr>
                </a:glow>
              </a:effectLst>
            </a:endParaRPr>
          </a:p>
          <a:p>
            <a:pPr marL="285750" indent="-285750">
              <a:buFont typeface="Arial" panose="020B0604020202020204" pitchFamily="34" charset="0"/>
              <a:buChar char="•"/>
            </a:pPr>
            <a:endParaRPr lang="es-EC" sz="2000" dirty="0">
              <a:effectLst>
                <a:glow rad="228600">
                  <a:schemeClr val="accent2">
                    <a:satMod val="175000"/>
                    <a:alpha val="40000"/>
                  </a:schemeClr>
                </a:glow>
              </a:effectLst>
            </a:endParaRPr>
          </a:p>
          <a:p>
            <a:endParaRPr lang="es-EC" sz="2000" dirty="0">
              <a:effectLst>
                <a:glow rad="228600">
                  <a:schemeClr val="accent2">
                    <a:satMod val="175000"/>
                    <a:alpha val="40000"/>
                  </a:schemeClr>
                </a:glow>
              </a:effectLst>
            </a:endParaRPr>
          </a:p>
        </p:txBody>
      </p:sp>
      <p:pic>
        <p:nvPicPr>
          <p:cNvPr id="11" name="Picture 5" descr="F:\CASA SOMOS\Logos\BarraQuito.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701" t="61135" r="1850" b="12753"/>
          <a:stretch/>
        </p:blipFill>
        <p:spPr bwMode="auto">
          <a:xfrm>
            <a:off x="0" y="6545465"/>
            <a:ext cx="12209536" cy="5233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Edwin Puetate\Pictures\Logo Casa Somos PNG.png"/>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12297" y="413667"/>
            <a:ext cx="2542793" cy="1232011"/>
          </a:xfrm>
          <a:prstGeom prst="rect">
            <a:avLst/>
          </a:prstGeom>
          <a:noFill/>
          <a:extLst/>
        </p:spPr>
      </p:pic>
    </p:spTree>
    <p:extLst>
      <p:ext uri="{BB962C8B-B14F-4D97-AF65-F5344CB8AC3E}">
        <p14:creationId xmlns:p14="http://schemas.microsoft.com/office/powerpoint/2010/main" val="3822926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521761" y="1918609"/>
            <a:ext cx="4826994" cy="4180580"/>
          </a:xfrm>
          <a:prstGeom prst="ellipse">
            <a:avLst/>
          </a:prstGeom>
          <a:ln>
            <a:noFill/>
          </a:ln>
          <a:effectLst>
            <a:softEdge rad="112500"/>
          </a:effectLst>
        </p:spPr>
      </p:pic>
      <p:sp>
        <p:nvSpPr>
          <p:cNvPr id="6" name="CuadroTexto 5">
            <a:extLst>
              <a:ext uri="{FF2B5EF4-FFF2-40B4-BE49-F238E27FC236}">
                <a16:creationId xmlns:a16="http://schemas.microsoft.com/office/drawing/2014/main" xmlns="" id="{6863B192-D217-4DE9-A18F-8855922F90B1}"/>
              </a:ext>
            </a:extLst>
          </p:cNvPr>
          <p:cNvSpPr txBox="1"/>
          <p:nvPr/>
        </p:nvSpPr>
        <p:spPr>
          <a:xfrm>
            <a:off x="1434853" y="519772"/>
            <a:ext cx="9577136" cy="707886"/>
          </a:xfrm>
          <a:prstGeom prst="rect">
            <a:avLst/>
          </a:prstGeom>
          <a:noFill/>
        </p:spPr>
        <p:txBody>
          <a:bodyPr wrap="square" rtlCol="0">
            <a:spAutoFit/>
          </a:bodyPr>
          <a:lstStyle/>
          <a:p>
            <a:pPr algn="ctr"/>
            <a:r>
              <a:rPr lang="es-EC" sz="2000" b="1" dirty="0" smtClean="0"/>
              <a:t>GESTIÓN DE CASA SOMOS </a:t>
            </a:r>
            <a:endParaRPr lang="es-EC" sz="2000" b="1" dirty="0"/>
          </a:p>
          <a:p>
            <a:pPr algn="ctr"/>
            <a:endParaRPr lang="es-EC" sz="2000" b="1" dirty="0"/>
          </a:p>
        </p:txBody>
      </p:sp>
      <p:pic>
        <p:nvPicPr>
          <p:cNvPr id="7" name="Picture 6" descr="C:\Users\Edwin Puetate\Pictures\Logo Casa Somos PN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03" y="68424"/>
            <a:ext cx="2542793" cy="1232011"/>
          </a:xfrm>
          <a:prstGeom prst="rect">
            <a:avLst/>
          </a:prstGeom>
          <a:noFill/>
          <a:extLst/>
        </p:spPr>
      </p:pic>
      <p:pic>
        <p:nvPicPr>
          <p:cNvPr id="9" name="Picture 5" descr="F:\CASA SOMOS\Logos\BarraQuit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1" t="61135" r="1850" b="12753"/>
          <a:stretch/>
        </p:blipFill>
        <p:spPr bwMode="auto">
          <a:xfrm>
            <a:off x="-17536" y="6438716"/>
            <a:ext cx="12209536" cy="5233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Marcador de contenido 4">
            <a:extLst>
              <a:ext uri="{FF2B5EF4-FFF2-40B4-BE49-F238E27FC236}">
                <a16:creationId xmlns:a16="http://schemas.microsoft.com/office/drawing/2014/main" xmlns="" id="{A4904298-380E-4DD7-86DB-5465303A36B5}"/>
              </a:ext>
            </a:extLst>
          </p:cNvPr>
          <p:cNvGraphicFramePr>
            <a:graphicFrameLocks noGrp="1"/>
          </p:cNvGraphicFramePr>
          <p:nvPr>
            <p:ph idx="1"/>
            <p:extLst>
              <p:ext uri="{D42A27DB-BD31-4B8C-83A1-F6EECF244321}">
                <p14:modId xmlns:p14="http://schemas.microsoft.com/office/powerpoint/2010/main" val="2064048644"/>
              </p:ext>
            </p:extLst>
          </p:nvPr>
        </p:nvGraphicFramePr>
        <p:xfrm>
          <a:off x="147368" y="1054607"/>
          <a:ext cx="9516634" cy="55571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58592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a:srcRect l="39391" t="28661" r="39525" b="10447"/>
          <a:stretch/>
        </p:blipFill>
        <p:spPr>
          <a:xfrm>
            <a:off x="3331030" y="686324"/>
            <a:ext cx="6766559" cy="6171676"/>
          </a:xfrm>
          <a:prstGeom prst="rect">
            <a:avLst/>
          </a:prstGeom>
        </p:spPr>
      </p:pic>
      <p:sp>
        <p:nvSpPr>
          <p:cNvPr id="23" name="Rectángulo 22"/>
          <p:cNvSpPr/>
          <p:nvPr/>
        </p:nvSpPr>
        <p:spPr>
          <a:xfrm>
            <a:off x="661885" y="101549"/>
            <a:ext cx="6792629" cy="584775"/>
          </a:xfrm>
          <a:prstGeom prst="rect">
            <a:avLst/>
          </a:prstGeom>
          <a:noFill/>
        </p:spPr>
        <p:txBody>
          <a:bodyPr wrap="none" lIns="91440" tIns="45720" rIns="91440" bIns="45720">
            <a:spAutoFit/>
          </a:bodyPr>
          <a:lstStyle/>
          <a:p>
            <a:pPr algn="ctr"/>
            <a:r>
              <a:rPr lang="es-E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ORGANIGRAMA DE LA ORGANIZACIÓN</a:t>
            </a:r>
            <a:endParaRPr lang="es-E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10782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B3468E98-4F1E-43FB-AA15-76FD3992AFCA}"/>
              </a:ext>
            </a:extLst>
          </p:cNvPr>
          <p:cNvSpPr txBox="1"/>
          <p:nvPr/>
        </p:nvSpPr>
        <p:spPr>
          <a:xfrm>
            <a:off x="8377011" y="780648"/>
            <a:ext cx="2667029" cy="646331"/>
          </a:xfrm>
          <a:prstGeom prst="rect">
            <a:avLst/>
          </a:prstGeom>
          <a:noFill/>
        </p:spPr>
        <p:txBody>
          <a:bodyPr wrap="square" rtlCol="0">
            <a:spAutoFit/>
          </a:bodyPr>
          <a:lstStyle/>
          <a:p>
            <a:pPr marL="285750" indent="-285750">
              <a:buFont typeface="Arial" panose="020B0604020202020204" pitchFamily="34" charset="0"/>
              <a:buChar char="•"/>
            </a:pPr>
            <a:r>
              <a:rPr lang="es-EC" dirty="0" smtClean="0">
                <a:effectLst>
                  <a:glow rad="228600">
                    <a:schemeClr val="accent2">
                      <a:satMod val="175000"/>
                      <a:alpha val="40000"/>
                    </a:schemeClr>
                  </a:glow>
                </a:effectLst>
              </a:rPr>
              <a:t>Programación Casa Somos</a:t>
            </a:r>
            <a:endParaRPr lang="es-EC" dirty="0">
              <a:effectLst>
                <a:glow rad="228600">
                  <a:schemeClr val="accent2">
                    <a:satMod val="175000"/>
                    <a:alpha val="40000"/>
                  </a:schemeClr>
                </a:glow>
              </a:effectLst>
            </a:endParaRPr>
          </a:p>
        </p:txBody>
      </p:sp>
      <p:sp>
        <p:nvSpPr>
          <p:cNvPr id="10" name="CuadroTexto 9">
            <a:extLst>
              <a:ext uri="{FF2B5EF4-FFF2-40B4-BE49-F238E27FC236}">
                <a16:creationId xmlns:a16="http://schemas.microsoft.com/office/drawing/2014/main" xmlns="" id="{17032D4D-1CB7-4CC7-A79B-930B5526FE2F}"/>
              </a:ext>
            </a:extLst>
          </p:cNvPr>
          <p:cNvSpPr txBox="1"/>
          <p:nvPr/>
        </p:nvSpPr>
        <p:spPr>
          <a:xfrm>
            <a:off x="722167" y="5415347"/>
            <a:ext cx="2584174" cy="646331"/>
          </a:xfrm>
          <a:prstGeom prst="rect">
            <a:avLst/>
          </a:prstGeom>
          <a:noFill/>
        </p:spPr>
        <p:txBody>
          <a:bodyPr wrap="square" rtlCol="0">
            <a:spAutoFit/>
          </a:bodyPr>
          <a:lstStyle/>
          <a:p>
            <a:pPr algn="ctr"/>
            <a:r>
              <a:rPr lang="es-EC" dirty="0" smtClean="0">
                <a:effectLst>
                  <a:glow rad="228600">
                    <a:schemeClr val="accent2">
                      <a:satMod val="175000"/>
                      <a:alpha val="40000"/>
                    </a:schemeClr>
                  </a:glow>
                </a:effectLst>
              </a:rPr>
              <a:t>Actividades Realizadas sobre identidad  </a:t>
            </a:r>
            <a:endParaRPr lang="es-EC" dirty="0">
              <a:effectLst>
                <a:glow rad="228600">
                  <a:schemeClr val="accent2">
                    <a:satMod val="175000"/>
                    <a:alpha val="40000"/>
                  </a:schemeClr>
                </a:glow>
              </a:effectLst>
            </a:endParaRPr>
          </a:p>
        </p:txBody>
      </p:sp>
      <p:sp>
        <p:nvSpPr>
          <p:cNvPr id="12" name="CuadroTexto 11">
            <a:extLst>
              <a:ext uri="{FF2B5EF4-FFF2-40B4-BE49-F238E27FC236}">
                <a16:creationId xmlns:a16="http://schemas.microsoft.com/office/drawing/2014/main" xmlns="" id="{94543E6C-AD24-4CDD-A5E6-B5DF67367AC8}"/>
              </a:ext>
            </a:extLst>
          </p:cNvPr>
          <p:cNvSpPr txBox="1"/>
          <p:nvPr/>
        </p:nvSpPr>
        <p:spPr>
          <a:xfrm>
            <a:off x="9148986" y="5927998"/>
            <a:ext cx="2584174" cy="366812"/>
          </a:xfrm>
          <a:prstGeom prst="rect">
            <a:avLst/>
          </a:prstGeom>
          <a:noFill/>
        </p:spPr>
        <p:txBody>
          <a:bodyPr wrap="square" rtlCol="0">
            <a:spAutoFit/>
          </a:bodyPr>
          <a:lstStyle/>
          <a:p>
            <a:pPr algn="ctr"/>
            <a:r>
              <a:rPr lang="es-EC" dirty="0" smtClean="0">
                <a:effectLst>
                  <a:glow rad="228600">
                    <a:schemeClr val="accent2">
                      <a:satMod val="175000"/>
                      <a:alpha val="40000"/>
                    </a:schemeClr>
                  </a:glow>
                </a:effectLst>
              </a:rPr>
              <a:t>Certificaciones talleres  </a:t>
            </a:r>
            <a:endParaRPr lang="es-EC" dirty="0">
              <a:effectLst>
                <a:glow rad="228600">
                  <a:schemeClr val="accent2">
                    <a:satMod val="175000"/>
                    <a:alpha val="40000"/>
                  </a:schemeClr>
                </a:glow>
              </a:effectLst>
            </a:endParaRPr>
          </a:p>
        </p:txBody>
      </p:sp>
      <p:cxnSp>
        <p:nvCxnSpPr>
          <p:cNvPr id="13" name="Conector recto de flecha 12">
            <a:extLst>
              <a:ext uri="{FF2B5EF4-FFF2-40B4-BE49-F238E27FC236}">
                <a16:creationId xmlns:a16="http://schemas.microsoft.com/office/drawing/2014/main" xmlns="" id="{014E12DE-D2C6-46A3-AC5F-708C05C3FD22}"/>
              </a:ext>
            </a:extLst>
          </p:cNvPr>
          <p:cNvCxnSpPr>
            <a:cxnSpLocks/>
          </p:cNvCxnSpPr>
          <p:nvPr/>
        </p:nvCxnSpPr>
        <p:spPr>
          <a:xfrm>
            <a:off x="4141724" y="1296024"/>
            <a:ext cx="810104" cy="0"/>
          </a:xfrm>
          <a:prstGeom prst="straightConnector1">
            <a:avLst/>
          </a:prstGeom>
          <a:ln w="50800">
            <a:tailEnd type="triangle"/>
          </a:ln>
        </p:spPr>
        <p:style>
          <a:lnRef idx="3">
            <a:schemeClr val="accent1"/>
          </a:lnRef>
          <a:fillRef idx="0">
            <a:schemeClr val="accent1"/>
          </a:fillRef>
          <a:effectRef idx="2">
            <a:schemeClr val="accent1"/>
          </a:effectRef>
          <a:fontRef idx="minor">
            <a:schemeClr val="tx1"/>
          </a:fontRef>
        </p:style>
      </p:cxnSp>
      <p:cxnSp>
        <p:nvCxnSpPr>
          <p:cNvPr id="15" name="Conector recto de flecha 14">
            <a:extLst>
              <a:ext uri="{FF2B5EF4-FFF2-40B4-BE49-F238E27FC236}">
                <a16:creationId xmlns:a16="http://schemas.microsoft.com/office/drawing/2014/main" xmlns="" id="{841FA84D-7A02-44E2-AF57-B0BA39D1C77F}"/>
              </a:ext>
            </a:extLst>
          </p:cNvPr>
          <p:cNvCxnSpPr>
            <a:cxnSpLocks/>
          </p:cNvCxnSpPr>
          <p:nvPr/>
        </p:nvCxnSpPr>
        <p:spPr>
          <a:xfrm>
            <a:off x="3494094" y="1852829"/>
            <a:ext cx="1052682" cy="937262"/>
          </a:xfrm>
          <a:prstGeom prst="straightConnector1">
            <a:avLst/>
          </a:prstGeom>
          <a:ln w="50800">
            <a:tailEnd type="triangle"/>
          </a:ln>
        </p:spPr>
        <p:style>
          <a:lnRef idx="3">
            <a:schemeClr val="accent1"/>
          </a:lnRef>
          <a:fillRef idx="0">
            <a:schemeClr val="accent1"/>
          </a:fillRef>
          <a:effectRef idx="2">
            <a:schemeClr val="accent1"/>
          </a:effectRef>
          <a:fontRef idx="minor">
            <a:schemeClr val="tx1"/>
          </a:fontRef>
        </p:style>
      </p:cxnSp>
      <p:cxnSp>
        <p:nvCxnSpPr>
          <p:cNvPr id="17" name="Conector recto de flecha 16">
            <a:extLst>
              <a:ext uri="{FF2B5EF4-FFF2-40B4-BE49-F238E27FC236}">
                <a16:creationId xmlns:a16="http://schemas.microsoft.com/office/drawing/2014/main" xmlns="" id="{540E2211-14CE-4CC5-8B0A-4A433A42C95E}"/>
              </a:ext>
            </a:extLst>
          </p:cNvPr>
          <p:cNvCxnSpPr>
            <a:cxnSpLocks/>
          </p:cNvCxnSpPr>
          <p:nvPr/>
        </p:nvCxnSpPr>
        <p:spPr>
          <a:xfrm>
            <a:off x="2355601" y="2005465"/>
            <a:ext cx="0" cy="894489"/>
          </a:xfrm>
          <a:prstGeom prst="straightConnector1">
            <a:avLst/>
          </a:prstGeom>
          <a:ln w="50800">
            <a:tailEnd type="triangle"/>
          </a:ln>
        </p:spPr>
        <p:style>
          <a:lnRef idx="3">
            <a:schemeClr val="accent1"/>
          </a:lnRef>
          <a:fillRef idx="0">
            <a:schemeClr val="accent1"/>
          </a:fillRef>
          <a:effectRef idx="2">
            <a:schemeClr val="accent1"/>
          </a:effectRef>
          <a:fontRef idx="minor">
            <a:schemeClr val="tx1"/>
          </a:fontRef>
        </p:style>
      </p:cxnSp>
      <p:sp>
        <p:nvSpPr>
          <p:cNvPr id="16" name="CuadroTexto 15">
            <a:extLst>
              <a:ext uri="{FF2B5EF4-FFF2-40B4-BE49-F238E27FC236}">
                <a16:creationId xmlns:a16="http://schemas.microsoft.com/office/drawing/2014/main" xmlns="" id="{5F71E35C-0BF0-46D9-B636-E802632F7FA2}"/>
              </a:ext>
            </a:extLst>
          </p:cNvPr>
          <p:cNvSpPr txBox="1"/>
          <p:nvPr/>
        </p:nvSpPr>
        <p:spPr>
          <a:xfrm>
            <a:off x="5022543" y="5886669"/>
            <a:ext cx="2584174" cy="646331"/>
          </a:xfrm>
          <a:prstGeom prst="rect">
            <a:avLst/>
          </a:prstGeom>
          <a:noFill/>
        </p:spPr>
        <p:txBody>
          <a:bodyPr wrap="square" rtlCol="0">
            <a:spAutoFit/>
          </a:bodyPr>
          <a:lstStyle/>
          <a:p>
            <a:pPr algn="ctr"/>
            <a:r>
              <a:rPr lang="es-EC" dirty="0" smtClean="0">
                <a:effectLst>
                  <a:glow rad="228600">
                    <a:schemeClr val="accent2">
                      <a:satMod val="175000"/>
                      <a:alpha val="40000"/>
                    </a:schemeClr>
                  </a:glow>
                </a:effectLst>
              </a:rPr>
              <a:t>Asambleas Barriales  Ord. 102</a:t>
            </a:r>
            <a:endParaRPr lang="es-EC" dirty="0">
              <a:effectLst>
                <a:glow rad="228600">
                  <a:schemeClr val="accent2">
                    <a:satMod val="175000"/>
                    <a:alpha val="40000"/>
                  </a:schemeClr>
                </a:glow>
              </a:effectLst>
            </a:endParaRPr>
          </a:p>
        </p:txBody>
      </p:sp>
      <p:pic>
        <p:nvPicPr>
          <p:cNvPr id="18" name="Picture 6" descr="C:\Users\Edwin Puetate\Pictures\Logo Casa Somos PN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724" y="620818"/>
            <a:ext cx="2542793" cy="1232011"/>
          </a:xfrm>
          <a:prstGeom prst="rect">
            <a:avLst/>
          </a:prstGeom>
          <a:noFill/>
          <a:extLst/>
        </p:spPr>
      </p:pic>
      <p:pic>
        <p:nvPicPr>
          <p:cNvPr id="7" name="Imagen 6"/>
          <p:cNvPicPr>
            <a:picLocks noChangeAspect="1"/>
          </p:cNvPicPr>
          <p:nvPr/>
        </p:nvPicPr>
        <p:blipFill rotWithShape="1">
          <a:blip r:embed="rId3"/>
          <a:srcRect l="14994" t="43344" r="52605" b="24553"/>
          <a:stretch/>
        </p:blipFill>
        <p:spPr>
          <a:xfrm>
            <a:off x="187550" y="2790091"/>
            <a:ext cx="3460138" cy="2486961"/>
          </a:xfrm>
          <a:prstGeom prst="rect">
            <a:avLst/>
          </a:prstGeom>
        </p:spPr>
      </p:pic>
      <p:pic>
        <p:nvPicPr>
          <p:cNvPr id="19" name="Imagen 18"/>
          <p:cNvPicPr>
            <a:picLocks noChangeAspect="1"/>
          </p:cNvPicPr>
          <p:nvPr/>
        </p:nvPicPr>
        <p:blipFill rotWithShape="1">
          <a:blip r:embed="rId4"/>
          <a:srcRect l="28046" t="26875" r="32096" b="7768"/>
          <a:stretch/>
        </p:blipFill>
        <p:spPr>
          <a:xfrm>
            <a:off x="5022543" y="106699"/>
            <a:ext cx="2864215" cy="2640561"/>
          </a:xfrm>
          <a:prstGeom prst="rect">
            <a:avLst/>
          </a:prstGeom>
        </p:spPr>
      </p:pic>
      <p:pic>
        <p:nvPicPr>
          <p:cNvPr id="20" name="Imagen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724" y="2788596"/>
            <a:ext cx="4092383" cy="3069288"/>
          </a:xfrm>
          <a:prstGeom prst="rect">
            <a:avLst/>
          </a:prstGeom>
        </p:spPr>
      </p:pic>
      <p:pic>
        <p:nvPicPr>
          <p:cNvPr id="22" name="Imagen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7011" y="2817381"/>
            <a:ext cx="3356149" cy="3069288"/>
          </a:xfrm>
          <a:prstGeom prst="rect">
            <a:avLst/>
          </a:prstGeom>
        </p:spPr>
      </p:pic>
      <p:pic>
        <p:nvPicPr>
          <p:cNvPr id="23" name="Picture 5" descr="F:\CASA SOMOS\Logos\BarraQuito.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01" t="61135" r="1850" b="12753"/>
          <a:stretch/>
        </p:blipFill>
        <p:spPr bwMode="auto">
          <a:xfrm>
            <a:off x="-17536" y="6438716"/>
            <a:ext cx="12209536" cy="52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6739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8296015" y="681036"/>
            <a:ext cx="3808461" cy="2856345"/>
          </a:xfrm>
          <a:prstGeom prst="ellipse">
            <a:avLst/>
          </a:prstGeom>
          <a:ln>
            <a:noFill/>
          </a:ln>
          <a:effectLst>
            <a:softEdge rad="112500"/>
          </a:effectLst>
        </p:spPr>
      </p:pic>
      <p:pic>
        <p:nvPicPr>
          <p:cNvPr id="5" name="Imagen 4"/>
          <p:cNvPicPr>
            <a:picLocks noChangeAspect="1"/>
          </p:cNvPicPr>
          <p:nvPr/>
        </p:nvPicPr>
        <p:blipFill>
          <a:blip r:embed="rId3"/>
          <a:stretch>
            <a:fillRect/>
          </a:stretch>
        </p:blipFill>
        <p:spPr>
          <a:xfrm>
            <a:off x="4411910" y="3343283"/>
            <a:ext cx="4046161" cy="3034621"/>
          </a:xfrm>
          <a:prstGeom prst="ellipse">
            <a:avLst/>
          </a:prstGeom>
          <a:ln>
            <a:noFill/>
          </a:ln>
          <a:effectLst>
            <a:softEdge rad="112500"/>
          </a:effectLst>
        </p:spPr>
      </p:pic>
      <p:sp>
        <p:nvSpPr>
          <p:cNvPr id="2" name="Título 1">
            <a:extLst>
              <a:ext uri="{FF2B5EF4-FFF2-40B4-BE49-F238E27FC236}">
                <a16:creationId xmlns:a16="http://schemas.microsoft.com/office/drawing/2014/main" xmlns="" id="{5352E1F0-A099-4006-9245-16E00341A517}"/>
              </a:ext>
            </a:extLst>
          </p:cNvPr>
          <p:cNvSpPr>
            <a:spLocks noGrp="1"/>
          </p:cNvSpPr>
          <p:nvPr>
            <p:ph type="title"/>
          </p:nvPr>
        </p:nvSpPr>
        <p:spPr>
          <a:xfrm>
            <a:off x="177018" y="18255"/>
            <a:ext cx="10515600" cy="1325563"/>
          </a:xfrm>
        </p:spPr>
        <p:txBody>
          <a:bodyPr/>
          <a:lstStyle/>
          <a:p>
            <a:r>
              <a:rPr lang="es-EC" dirty="0" smtClean="0">
                <a:effectLst>
                  <a:glow rad="228600">
                    <a:schemeClr val="accent2">
                      <a:satMod val="175000"/>
                      <a:alpha val="40000"/>
                    </a:schemeClr>
                  </a:glow>
                </a:effectLst>
              </a:rPr>
              <a:t>INFRAESTRUCTURA CASA SOMOS LA MERCED</a:t>
            </a:r>
            <a:endParaRPr lang="es-EC" dirty="0">
              <a:effectLst>
                <a:glow rad="228600">
                  <a:schemeClr val="accent2">
                    <a:satMod val="175000"/>
                    <a:alpha val="40000"/>
                  </a:schemeClr>
                </a:glow>
              </a:effectLst>
            </a:endParaRPr>
          </a:p>
        </p:txBody>
      </p:sp>
      <p:sp>
        <p:nvSpPr>
          <p:cNvPr id="10" name="Flecha: a la derecha 9">
            <a:extLst>
              <a:ext uri="{FF2B5EF4-FFF2-40B4-BE49-F238E27FC236}">
                <a16:creationId xmlns:a16="http://schemas.microsoft.com/office/drawing/2014/main" xmlns="" id="{D82B9FDF-B0CC-4D18-84FB-FCD3E26476FB}"/>
              </a:ext>
            </a:extLst>
          </p:cNvPr>
          <p:cNvSpPr/>
          <p:nvPr/>
        </p:nvSpPr>
        <p:spPr>
          <a:xfrm>
            <a:off x="4257166" y="2820832"/>
            <a:ext cx="309488" cy="42203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1" name="CuadroTexto 10">
            <a:extLst>
              <a:ext uri="{FF2B5EF4-FFF2-40B4-BE49-F238E27FC236}">
                <a16:creationId xmlns:a16="http://schemas.microsoft.com/office/drawing/2014/main" xmlns="" id="{66CA3796-67BA-444F-8D48-0A4307088342}"/>
              </a:ext>
            </a:extLst>
          </p:cNvPr>
          <p:cNvSpPr txBox="1"/>
          <p:nvPr/>
        </p:nvSpPr>
        <p:spPr>
          <a:xfrm>
            <a:off x="4638162" y="2378853"/>
            <a:ext cx="3179297" cy="1938992"/>
          </a:xfrm>
          <a:prstGeom prst="rect">
            <a:avLst/>
          </a:prstGeom>
          <a:noFill/>
        </p:spPr>
        <p:txBody>
          <a:bodyPr wrap="square" rtlCol="0">
            <a:spAutoFit/>
          </a:bodyPr>
          <a:lstStyle/>
          <a:p>
            <a:pPr algn="ctr"/>
            <a:r>
              <a:rPr lang="es-EC" sz="2400" dirty="0" smtClean="0"/>
              <a:t>Es el Centro más grande de los Chillos y la segunda a nivel del Distrito Metropolitano de Quito</a:t>
            </a:r>
            <a:endParaRPr lang="es-EC" sz="2400" dirty="0"/>
          </a:p>
        </p:txBody>
      </p:sp>
      <p:sp>
        <p:nvSpPr>
          <p:cNvPr id="12" name="Flecha: a la derecha 11">
            <a:extLst>
              <a:ext uri="{FF2B5EF4-FFF2-40B4-BE49-F238E27FC236}">
                <a16:creationId xmlns:a16="http://schemas.microsoft.com/office/drawing/2014/main" xmlns="" id="{B3643195-B98A-4BAC-92BD-BFC79A51F237}"/>
              </a:ext>
            </a:extLst>
          </p:cNvPr>
          <p:cNvSpPr/>
          <p:nvPr/>
        </p:nvSpPr>
        <p:spPr>
          <a:xfrm>
            <a:off x="8153123" y="2921252"/>
            <a:ext cx="441921" cy="42203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3" name="CuadroTexto 12">
            <a:extLst>
              <a:ext uri="{FF2B5EF4-FFF2-40B4-BE49-F238E27FC236}">
                <a16:creationId xmlns:a16="http://schemas.microsoft.com/office/drawing/2014/main" xmlns="" id="{8FA19504-4EF0-4FE1-817B-2EB449F2544F}"/>
              </a:ext>
            </a:extLst>
          </p:cNvPr>
          <p:cNvSpPr txBox="1"/>
          <p:nvPr/>
        </p:nvSpPr>
        <p:spPr>
          <a:xfrm>
            <a:off x="8442954" y="3754252"/>
            <a:ext cx="3179297" cy="461665"/>
          </a:xfrm>
          <a:prstGeom prst="rect">
            <a:avLst/>
          </a:prstGeom>
          <a:noFill/>
        </p:spPr>
        <p:txBody>
          <a:bodyPr wrap="square" rtlCol="0">
            <a:spAutoFit/>
          </a:bodyPr>
          <a:lstStyle/>
          <a:p>
            <a:pPr algn="ctr"/>
            <a:r>
              <a:rPr lang="es-EC" sz="2400" dirty="0" smtClean="0"/>
              <a:t>Gastronomía</a:t>
            </a:r>
            <a:endParaRPr lang="es-EC" sz="2400" dirty="0"/>
          </a:p>
        </p:txBody>
      </p:sp>
      <p:sp>
        <p:nvSpPr>
          <p:cNvPr id="14" name="Flecha: a la derecha 13">
            <a:extLst>
              <a:ext uri="{FF2B5EF4-FFF2-40B4-BE49-F238E27FC236}">
                <a16:creationId xmlns:a16="http://schemas.microsoft.com/office/drawing/2014/main" xmlns="" id="{FDABF4F1-CD49-44A9-9739-06B390D1A24C}"/>
              </a:ext>
            </a:extLst>
          </p:cNvPr>
          <p:cNvSpPr/>
          <p:nvPr/>
        </p:nvSpPr>
        <p:spPr>
          <a:xfrm rot="5400000">
            <a:off x="9897913" y="3313062"/>
            <a:ext cx="351456" cy="42203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xmlns="" id="{7957FAA4-37A5-4184-AC18-609CED3530DB}"/>
              </a:ext>
            </a:extLst>
          </p:cNvPr>
          <p:cNvSpPr txBox="1"/>
          <p:nvPr/>
        </p:nvSpPr>
        <p:spPr>
          <a:xfrm>
            <a:off x="8117058" y="1661101"/>
            <a:ext cx="3744347" cy="461665"/>
          </a:xfrm>
          <a:prstGeom prst="rect">
            <a:avLst/>
          </a:prstGeom>
          <a:noFill/>
        </p:spPr>
        <p:txBody>
          <a:bodyPr wrap="square" rtlCol="0">
            <a:spAutoFit/>
          </a:bodyPr>
          <a:lstStyle/>
          <a:p>
            <a:pPr algn="ctr"/>
            <a:r>
              <a:rPr lang="es-EC" sz="2400" dirty="0" smtClean="0"/>
              <a:t>Panadería</a:t>
            </a:r>
            <a:endParaRPr lang="es-EC" sz="2400" dirty="0"/>
          </a:p>
        </p:txBody>
      </p:sp>
      <p:sp>
        <p:nvSpPr>
          <p:cNvPr id="16" name="CuadroTexto 15">
            <a:extLst>
              <a:ext uri="{FF2B5EF4-FFF2-40B4-BE49-F238E27FC236}">
                <a16:creationId xmlns:a16="http://schemas.microsoft.com/office/drawing/2014/main" xmlns="" id="{E3197D8E-A5AD-44F8-A799-B24504493F33}"/>
              </a:ext>
            </a:extLst>
          </p:cNvPr>
          <p:cNvSpPr txBox="1"/>
          <p:nvPr/>
        </p:nvSpPr>
        <p:spPr>
          <a:xfrm>
            <a:off x="8661496" y="2865723"/>
            <a:ext cx="3179297" cy="461665"/>
          </a:xfrm>
          <a:prstGeom prst="rect">
            <a:avLst/>
          </a:prstGeom>
          <a:noFill/>
        </p:spPr>
        <p:txBody>
          <a:bodyPr wrap="square" rtlCol="0">
            <a:spAutoFit/>
          </a:bodyPr>
          <a:lstStyle/>
          <a:p>
            <a:pPr algn="ctr"/>
            <a:r>
              <a:rPr lang="es-EC" sz="2400" dirty="0" smtClean="0"/>
              <a:t>Pastelería</a:t>
            </a:r>
            <a:endParaRPr lang="es-EC" sz="2400" dirty="0"/>
          </a:p>
        </p:txBody>
      </p:sp>
      <p:sp>
        <p:nvSpPr>
          <p:cNvPr id="17" name="Flecha: a la derecha 16">
            <a:extLst>
              <a:ext uri="{FF2B5EF4-FFF2-40B4-BE49-F238E27FC236}">
                <a16:creationId xmlns:a16="http://schemas.microsoft.com/office/drawing/2014/main" xmlns="" id="{4D4D8BEB-DE0F-4791-B1F1-81766B01985A}"/>
              </a:ext>
            </a:extLst>
          </p:cNvPr>
          <p:cNvSpPr/>
          <p:nvPr/>
        </p:nvSpPr>
        <p:spPr>
          <a:xfrm rot="5400000">
            <a:off x="9824863" y="2445451"/>
            <a:ext cx="328735" cy="42203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0" name="Flecha: a la derecha 19">
            <a:extLst>
              <a:ext uri="{FF2B5EF4-FFF2-40B4-BE49-F238E27FC236}">
                <a16:creationId xmlns:a16="http://schemas.microsoft.com/office/drawing/2014/main" xmlns="" id="{70626E42-971E-473D-92C6-5B5AC17DFBD5}"/>
              </a:ext>
            </a:extLst>
          </p:cNvPr>
          <p:cNvSpPr/>
          <p:nvPr/>
        </p:nvSpPr>
        <p:spPr>
          <a:xfrm rot="5400000">
            <a:off x="9897913" y="4186645"/>
            <a:ext cx="351456" cy="42203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1" name="CuadroTexto 20">
            <a:extLst>
              <a:ext uri="{FF2B5EF4-FFF2-40B4-BE49-F238E27FC236}">
                <a16:creationId xmlns:a16="http://schemas.microsoft.com/office/drawing/2014/main" xmlns="" id="{F3197D82-11A7-4EFE-B4C5-228452DDACDA}"/>
              </a:ext>
            </a:extLst>
          </p:cNvPr>
          <p:cNvSpPr txBox="1"/>
          <p:nvPr/>
        </p:nvSpPr>
        <p:spPr>
          <a:xfrm>
            <a:off x="8610596" y="4579955"/>
            <a:ext cx="3069097" cy="461665"/>
          </a:xfrm>
          <a:prstGeom prst="rect">
            <a:avLst/>
          </a:prstGeom>
          <a:noFill/>
        </p:spPr>
        <p:txBody>
          <a:bodyPr wrap="square" rtlCol="0">
            <a:spAutoFit/>
          </a:bodyPr>
          <a:lstStyle/>
          <a:p>
            <a:pPr algn="ctr"/>
            <a:r>
              <a:rPr lang="es-EC" sz="2400" dirty="0" smtClean="0"/>
              <a:t>Arreglos Florales </a:t>
            </a:r>
            <a:endParaRPr lang="es-EC" sz="2400" dirty="0"/>
          </a:p>
        </p:txBody>
      </p:sp>
      <p:sp>
        <p:nvSpPr>
          <p:cNvPr id="22" name="Flecha: a la derecha 21">
            <a:extLst>
              <a:ext uri="{FF2B5EF4-FFF2-40B4-BE49-F238E27FC236}">
                <a16:creationId xmlns:a16="http://schemas.microsoft.com/office/drawing/2014/main" xmlns="" id="{A1EA9B2E-85AC-4054-A5ED-018B56604248}"/>
              </a:ext>
            </a:extLst>
          </p:cNvPr>
          <p:cNvSpPr/>
          <p:nvPr/>
        </p:nvSpPr>
        <p:spPr>
          <a:xfrm rot="5248672">
            <a:off x="10075417" y="5407513"/>
            <a:ext cx="351456" cy="42203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3" name="CuadroTexto 22">
            <a:extLst>
              <a:ext uri="{FF2B5EF4-FFF2-40B4-BE49-F238E27FC236}">
                <a16:creationId xmlns:a16="http://schemas.microsoft.com/office/drawing/2014/main" xmlns="" id="{8F10FEBD-3CAE-44C2-B14A-4ADD1F2DA483}"/>
              </a:ext>
            </a:extLst>
          </p:cNvPr>
          <p:cNvSpPr txBox="1"/>
          <p:nvPr/>
        </p:nvSpPr>
        <p:spPr>
          <a:xfrm>
            <a:off x="7867419" y="5699666"/>
            <a:ext cx="4412444" cy="461665"/>
          </a:xfrm>
          <a:prstGeom prst="rect">
            <a:avLst/>
          </a:prstGeom>
          <a:noFill/>
        </p:spPr>
        <p:txBody>
          <a:bodyPr wrap="square" rtlCol="0">
            <a:spAutoFit/>
          </a:bodyPr>
          <a:lstStyle/>
          <a:p>
            <a:pPr algn="ctr"/>
            <a:r>
              <a:rPr lang="es-EC" sz="2400" dirty="0" smtClean="0"/>
              <a:t>Manualidades </a:t>
            </a:r>
            <a:endParaRPr lang="es-EC" sz="2400" dirty="0"/>
          </a:p>
        </p:txBody>
      </p:sp>
      <p:sp>
        <p:nvSpPr>
          <p:cNvPr id="4" name="CuadroTexto 3"/>
          <p:cNvSpPr txBox="1"/>
          <p:nvPr/>
        </p:nvSpPr>
        <p:spPr>
          <a:xfrm>
            <a:off x="177018" y="1948465"/>
            <a:ext cx="3904519" cy="378565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marL="285750" lvl="0" indent="-285750" algn="just">
              <a:buFont typeface="Wingdings" panose="05000000000000000000" pitchFamily="2" charset="2"/>
              <a:buChar char="ü"/>
            </a:pPr>
            <a:r>
              <a:rPr lang="es-EC" sz="2400" dirty="0" smtClean="0"/>
              <a:t>Espacios </a:t>
            </a:r>
            <a:r>
              <a:rPr lang="es-EC" sz="2400" dirty="0"/>
              <a:t>verdes</a:t>
            </a:r>
            <a:endParaRPr lang="es-ES" sz="2400" dirty="0"/>
          </a:p>
          <a:p>
            <a:pPr marL="285750" lvl="0" indent="-285750" algn="just">
              <a:buFont typeface="Wingdings" panose="05000000000000000000" pitchFamily="2" charset="2"/>
              <a:buChar char="ü"/>
            </a:pPr>
            <a:r>
              <a:rPr lang="es-EC" sz="2400" dirty="0"/>
              <a:t>Oficinas de coordinación</a:t>
            </a:r>
            <a:endParaRPr lang="es-ES" sz="2400" dirty="0"/>
          </a:p>
          <a:p>
            <a:pPr marL="285750" lvl="0" indent="-285750" algn="just">
              <a:buFont typeface="Wingdings" panose="05000000000000000000" pitchFamily="2" charset="2"/>
              <a:buChar char="ü"/>
            </a:pPr>
            <a:r>
              <a:rPr lang="es-EC" sz="2400" dirty="0"/>
              <a:t>Cabina de Radio</a:t>
            </a:r>
            <a:endParaRPr lang="es-ES" sz="2400" dirty="0"/>
          </a:p>
          <a:p>
            <a:pPr marL="285750" lvl="0" indent="-285750" algn="just">
              <a:buFont typeface="Wingdings" panose="05000000000000000000" pitchFamily="2" charset="2"/>
              <a:buChar char="ü"/>
            </a:pPr>
            <a:r>
              <a:rPr lang="es-EC" sz="2400" dirty="0"/>
              <a:t>Infocentro </a:t>
            </a:r>
            <a:r>
              <a:rPr lang="es-EC" sz="2400" dirty="0" smtClean="0"/>
              <a:t>equipado</a:t>
            </a:r>
          </a:p>
          <a:p>
            <a:pPr marL="285750" lvl="0" indent="-285750" algn="just">
              <a:buFont typeface="Wingdings" panose="05000000000000000000" pitchFamily="2" charset="2"/>
              <a:buChar char="ü"/>
            </a:pPr>
            <a:r>
              <a:rPr lang="es-EC" sz="2400" dirty="0" smtClean="0"/>
              <a:t>Sala De Maquinas para corte y confección</a:t>
            </a:r>
          </a:p>
          <a:p>
            <a:pPr marL="285750" lvl="0" indent="-285750" algn="just">
              <a:buFont typeface="Wingdings" panose="05000000000000000000" pitchFamily="2" charset="2"/>
              <a:buChar char="ü"/>
            </a:pPr>
            <a:r>
              <a:rPr lang="es-EC" sz="2400" dirty="0" smtClean="0"/>
              <a:t>Auditorio</a:t>
            </a:r>
          </a:p>
          <a:p>
            <a:pPr marL="285750" lvl="0" indent="-285750" algn="just">
              <a:buFont typeface="Wingdings" panose="05000000000000000000" pitchFamily="2" charset="2"/>
              <a:buChar char="ü"/>
            </a:pPr>
            <a:r>
              <a:rPr lang="es-EC" sz="2400" dirty="0" smtClean="0"/>
              <a:t>Biblioteca</a:t>
            </a:r>
          </a:p>
          <a:p>
            <a:pPr marL="285750" indent="-285750" algn="just">
              <a:buFont typeface="Wingdings" panose="05000000000000000000" pitchFamily="2" charset="2"/>
              <a:buChar char="ü"/>
            </a:pPr>
            <a:r>
              <a:rPr lang="es-EC" sz="2400" dirty="0" smtClean="0"/>
              <a:t>2 </a:t>
            </a:r>
            <a:r>
              <a:rPr lang="es-EC" sz="2400" dirty="0"/>
              <a:t>Servidores municipales tiempo completo</a:t>
            </a:r>
            <a:endParaRPr lang="es-ES" sz="2400" dirty="0"/>
          </a:p>
        </p:txBody>
      </p:sp>
      <p:pic>
        <p:nvPicPr>
          <p:cNvPr id="24" name="Picture 5" descr="F:\CASA SOMOS\Logos\BarraQuit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1" t="61135" r="1850" b="12753"/>
          <a:stretch/>
        </p:blipFill>
        <p:spPr bwMode="auto">
          <a:xfrm>
            <a:off x="-17536" y="6438716"/>
            <a:ext cx="12209536" cy="52338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587957" y="1158995"/>
            <a:ext cx="3082639" cy="923330"/>
          </a:xfrm>
          <a:prstGeom prst="rect">
            <a:avLst/>
          </a:prstGeom>
          <a:noFill/>
        </p:spPr>
        <p:txBody>
          <a:bodyPr wrap="none" lIns="91440" tIns="45720" rIns="91440" bIns="45720">
            <a:spAutoFit/>
          </a:bodyPr>
          <a:lstStyle/>
          <a:p>
            <a:pPr algn="ctr"/>
            <a:r>
              <a:rPr lang="es-E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Fortalezas</a:t>
            </a:r>
            <a:endPar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821711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TotalTime>
  <Words>615</Words>
  <Application>Microsoft Office PowerPoint</Application>
  <PresentationFormat>Panorámica</PresentationFormat>
  <Paragraphs>155</Paragraphs>
  <Slides>23</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23</vt:i4>
      </vt:variant>
    </vt:vector>
  </HeadingPairs>
  <TitlesOfParts>
    <vt:vector size="30" baseType="lpstr">
      <vt:lpstr>Algerian</vt:lpstr>
      <vt:lpstr>Arial</vt:lpstr>
      <vt:lpstr>Calibri</vt:lpstr>
      <vt:lpstr>Calibri Light</vt:lpstr>
      <vt:lpstr>Times New Roman</vt:lpstr>
      <vt:lpstr>Wingdings</vt:lpstr>
      <vt:lpstr>Tema de Office</vt:lpstr>
      <vt:lpstr>Presentación de PowerPoint</vt:lpstr>
      <vt:lpstr>Presentación de PowerPoint</vt:lpstr>
      <vt:lpstr>MARCO TEÓRICO</vt:lpstr>
      <vt:lpstr>Presentación de PowerPoint</vt:lpstr>
      <vt:lpstr>Presentación de PowerPoint</vt:lpstr>
      <vt:lpstr>Presentación de PowerPoint</vt:lpstr>
      <vt:lpstr>Presentación de PowerPoint</vt:lpstr>
      <vt:lpstr>Presentación de PowerPoint</vt:lpstr>
      <vt:lpstr>INFRAESTRUCTURA CASA SOMOS LA MERCED</vt:lpstr>
      <vt:lpstr>INFRAESTRUCTURA CASA SOMOS LA MERCED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DELL</dc:creator>
  <cp:lastModifiedBy>USUUMBTRES</cp:lastModifiedBy>
  <cp:revision>34</cp:revision>
  <dcterms:created xsi:type="dcterms:W3CDTF">2018-05-21T11:50:18Z</dcterms:created>
  <dcterms:modified xsi:type="dcterms:W3CDTF">2018-06-25T17:38:31Z</dcterms:modified>
</cp:coreProperties>
</file>