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handoutMasterIdLst>
    <p:handoutMasterId r:id="rId26"/>
  </p:handoutMasterIdLst>
  <p:sldIdLst>
    <p:sldId id="367" r:id="rId2"/>
    <p:sldId id="381" r:id="rId3"/>
    <p:sldId id="383" r:id="rId4"/>
    <p:sldId id="384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415" r:id="rId14"/>
    <p:sldId id="405" r:id="rId15"/>
    <p:sldId id="406" r:id="rId16"/>
    <p:sldId id="407" r:id="rId17"/>
    <p:sldId id="408" r:id="rId18"/>
    <p:sldId id="416" r:id="rId19"/>
    <p:sldId id="417" r:id="rId20"/>
    <p:sldId id="418" r:id="rId21"/>
    <p:sldId id="419" r:id="rId22"/>
    <p:sldId id="424" r:id="rId23"/>
    <p:sldId id="426" r:id="rId24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CC"/>
    <a:srgbClr val="FFFFCC"/>
    <a:srgbClr val="FFFFFF"/>
    <a:srgbClr val="E5F5FF"/>
    <a:srgbClr val="FF9999"/>
    <a:srgbClr val="F5C7EE"/>
    <a:srgbClr val="FFCCFF"/>
    <a:srgbClr val="99FF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7707" autoAdjust="0"/>
  </p:normalViewPr>
  <p:slideViewPr>
    <p:cSldViewPr>
      <p:cViewPr varScale="1">
        <p:scale>
          <a:sx n="68" d="100"/>
          <a:sy n="68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AppData\Roaming\Microsoft\Excel\ENCUESTA%20RESULTADOS%20SOFIA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AppData\Roaming\Microsoft\Excel\ENCUESTA%20RESULTADOS%20SOFIA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AppData\Roaming\Microsoft\Excel\ENCUESTA%20RESULTADOS%20SOFIA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AppData\Roaming\Microsoft\Excel\ENCUESTA%20RESULTADOS%20SOFIA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12. Al momento de depreciar un Vehículo en línea recta, usted lo deprecia: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'TABLAS DE FRECUENCIAS Y GRAFICO'!$B$144</c:f>
              <c:strCache>
                <c:ptCount val="1"/>
                <c:pt idx="0">
                  <c:v>Al momento de depreciar un Vehículo en línea recta, usted lo deprecia: 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'TABLAS DE FRECUENCIAS Y GRAFICO'!$B$147:$B$149</c:f>
              <c:strCache>
                <c:ptCount val="3"/>
                <c:pt idx="0">
                  <c:v>A 5 años, sin valor residual</c:v>
                </c:pt>
                <c:pt idx="1">
                  <c:v>A 5 años con valor residual representativo (real)</c:v>
                </c:pt>
                <c:pt idx="2">
                  <c:v>Depende de la vida útil que tenga en la empresa y considera un valor residual representativo</c:v>
                </c:pt>
              </c:strCache>
            </c:strRef>
          </c:cat>
          <c:val>
            <c:numRef>
              <c:f>'TABLAS DE FRECUENCIAS Y GRAFICO'!$D$147:$D$149</c:f>
              <c:numCache>
                <c:formatCode>0%</c:formatCode>
                <c:ptCount val="3"/>
                <c:pt idx="0">
                  <c:v>0.38461538461538464</c:v>
                </c:pt>
                <c:pt idx="1">
                  <c:v>0.41666666666666669</c:v>
                </c:pt>
                <c:pt idx="2">
                  <c:v>0.19871794871794871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4-4805-9E49-EBCB6767C9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49421691240661"/>
          <c:y val="0.21088502792619002"/>
          <c:w val="0.33805742814290474"/>
          <c:h val="0.744123969390606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13. ¿Qué porcentaje reconoce de Deterioro (Provisión) de créditos incobrables generados en cada ejercicio fiscal y originado en operaciones del giro ordinario del negocio?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'TABLAS DE FRECUENCIAS Y GRAFICO'!$B$157</c:f>
              <c:strCache>
                <c:ptCount val="1"/>
                <c:pt idx="0">
                  <c:v>¿Qué porcentaje reconoce de Deterioro (Provisión) de créditos incobrables generados en cada ejercicio fiscal y originado en operaciones del giro ordinario del negocio?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'TABLAS DE FRECUENCIAS Y GRAFICO'!$B$160:$B$161</c:f>
              <c:strCache>
                <c:ptCount val="2"/>
                <c:pt idx="0">
                  <c:v>1% como límite máximo señalado por la Ley</c:v>
                </c:pt>
                <c:pt idx="1">
                  <c:v>De acuerdo al nivel de Riesgo y esencia de la operación</c:v>
                </c:pt>
              </c:strCache>
            </c:strRef>
          </c:cat>
          <c:val>
            <c:numRef>
              <c:f>'TABLAS DE FRECUENCIAS Y GRAFICO'!$D$160:$D$161</c:f>
              <c:numCache>
                <c:formatCode>0%</c:formatCode>
                <c:ptCount val="2"/>
                <c:pt idx="0">
                  <c:v>0.75641025641025639</c:v>
                </c:pt>
                <c:pt idx="1">
                  <c:v>0.24358974358974358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B-4E81-9290-0F52CC5F8DD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14. ¿Usted determina el Deterioro por el Valor Neto Realizable en sus Inventarios?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'TABLAS DE FRECUENCIAS Y GRAFICO'!$B$169</c:f>
              <c:strCache>
                <c:ptCount val="1"/>
                <c:pt idx="0">
                  <c:v>¿Usted determina el Deterioro por el Valor Neto Realizable en sus Inventarios?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'TABLAS DE FRECUENCIAS Y GRAFICO'!$B$172:$B$173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'TABLAS DE FRECUENCIAS Y GRAFICO'!$D$172:$D$173</c:f>
              <c:numCache>
                <c:formatCode>0%</c:formatCode>
                <c:ptCount val="2"/>
                <c:pt idx="0">
                  <c:v>0.39102564102564102</c:v>
                </c:pt>
                <c:pt idx="1">
                  <c:v>0.60897435897435892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3-4987-A332-CD73E11942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 dirty="0"/>
              <a:t>15. Considere la siguiente situación: La empresa “ABC” ejecutó un contrato de Instalación de redes de computadoras, su avance se encuentra al 90% de la obra hasta diciembre 2017; sin embargo, recién podrá facturar  al culminar la obra en el mes de enero 2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'TABLAS DE FRECUENCIAS Y GRAFICO'!$B$183</c:f>
              <c:strCache>
                <c:ptCount val="1"/>
                <c:pt idx="0">
                  <c:v>Considere la siguiente situación: La empresa “ABC” ejecutó un contrato de Instalación de redes de computadoras, su avance se encuentra al 90% de la obra hasta diciembre 2017; sin embargo, recién podrá facturar  al culminar la obra en el mes de enero 2018.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'TABLAS DE FRECUENCIAS Y GRAFICO'!$B$186:$B$188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Proporcionalmente en los 2 años</c:v>
                </c:pt>
              </c:strCache>
            </c:strRef>
          </c:cat>
          <c:val>
            <c:numRef>
              <c:f>'TABLAS DE FRECUENCIAS Y GRAFICO'!$D$186:$D$188</c:f>
              <c:numCache>
                <c:formatCode>0%</c:formatCode>
                <c:ptCount val="3"/>
                <c:pt idx="0">
                  <c:v>0.22435897435897437</c:v>
                </c:pt>
                <c:pt idx="1">
                  <c:v>0.48717948717948717</c:v>
                </c:pt>
                <c:pt idx="2">
                  <c:v>0.28846153846153844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C-4BDC-BD63-D9B58848FE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INSTRUMENTO%20ENCUESTA.docx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INSTRUMENTO%20ENCUESTA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3FAAE-84AC-4D08-9154-C0F3BD8D2BAD}" type="doc">
      <dgm:prSet loTypeId="urn:microsoft.com/office/officeart/2005/8/layout/vList6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B207840C-DD67-44AA-933A-B7D8F5CD642B}">
      <dgm:prSet phldrT="[Texto]"/>
      <dgm:spPr/>
      <dgm:t>
        <a:bodyPr/>
        <a:lstStyle/>
        <a:p>
          <a:r>
            <a:rPr lang="es-EC" dirty="0"/>
            <a:t>INCIDENCIA DE LA APLICACIÓN Y ACEPTACIÓN DE LAS NIIF’S EN EL ECUADOR POR PARTE DEL SRI, EN EL PAGO DEL IMPUESTO A LA RENTA EN LAS EMPRESAS COMERCIALES DE EQUIPOS DE COMPUTACIÓN EN LA CIUDAD DE QUITO.</a:t>
          </a:r>
          <a:endParaRPr lang="es-ES" dirty="0"/>
        </a:p>
      </dgm:t>
    </dgm:pt>
    <dgm:pt modelId="{266E6BED-3FC0-4AE1-8670-F0C58A6C92D3}" type="parTrans" cxnId="{DC8912C0-C8ED-4019-85E4-E044C3AB8C1B}">
      <dgm:prSet/>
      <dgm:spPr/>
      <dgm:t>
        <a:bodyPr/>
        <a:lstStyle/>
        <a:p>
          <a:endParaRPr lang="es-ES"/>
        </a:p>
      </dgm:t>
    </dgm:pt>
    <dgm:pt modelId="{005BA5F5-1987-4493-AE7B-1254BE592DE2}" type="sibTrans" cxnId="{DC8912C0-C8ED-4019-85E4-E044C3AB8C1B}">
      <dgm:prSet/>
      <dgm:spPr/>
      <dgm:t>
        <a:bodyPr/>
        <a:lstStyle/>
        <a:p>
          <a:endParaRPr lang="es-ES"/>
        </a:p>
      </dgm:t>
    </dgm:pt>
    <dgm:pt modelId="{6FC73578-3490-4B28-87D4-03F6B6C9348D}" type="pres">
      <dgm:prSet presAssocID="{9D63FAAE-84AC-4D08-9154-C0F3BD8D2BAD}" presName="Name0" presStyleCnt="0">
        <dgm:presLayoutVars>
          <dgm:dir/>
          <dgm:animLvl val="lvl"/>
          <dgm:resizeHandles/>
        </dgm:presLayoutVars>
      </dgm:prSet>
      <dgm:spPr/>
    </dgm:pt>
    <dgm:pt modelId="{5C556572-698D-462C-990D-2067B3D93FB5}" type="pres">
      <dgm:prSet presAssocID="{B207840C-DD67-44AA-933A-B7D8F5CD642B}" presName="linNode" presStyleCnt="0"/>
      <dgm:spPr/>
    </dgm:pt>
    <dgm:pt modelId="{E9EB7236-A72A-4A51-8077-B3BF1A5E7DED}" type="pres">
      <dgm:prSet presAssocID="{B207840C-DD67-44AA-933A-B7D8F5CD642B}" presName="parentShp" presStyleLbl="node1" presStyleIdx="0" presStyleCnt="1" custScaleX="1140312" custScaleY="70000">
        <dgm:presLayoutVars>
          <dgm:bulletEnabled val="1"/>
        </dgm:presLayoutVars>
      </dgm:prSet>
      <dgm:spPr/>
    </dgm:pt>
    <dgm:pt modelId="{9EC13E6A-77F7-435C-B9C7-7F53AE0EDB90}" type="pres">
      <dgm:prSet presAssocID="{B207840C-DD67-44AA-933A-B7D8F5CD642B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5B51276C-6CC4-4491-BF83-83D22CD3CFCD}" type="presOf" srcId="{B207840C-DD67-44AA-933A-B7D8F5CD642B}" destId="{E9EB7236-A72A-4A51-8077-B3BF1A5E7DED}" srcOrd="0" destOrd="0" presId="urn:microsoft.com/office/officeart/2005/8/layout/vList6"/>
    <dgm:cxn modelId="{DC8912C0-C8ED-4019-85E4-E044C3AB8C1B}" srcId="{9D63FAAE-84AC-4D08-9154-C0F3BD8D2BAD}" destId="{B207840C-DD67-44AA-933A-B7D8F5CD642B}" srcOrd="0" destOrd="0" parTransId="{266E6BED-3FC0-4AE1-8670-F0C58A6C92D3}" sibTransId="{005BA5F5-1987-4493-AE7B-1254BE592DE2}"/>
    <dgm:cxn modelId="{F08A0DEC-9EAE-4DBA-8592-9630545448FE}" type="presOf" srcId="{9D63FAAE-84AC-4D08-9154-C0F3BD8D2BAD}" destId="{6FC73578-3490-4B28-87D4-03F6B6C9348D}" srcOrd="0" destOrd="0" presId="urn:microsoft.com/office/officeart/2005/8/layout/vList6"/>
    <dgm:cxn modelId="{CB485BAF-B044-4453-B042-EE09DB7828BE}" type="presParOf" srcId="{6FC73578-3490-4B28-87D4-03F6B6C9348D}" destId="{5C556572-698D-462C-990D-2067B3D93FB5}" srcOrd="0" destOrd="0" presId="urn:microsoft.com/office/officeart/2005/8/layout/vList6"/>
    <dgm:cxn modelId="{DA634CB4-37D7-40F4-A122-FE055B541921}" type="presParOf" srcId="{5C556572-698D-462C-990D-2067B3D93FB5}" destId="{E9EB7236-A72A-4A51-8077-B3BF1A5E7DED}" srcOrd="0" destOrd="0" presId="urn:microsoft.com/office/officeart/2005/8/layout/vList6"/>
    <dgm:cxn modelId="{FD3B60A3-FD04-4D0C-B9B2-543BAE3D9A1B}" type="presParOf" srcId="{5C556572-698D-462C-990D-2067B3D93FB5}" destId="{9EC13E6A-77F7-435C-B9C7-7F53AE0EDB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5335A3-5BB5-4ED7-B944-52570EB34ADD}" type="doc">
      <dgm:prSet loTypeId="urn:microsoft.com/office/officeart/2005/8/layout/process3" loCatId="process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81C82C89-7A9A-4D99-8934-EEA58378C6BA}">
      <dgm:prSet phldrT="[Texto]" custT="1"/>
      <dgm:spPr/>
      <dgm:t>
        <a:bodyPr/>
        <a:lstStyle/>
        <a:p>
          <a:r>
            <a:rPr lang="es-ES" sz="1800" dirty="0"/>
            <a:t>Base Legal NIIF en Ecuador</a:t>
          </a:r>
        </a:p>
      </dgm:t>
    </dgm:pt>
    <dgm:pt modelId="{9524696B-24D3-4E9D-AE1A-E7E5D845BD68}" type="parTrans" cxnId="{947AAD9E-2F81-4DFB-AD86-9FECBF89EB4C}">
      <dgm:prSet/>
      <dgm:spPr/>
      <dgm:t>
        <a:bodyPr/>
        <a:lstStyle/>
        <a:p>
          <a:endParaRPr lang="es-ES" sz="1800"/>
        </a:p>
      </dgm:t>
    </dgm:pt>
    <dgm:pt modelId="{3555D167-640C-426C-A92B-BDA5A2860262}" type="sibTrans" cxnId="{947AAD9E-2F81-4DFB-AD86-9FECBF89EB4C}">
      <dgm:prSet custT="1"/>
      <dgm:spPr/>
      <dgm:t>
        <a:bodyPr/>
        <a:lstStyle/>
        <a:p>
          <a:endParaRPr lang="es-ES" sz="1800"/>
        </a:p>
      </dgm:t>
    </dgm:pt>
    <dgm:pt modelId="{A7C83121-B561-4346-A18E-F3153D3913B3}">
      <dgm:prSet phldrT="[Texto]" custT="1"/>
      <dgm:spPr/>
      <dgm:t>
        <a:bodyPr/>
        <a:lstStyle/>
        <a:p>
          <a:r>
            <a:rPr lang="es-EC" sz="1800" dirty="0"/>
            <a:t>Artículo 80 de la Ley Reformatoria para le Equidad Tributaria del Ecuador, 2007.</a:t>
          </a:r>
          <a:endParaRPr lang="es-ES" sz="1800" dirty="0"/>
        </a:p>
      </dgm:t>
    </dgm:pt>
    <dgm:pt modelId="{9E35ED39-E0EC-44F0-B0E2-58E0140CBF8B}" type="parTrans" cxnId="{2359DA9B-2D8E-4EB0-B125-78656F9E770F}">
      <dgm:prSet/>
      <dgm:spPr/>
      <dgm:t>
        <a:bodyPr/>
        <a:lstStyle/>
        <a:p>
          <a:endParaRPr lang="es-ES" sz="1800"/>
        </a:p>
      </dgm:t>
    </dgm:pt>
    <dgm:pt modelId="{CB10E6AB-FECF-4CDA-B463-5811F3F3F2D5}" type="sibTrans" cxnId="{2359DA9B-2D8E-4EB0-B125-78656F9E770F}">
      <dgm:prSet/>
      <dgm:spPr/>
      <dgm:t>
        <a:bodyPr/>
        <a:lstStyle/>
        <a:p>
          <a:endParaRPr lang="es-ES" sz="1800"/>
        </a:p>
      </dgm:t>
    </dgm:pt>
    <dgm:pt modelId="{D43526C8-04B1-4660-BAA6-5CB233A17D40}">
      <dgm:prSet phldrT="[Texto]" custT="1"/>
      <dgm:spPr/>
      <dgm:t>
        <a:bodyPr/>
        <a:lstStyle/>
        <a:p>
          <a:r>
            <a:rPr lang="es-ES" sz="1800" dirty="0"/>
            <a:t>Según diagnóstico</a:t>
          </a:r>
        </a:p>
      </dgm:t>
    </dgm:pt>
    <dgm:pt modelId="{53DE567A-8B5E-481A-B9C1-54F128C8B9C6}" type="parTrans" cxnId="{88EC88DD-96D8-4491-9A99-8AF21B399A75}">
      <dgm:prSet/>
      <dgm:spPr/>
      <dgm:t>
        <a:bodyPr/>
        <a:lstStyle/>
        <a:p>
          <a:endParaRPr lang="es-ES" sz="1800"/>
        </a:p>
      </dgm:t>
    </dgm:pt>
    <dgm:pt modelId="{3989D8DA-DC36-49D7-B052-D102A1BD2DED}" type="sibTrans" cxnId="{88EC88DD-96D8-4491-9A99-8AF21B399A75}">
      <dgm:prSet/>
      <dgm:spPr/>
      <dgm:t>
        <a:bodyPr/>
        <a:lstStyle/>
        <a:p>
          <a:endParaRPr lang="es-ES" sz="1800"/>
        </a:p>
      </dgm:t>
    </dgm:pt>
    <dgm:pt modelId="{A2A0381E-A23C-41D3-8399-F22FB2A18360}">
      <dgm:prSet phldrT="[Texto]" custT="1"/>
      <dgm:spPr/>
      <dgm:t>
        <a:bodyPr/>
        <a:lstStyle/>
        <a:p>
          <a:r>
            <a:rPr lang="es-EC" sz="1800" dirty="0"/>
            <a:t>No se aplica la normativa tributaria vigente en base a las </a:t>
          </a:r>
          <a:r>
            <a:rPr lang="es-EC" sz="1800" dirty="0" err="1"/>
            <a:t>NIIF’s</a:t>
          </a:r>
          <a:r>
            <a:rPr lang="es-EC" sz="1800" dirty="0"/>
            <a:t>.</a:t>
          </a:r>
          <a:endParaRPr lang="es-ES" sz="1800" dirty="0"/>
        </a:p>
      </dgm:t>
    </dgm:pt>
    <dgm:pt modelId="{D40FAE12-7299-4DB5-B96D-0648B5D551E3}" type="parTrans" cxnId="{20B8EBE2-C66C-49F8-A3C9-62C34EEA6E08}">
      <dgm:prSet/>
      <dgm:spPr/>
      <dgm:t>
        <a:bodyPr/>
        <a:lstStyle/>
        <a:p>
          <a:endParaRPr lang="es-ES" sz="1800"/>
        </a:p>
      </dgm:t>
    </dgm:pt>
    <dgm:pt modelId="{AD941136-24FB-49FF-A8AA-0E1EB8F31080}" type="sibTrans" cxnId="{20B8EBE2-C66C-49F8-A3C9-62C34EEA6E08}">
      <dgm:prSet/>
      <dgm:spPr/>
      <dgm:t>
        <a:bodyPr/>
        <a:lstStyle/>
        <a:p>
          <a:endParaRPr lang="es-ES" sz="1800"/>
        </a:p>
      </dgm:t>
    </dgm:pt>
    <dgm:pt modelId="{E6829384-D053-4E9B-8581-39438F9DFDF3}">
      <dgm:prSet phldrT="[Texto]" custT="1"/>
      <dgm:spPr/>
      <dgm:t>
        <a:bodyPr/>
        <a:lstStyle/>
        <a:p>
          <a:r>
            <a:rPr lang="es-EC" sz="1800" dirty="0"/>
            <a:t>Artículo 39 del Reglamento de la Ley Orgánica de Incentivos a la Producción y Prevención del Fraude Fiscal, 2014.</a:t>
          </a:r>
          <a:endParaRPr lang="es-ES" sz="1800" dirty="0"/>
        </a:p>
      </dgm:t>
    </dgm:pt>
    <dgm:pt modelId="{6B97CCC5-2D7F-4CC3-A27E-F8374301C1A2}" type="parTrans" cxnId="{34A8C2F9-BFD8-4482-9CFD-A5DE9DA083DB}">
      <dgm:prSet/>
      <dgm:spPr/>
      <dgm:t>
        <a:bodyPr/>
        <a:lstStyle/>
        <a:p>
          <a:endParaRPr lang="es-ES" sz="1800"/>
        </a:p>
      </dgm:t>
    </dgm:pt>
    <dgm:pt modelId="{9A2F631A-988D-4248-8D50-9C10BFD85394}" type="sibTrans" cxnId="{34A8C2F9-BFD8-4482-9CFD-A5DE9DA083DB}">
      <dgm:prSet/>
      <dgm:spPr/>
      <dgm:t>
        <a:bodyPr/>
        <a:lstStyle/>
        <a:p>
          <a:endParaRPr lang="es-ES" sz="1800"/>
        </a:p>
      </dgm:t>
    </dgm:pt>
    <dgm:pt modelId="{DD4B2A60-2081-4AD3-A700-C49A5A012AEE}">
      <dgm:prSet phldrT="[Texto]" custT="1"/>
      <dgm:spPr/>
      <dgm:t>
        <a:bodyPr/>
        <a:lstStyle/>
        <a:p>
          <a:r>
            <a:rPr lang="es-ES" sz="1800" dirty="0"/>
            <a:t>Se presentan dificultades respecto a la práctica de la normativa contable vigente, dígase: NIC 2, 12, 16, 18, 32 y 36.</a:t>
          </a:r>
        </a:p>
      </dgm:t>
    </dgm:pt>
    <dgm:pt modelId="{F1F78FF7-BAF6-4B62-920E-ED9331FBB927}" type="parTrans" cxnId="{09467779-E82A-4926-B90B-A569B397A111}">
      <dgm:prSet/>
      <dgm:spPr/>
      <dgm:t>
        <a:bodyPr/>
        <a:lstStyle/>
        <a:p>
          <a:endParaRPr lang="es-ES" sz="1800"/>
        </a:p>
      </dgm:t>
    </dgm:pt>
    <dgm:pt modelId="{66A2BF8E-4F8B-4385-9705-F527D19F73EA}" type="sibTrans" cxnId="{09467779-E82A-4926-B90B-A569B397A111}">
      <dgm:prSet/>
      <dgm:spPr/>
      <dgm:t>
        <a:bodyPr/>
        <a:lstStyle/>
        <a:p>
          <a:endParaRPr lang="es-ES" sz="1800"/>
        </a:p>
      </dgm:t>
    </dgm:pt>
    <dgm:pt modelId="{925C6774-444F-4318-96CA-73F14A9CA08B}">
      <dgm:prSet phldrT="[Texto]" custT="1"/>
      <dgm:spPr/>
      <dgm:t>
        <a:bodyPr/>
        <a:lstStyle/>
        <a:p>
          <a:endParaRPr lang="es-ES" sz="1800" dirty="0"/>
        </a:p>
      </dgm:t>
    </dgm:pt>
    <dgm:pt modelId="{75F570BE-CBBA-45FB-9934-8E87C011CE90}" type="parTrans" cxnId="{2790CC24-7A73-43DD-A5D7-2F68BCE081E9}">
      <dgm:prSet/>
      <dgm:spPr/>
      <dgm:t>
        <a:bodyPr/>
        <a:lstStyle/>
        <a:p>
          <a:endParaRPr lang="es-ES" sz="1800"/>
        </a:p>
      </dgm:t>
    </dgm:pt>
    <dgm:pt modelId="{64AEFB44-3BBA-4A82-A14A-BD6B23C3EF41}" type="sibTrans" cxnId="{2790CC24-7A73-43DD-A5D7-2F68BCE081E9}">
      <dgm:prSet/>
      <dgm:spPr/>
      <dgm:t>
        <a:bodyPr/>
        <a:lstStyle/>
        <a:p>
          <a:endParaRPr lang="es-ES" sz="1800"/>
        </a:p>
      </dgm:t>
    </dgm:pt>
    <dgm:pt modelId="{92932D6C-760B-40F0-943B-34F530BB1DA2}">
      <dgm:prSet phldrT="[Texto]" custT="1"/>
      <dgm:spPr/>
      <dgm:t>
        <a:bodyPr/>
        <a:lstStyle/>
        <a:p>
          <a:r>
            <a:rPr lang="es-EC" sz="1800" dirty="0"/>
            <a:t>No utilizan todos los registros requeridos en el proceso tributario.</a:t>
          </a:r>
          <a:endParaRPr lang="es-ES" sz="1800" dirty="0"/>
        </a:p>
      </dgm:t>
    </dgm:pt>
    <dgm:pt modelId="{6203C292-9AB0-45F2-AC94-DF99BF7E8467}" type="parTrans" cxnId="{090A5C8C-EBBD-4AD1-B670-6142A9A03CE1}">
      <dgm:prSet/>
      <dgm:spPr/>
      <dgm:t>
        <a:bodyPr/>
        <a:lstStyle/>
        <a:p>
          <a:endParaRPr lang="es-ES" sz="1800"/>
        </a:p>
      </dgm:t>
    </dgm:pt>
    <dgm:pt modelId="{FC801E01-9529-40E2-9B83-DB709B4418E8}" type="sibTrans" cxnId="{090A5C8C-EBBD-4AD1-B670-6142A9A03CE1}">
      <dgm:prSet/>
      <dgm:spPr/>
      <dgm:t>
        <a:bodyPr/>
        <a:lstStyle/>
        <a:p>
          <a:endParaRPr lang="es-ES" sz="1800"/>
        </a:p>
      </dgm:t>
    </dgm:pt>
    <dgm:pt modelId="{E9329426-3D6E-42B0-810C-EEF2C8459270}">
      <dgm:prSet phldrT="[Texto]" custT="1"/>
      <dgm:spPr/>
      <dgm:t>
        <a:bodyPr/>
        <a:lstStyle/>
        <a:p>
          <a:r>
            <a:rPr lang="es-ES" sz="1800" dirty="0"/>
            <a:t>La mayoría de contadores no cuenta con un Manuales de Políticas Contables.</a:t>
          </a:r>
        </a:p>
      </dgm:t>
    </dgm:pt>
    <dgm:pt modelId="{DAB712EB-959A-415D-B029-ACEC981F0E04}" type="parTrans" cxnId="{CC6E59BD-3D5C-4A38-9AB5-5591B123B01E}">
      <dgm:prSet/>
      <dgm:spPr/>
      <dgm:t>
        <a:bodyPr/>
        <a:lstStyle/>
        <a:p>
          <a:endParaRPr lang="es-ES" sz="1800"/>
        </a:p>
      </dgm:t>
    </dgm:pt>
    <dgm:pt modelId="{682CDBF5-3364-44EC-99CB-EBC4046270E1}" type="sibTrans" cxnId="{CC6E59BD-3D5C-4A38-9AB5-5591B123B01E}">
      <dgm:prSet/>
      <dgm:spPr/>
      <dgm:t>
        <a:bodyPr/>
        <a:lstStyle/>
        <a:p>
          <a:endParaRPr lang="es-ES" sz="1800"/>
        </a:p>
      </dgm:t>
    </dgm:pt>
    <dgm:pt modelId="{F3F632BF-985E-4C06-85E9-217BDAA53A56}">
      <dgm:prSet phldrT="[Texto]" custT="1"/>
      <dgm:spPr/>
      <dgm:t>
        <a:bodyPr/>
        <a:lstStyle/>
        <a:p>
          <a:r>
            <a:rPr lang="es-EC" sz="1800" dirty="0"/>
            <a:t>Persisten las prácticas establecidas en la contabilidad tradicional.</a:t>
          </a:r>
          <a:endParaRPr lang="es-ES" sz="1800" dirty="0"/>
        </a:p>
      </dgm:t>
    </dgm:pt>
    <dgm:pt modelId="{7094EA1E-5023-4D5E-9831-00DF31FDAE56}" type="parTrans" cxnId="{7369A7E8-6A89-414A-BC02-D77DD4CB56DF}">
      <dgm:prSet/>
      <dgm:spPr/>
      <dgm:t>
        <a:bodyPr/>
        <a:lstStyle/>
        <a:p>
          <a:endParaRPr lang="es-ES" sz="1800"/>
        </a:p>
      </dgm:t>
    </dgm:pt>
    <dgm:pt modelId="{047528FD-71B2-49E0-96A6-FCEFA5DC6E51}" type="sibTrans" cxnId="{7369A7E8-6A89-414A-BC02-D77DD4CB56DF}">
      <dgm:prSet/>
      <dgm:spPr/>
      <dgm:t>
        <a:bodyPr/>
        <a:lstStyle/>
        <a:p>
          <a:endParaRPr lang="es-ES" sz="1800"/>
        </a:p>
      </dgm:t>
    </dgm:pt>
    <dgm:pt modelId="{201CB18C-E712-4EAF-A718-15A02EE2D732}">
      <dgm:prSet phldrT="[Texto]" custT="1"/>
      <dgm:spPr/>
      <dgm:t>
        <a:bodyPr/>
        <a:lstStyle/>
        <a:p>
          <a:r>
            <a:rPr lang="es-ES" sz="1800" dirty="0"/>
            <a:t>Se evidencia la necesidad de crear un Manual de Políticas Contables.</a:t>
          </a:r>
        </a:p>
      </dgm:t>
    </dgm:pt>
    <dgm:pt modelId="{C02D5778-CBD2-4283-A969-8D258BFBD83A}" type="parTrans" cxnId="{8B1249E7-8E39-4F0A-98FC-BE4F6D25B333}">
      <dgm:prSet/>
      <dgm:spPr/>
      <dgm:t>
        <a:bodyPr/>
        <a:lstStyle/>
        <a:p>
          <a:endParaRPr lang="es-ES" sz="1800"/>
        </a:p>
      </dgm:t>
    </dgm:pt>
    <dgm:pt modelId="{C6170A10-D5FA-4524-81CE-9EB766922487}" type="sibTrans" cxnId="{8B1249E7-8E39-4F0A-98FC-BE4F6D25B333}">
      <dgm:prSet/>
      <dgm:spPr/>
      <dgm:t>
        <a:bodyPr/>
        <a:lstStyle/>
        <a:p>
          <a:endParaRPr lang="es-ES" sz="1800"/>
        </a:p>
      </dgm:t>
    </dgm:pt>
    <dgm:pt modelId="{9615FBDF-ABA7-4559-BDAF-7EB9B1E55EAE}">
      <dgm:prSet phldrT="[Texto]" custT="1"/>
      <dgm:spPr/>
      <dgm:t>
        <a:bodyPr/>
        <a:lstStyle/>
        <a:p>
          <a:r>
            <a:rPr lang="es-ES" sz="1800" dirty="0"/>
            <a:t>Los principales impactos fueron que las empresas comerciales manejan una depreciación acelerada, no reconocen gastos e ingresos en los periodos que corresponden.</a:t>
          </a:r>
        </a:p>
      </dgm:t>
    </dgm:pt>
    <dgm:pt modelId="{8174182F-1291-4249-9F1D-D3D925DD686F}" type="parTrans" cxnId="{737BDAC5-C535-4C24-A85F-953FAEF16F4D}">
      <dgm:prSet/>
      <dgm:spPr/>
    </dgm:pt>
    <dgm:pt modelId="{EEAC2995-A194-4B00-8A36-4125CAB2EFEB}" type="sibTrans" cxnId="{737BDAC5-C535-4C24-A85F-953FAEF16F4D}">
      <dgm:prSet/>
      <dgm:spPr/>
    </dgm:pt>
    <dgm:pt modelId="{9003B73A-97D7-48D9-88D9-E8B0D27A3290}" type="pres">
      <dgm:prSet presAssocID="{C15335A3-5BB5-4ED7-B944-52570EB34ADD}" presName="linearFlow" presStyleCnt="0">
        <dgm:presLayoutVars>
          <dgm:dir/>
          <dgm:animLvl val="lvl"/>
          <dgm:resizeHandles val="exact"/>
        </dgm:presLayoutVars>
      </dgm:prSet>
      <dgm:spPr/>
    </dgm:pt>
    <dgm:pt modelId="{B7FFE3CC-8974-4779-ABFF-DDC49F2C4FE3}" type="pres">
      <dgm:prSet presAssocID="{81C82C89-7A9A-4D99-8934-EEA58378C6BA}" presName="composite" presStyleCnt="0"/>
      <dgm:spPr/>
    </dgm:pt>
    <dgm:pt modelId="{D6A7FBC2-D546-436F-990C-0EF19DB25F3D}" type="pres">
      <dgm:prSet presAssocID="{81C82C89-7A9A-4D99-8934-EEA58378C6B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29239838-4F6B-45A0-B45D-12F48E2D643D}" type="pres">
      <dgm:prSet presAssocID="{81C82C89-7A9A-4D99-8934-EEA58378C6BA}" presName="parSh" presStyleLbl="node1" presStyleIdx="0" presStyleCnt="2"/>
      <dgm:spPr/>
    </dgm:pt>
    <dgm:pt modelId="{B85D28E7-DDD4-40C6-B83C-CF974F0545EB}" type="pres">
      <dgm:prSet presAssocID="{81C82C89-7A9A-4D99-8934-EEA58378C6BA}" presName="desTx" presStyleLbl="fgAcc1" presStyleIdx="0" presStyleCnt="2">
        <dgm:presLayoutVars>
          <dgm:bulletEnabled val="1"/>
        </dgm:presLayoutVars>
      </dgm:prSet>
      <dgm:spPr/>
    </dgm:pt>
    <dgm:pt modelId="{2A45FE44-7930-46AD-9521-E5DCD5CCEF70}" type="pres">
      <dgm:prSet presAssocID="{3555D167-640C-426C-A92B-BDA5A2860262}" presName="sibTrans" presStyleLbl="sibTrans2D1" presStyleIdx="0" presStyleCnt="1"/>
      <dgm:spPr/>
    </dgm:pt>
    <dgm:pt modelId="{F0579ACF-5983-4C77-BD69-1C7F113330BF}" type="pres">
      <dgm:prSet presAssocID="{3555D167-640C-426C-A92B-BDA5A2860262}" presName="connTx" presStyleLbl="sibTrans2D1" presStyleIdx="0" presStyleCnt="1"/>
      <dgm:spPr/>
    </dgm:pt>
    <dgm:pt modelId="{22D7245E-5BDC-4E4A-AD3E-A480228CF251}" type="pres">
      <dgm:prSet presAssocID="{D43526C8-04B1-4660-BAA6-5CB233A17D40}" presName="composite" presStyleCnt="0"/>
      <dgm:spPr/>
    </dgm:pt>
    <dgm:pt modelId="{18695069-FD84-4A28-B20F-29B6A25F553F}" type="pres">
      <dgm:prSet presAssocID="{D43526C8-04B1-4660-BAA6-5CB233A17D40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FB53D40A-C0E9-4F32-A714-CDA5297DC51C}" type="pres">
      <dgm:prSet presAssocID="{D43526C8-04B1-4660-BAA6-5CB233A17D40}" presName="parSh" presStyleLbl="node1" presStyleIdx="1" presStyleCnt="2"/>
      <dgm:spPr/>
    </dgm:pt>
    <dgm:pt modelId="{41072E34-0ECA-4359-A0D1-FFAA291AB3E5}" type="pres">
      <dgm:prSet presAssocID="{D43526C8-04B1-4660-BAA6-5CB233A17D40}" presName="desTx" presStyleLbl="fgAcc1" presStyleIdx="1" presStyleCnt="2" custScaleX="285854" custScaleY="110303">
        <dgm:presLayoutVars>
          <dgm:bulletEnabled val="1"/>
        </dgm:presLayoutVars>
      </dgm:prSet>
      <dgm:spPr/>
    </dgm:pt>
  </dgm:ptLst>
  <dgm:cxnLst>
    <dgm:cxn modelId="{94F5F108-389A-4292-9EE4-AC2FB5C556C7}" type="presOf" srcId="{3555D167-640C-426C-A92B-BDA5A2860262}" destId="{2A45FE44-7930-46AD-9521-E5DCD5CCEF70}" srcOrd="0" destOrd="0" presId="urn:microsoft.com/office/officeart/2005/8/layout/process3"/>
    <dgm:cxn modelId="{2790CC24-7A73-43DD-A5D7-2F68BCE081E9}" srcId="{D43526C8-04B1-4660-BAA6-5CB233A17D40}" destId="{925C6774-444F-4318-96CA-73F14A9CA08B}" srcOrd="7" destOrd="0" parTransId="{75F570BE-CBBA-45FB-9934-8E87C011CE90}" sibTransId="{64AEFB44-3BBA-4A82-A14A-BD6B23C3EF41}"/>
    <dgm:cxn modelId="{638A1434-E875-4946-AD81-B4B44A7ABAE8}" type="presOf" srcId="{92932D6C-760B-40F0-943B-34F530BB1DA2}" destId="{41072E34-0ECA-4359-A0D1-FFAA291AB3E5}" srcOrd="0" destOrd="2" presId="urn:microsoft.com/office/officeart/2005/8/layout/process3"/>
    <dgm:cxn modelId="{B969E936-39FE-4F55-B5E8-EDEF0CEE7587}" type="presOf" srcId="{3555D167-640C-426C-A92B-BDA5A2860262}" destId="{F0579ACF-5983-4C77-BD69-1C7F113330BF}" srcOrd="1" destOrd="0" presId="urn:microsoft.com/office/officeart/2005/8/layout/process3"/>
    <dgm:cxn modelId="{CDDF003E-6734-48C6-9CFA-A9713E46B5B4}" type="presOf" srcId="{E9329426-3D6E-42B0-810C-EEF2C8459270}" destId="{41072E34-0ECA-4359-A0D1-FFAA291AB3E5}" srcOrd="0" destOrd="4" presId="urn:microsoft.com/office/officeart/2005/8/layout/process3"/>
    <dgm:cxn modelId="{2DBA7546-7710-4A4B-8DDB-F387371EA26D}" type="presOf" srcId="{DD4B2A60-2081-4AD3-A700-C49A5A012AEE}" destId="{41072E34-0ECA-4359-A0D1-FFAA291AB3E5}" srcOrd="0" destOrd="1" presId="urn:microsoft.com/office/officeart/2005/8/layout/process3"/>
    <dgm:cxn modelId="{09467779-E82A-4926-B90B-A569B397A111}" srcId="{D43526C8-04B1-4660-BAA6-5CB233A17D40}" destId="{DD4B2A60-2081-4AD3-A700-C49A5A012AEE}" srcOrd="1" destOrd="0" parTransId="{F1F78FF7-BAF6-4B62-920E-ED9331FBB927}" sibTransId="{66A2BF8E-4F8B-4385-9705-F527D19F73EA}"/>
    <dgm:cxn modelId="{B9C53D80-1235-44F3-94A5-81510629ECEE}" type="presOf" srcId="{E6829384-D053-4E9B-8581-39438F9DFDF3}" destId="{B85D28E7-DDD4-40C6-B83C-CF974F0545EB}" srcOrd="0" destOrd="1" presId="urn:microsoft.com/office/officeart/2005/8/layout/process3"/>
    <dgm:cxn modelId="{CF8F9681-989C-4505-A79C-CEC930736EAF}" type="presOf" srcId="{D43526C8-04B1-4660-BAA6-5CB233A17D40}" destId="{18695069-FD84-4A28-B20F-29B6A25F553F}" srcOrd="0" destOrd="0" presId="urn:microsoft.com/office/officeart/2005/8/layout/process3"/>
    <dgm:cxn modelId="{18FEFA83-95A3-4E2A-B1DF-279420B706F5}" type="presOf" srcId="{C15335A3-5BB5-4ED7-B944-52570EB34ADD}" destId="{9003B73A-97D7-48D9-88D9-E8B0D27A3290}" srcOrd="0" destOrd="0" presId="urn:microsoft.com/office/officeart/2005/8/layout/process3"/>
    <dgm:cxn modelId="{090A5C8C-EBBD-4AD1-B670-6142A9A03CE1}" srcId="{D43526C8-04B1-4660-BAA6-5CB233A17D40}" destId="{92932D6C-760B-40F0-943B-34F530BB1DA2}" srcOrd="2" destOrd="0" parTransId="{6203C292-9AB0-45F2-AC94-DF99BF7E8467}" sibTransId="{FC801E01-9529-40E2-9B83-DB709B4418E8}"/>
    <dgm:cxn modelId="{2359DA9B-2D8E-4EB0-B125-78656F9E770F}" srcId="{81C82C89-7A9A-4D99-8934-EEA58378C6BA}" destId="{A7C83121-B561-4346-A18E-F3153D3913B3}" srcOrd="0" destOrd="0" parTransId="{9E35ED39-E0EC-44F0-B0E2-58E0140CBF8B}" sibTransId="{CB10E6AB-FECF-4CDA-B463-5811F3F3F2D5}"/>
    <dgm:cxn modelId="{F088F29C-0512-4CAD-8638-17B7AF5444C9}" type="presOf" srcId="{925C6774-444F-4318-96CA-73F14A9CA08B}" destId="{41072E34-0ECA-4359-A0D1-FFAA291AB3E5}" srcOrd="0" destOrd="7" presId="urn:microsoft.com/office/officeart/2005/8/layout/process3"/>
    <dgm:cxn modelId="{947AAD9E-2F81-4DFB-AD86-9FECBF89EB4C}" srcId="{C15335A3-5BB5-4ED7-B944-52570EB34ADD}" destId="{81C82C89-7A9A-4D99-8934-EEA58378C6BA}" srcOrd="0" destOrd="0" parTransId="{9524696B-24D3-4E9D-AE1A-E7E5D845BD68}" sibTransId="{3555D167-640C-426C-A92B-BDA5A2860262}"/>
    <dgm:cxn modelId="{9D5EBBB0-9BB3-4332-B6D0-EF1EE5B36E50}" type="presOf" srcId="{201CB18C-E712-4EAF-A718-15A02EE2D732}" destId="{41072E34-0ECA-4359-A0D1-FFAA291AB3E5}" srcOrd="0" destOrd="6" presId="urn:microsoft.com/office/officeart/2005/8/layout/process3"/>
    <dgm:cxn modelId="{A47E41B5-050D-4892-A93B-1B7C75749463}" type="presOf" srcId="{81C82C89-7A9A-4D99-8934-EEA58378C6BA}" destId="{29239838-4F6B-45A0-B45D-12F48E2D643D}" srcOrd="1" destOrd="0" presId="urn:microsoft.com/office/officeart/2005/8/layout/process3"/>
    <dgm:cxn modelId="{CC6E59BD-3D5C-4A38-9AB5-5591B123B01E}" srcId="{D43526C8-04B1-4660-BAA6-5CB233A17D40}" destId="{E9329426-3D6E-42B0-810C-EEF2C8459270}" srcOrd="4" destOrd="0" parTransId="{DAB712EB-959A-415D-B029-ACEC981F0E04}" sibTransId="{682CDBF5-3364-44EC-99CB-EBC4046270E1}"/>
    <dgm:cxn modelId="{9317DEBD-F86A-45B3-9053-E02EF3AC5A57}" type="presOf" srcId="{9615FBDF-ABA7-4559-BDAF-7EB9B1E55EAE}" destId="{41072E34-0ECA-4359-A0D1-FFAA291AB3E5}" srcOrd="0" destOrd="3" presId="urn:microsoft.com/office/officeart/2005/8/layout/process3"/>
    <dgm:cxn modelId="{737BDAC5-C535-4C24-A85F-953FAEF16F4D}" srcId="{D43526C8-04B1-4660-BAA6-5CB233A17D40}" destId="{9615FBDF-ABA7-4559-BDAF-7EB9B1E55EAE}" srcOrd="3" destOrd="0" parTransId="{8174182F-1291-4249-9F1D-D3D925DD686F}" sibTransId="{EEAC2995-A194-4B00-8A36-4125CAB2EFEB}"/>
    <dgm:cxn modelId="{FA9990D2-200E-45FB-8210-3825083EBDC0}" type="presOf" srcId="{D43526C8-04B1-4660-BAA6-5CB233A17D40}" destId="{FB53D40A-C0E9-4F32-A714-CDA5297DC51C}" srcOrd="1" destOrd="0" presId="urn:microsoft.com/office/officeart/2005/8/layout/process3"/>
    <dgm:cxn modelId="{207B84D6-B362-4CE0-95B8-067AB0D9D023}" type="presOf" srcId="{F3F632BF-985E-4C06-85E9-217BDAA53A56}" destId="{41072E34-0ECA-4359-A0D1-FFAA291AB3E5}" srcOrd="0" destOrd="5" presId="urn:microsoft.com/office/officeart/2005/8/layout/process3"/>
    <dgm:cxn modelId="{2261F4D6-9D76-4B4B-8FEB-C876858BBD3E}" type="presOf" srcId="{A2A0381E-A23C-41D3-8399-F22FB2A18360}" destId="{41072E34-0ECA-4359-A0D1-FFAA291AB3E5}" srcOrd="0" destOrd="0" presId="urn:microsoft.com/office/officeart/2005/8/layout/process3"/>
    <dgm:cxn modelId="{EE4660DA-72EC-4759-80EB-A7478DF70724}" type="presOf" srcId="{A7C83121-B561-4346-A18E-F3153D3913B3}" destId="{B85D28E7-DDD4-40C6-B83C-CF974F0545EB}" srcOrd="0" destOrd="0" presId="urn:microsoft.com/office/officeart/2005/8/layout/process3"/>
    <dgm:cxn modelId="{88EC88DD-96D8-4491-9A99-8AF21B399A75}" srcId="{C15335A3-5BB5-4ED7-B944-52570EB34ADD}" destId="{D43526C8-04B1-4660-BAA6-5CB233A17D40}" srcOrd="1" destOrd="0" parTransId="{53DE567A-8B5E-481A-B9C1-54F128C8B9C6}" sibTransId="{3989D8DA-DC36-49D7-B052-D102A1BD2DED}"/>
    <dgm:cxn modelId="{20B8EBE2-C66C-49F8-A3C9-62C34EEA6E08}" srcId="{D43526C8-04B1-4660-BAA6-5CB233A17D40}" destId="{A2A0381E-A23C-41D3-8399-F22FB2A18360}" srcOrd="0" destOrd="0" parTransId="{D40FAE12-7299-4DB5-B96D-0648B5D551E3}" sibTransId="{AD941136-24FB-49FF-A8AA-0E1EB8F31080}"/>
    <dgm:cxn modelId="{8B1249E7-8E39-4F0A-98FC-BE4F6D25B333}" srcId="{D43526C8-04B1-4660-BAA6-5CB233A17D40}" destId="{201CB18C-E712-4EAF-A718-15A02EE2D732}" srcOrd="6" destOrd="0" parTransId="{C02D5778-CBD2-4283-A969-8D258BFBD83A}" sibTransId="{C6170A10-D5FA-4524-81CE-9EB766922487}"/>
    <dgm:cxn modelId="{7369A7E8-6A89-414A-BC02-D77DD4CB56DF}" srcId="{D43526C8-04B1-4660-BAA6-5CB233A17D40}" destId="{F3F632BF-985E-4C06-85E9-217BDAA53A56}" srcOrd="5" destOrd="0" parTransId="{7094EA1E-5023-4D5E-9831-00DF31FDAE56}" sibTransId="{047528FD-71B2-49E0-96A6-FCEFA5DC6E51}"/>
    <dgm:cxn modelId="{006E9AF9-942E-401C-916C-A070E618C68B}" type="presOf" srcId="{81C82C89-7A9A-4D99-8934-EEA58378C6BA}" destId="{D6A7FBC2-D546-436F-990C-0EF19DB25F3D}" srcOrd="0" destOrd="0" presId="urn:microsoft.com/office/officeart/2005/8/layout/process3"/>
    <dgm:cxn modelId="{34A8C2F9-BFD8-4482-9CFD-A5DE9DA083DB}" srcId="{81C82C89-7A9A-4D99-8934-EEA58378C6BA}" destId="{E6829384-D053-4E9B-8581-39438F9DFDF3}" srcOrd="1" destOrd="0" parTransId="{6B97CCC5-2D7F-4CC3-A27E-F8374301C1A2}" sibTransId="{9A2F631A-988D-4248-8D50-9C10BFD85394}"/>
    <dgm:cxn modelId="{2626E874-6BCC-4AC6-943F-F6DE212D961C}" type="presParOf" srcId="{9003B73A-97D7-48D9-88D9-E8B0D27A3290}" destId="{B7FFE3CC-8974-4779-ABFF-DDC49F2C4FE3}" srcOrd="0" destOrd="0" presId="urn:microsoft.com/office/officeart/2005/8/layout/process3"/>
    <dgm:cxn modelId="{A9F7F419-7C35-413C-88CE-53642BFA844D}" type="presParOf" srcId="{B7FFE3CC-8974-4779-ABFF-DDC49F2C4FE3}" destId="{D6A7FBC2-D546-436F-990C-0EF19DB25F3D}" srcOrd="0" destOrd="0" presId="urn:microsoft.com/office/officeart/2005/8/layout/process3"/>
    <dgm:cxn modelId="{4CC4ED5A-E3D3-4DE0-8F76-2D6D020493C8}" type="presParOf" srcId="{B7FFE3CC-8974-4779-ABFF-DDC49F2C4FE3}" destId="{29239838-4F6B-45A0-B45D-12F48E2D643D}" srcOrd="1" destOrd="0" presId="urn:microsoft.com/office/officeart/2005/8/layout/process3"/>
    <dgm:cxn modelId="{6C3E0D9C-050D-42AF-A309-C3C98E6B6703}" type="presParOf" srcId="{B7FFE3CC-8974-4779-ABFF-DDC49F2C4FE3}" destId="{B85D28E7-DDD4-40C6-B83C-CF974F0545EB}" srcOrd="2" destOrd="0" presId="urn:microsoft.com/office/officeart/2005/8/layout/process3"/>
    <dgm:cxn modelId="{0147564E-43E7-4DC2-A4FD-0289924AC1A1}" type="presParOf" srcId="{9003B73A-97D7-48D9-88D9-E8B0D27A3290}" destId="{2A45FE44-7930-46AD-9521-E5DCD5CCEF70}" srcOrd="1" destOrd="0" presId="urn:microsoft.com/office/officeart/2005/8/layout/process3"/>
    <dgm:cxn modelId="{3757D6E0-8DFB-4DE4-9537-E6F84E4A71A6}" type="presParOf" srcId="{2A45FE44-7930-46AD-9521-E5DCD5CCEF70}" destId="{F0579ACF-5983-4C77-BD69-1C7F113330BF}" srcOrd="0" destOrd="0" presId="urn:microsoft.com/office/officeart/2005/8/layout/process3"/>
    <dgm:cxn modelId="{7309DC0D-F396-4B3B-A211-F64C9026A24C}" type="presParOf" srcId="{9003B73A-97D7-48D9-88D9-E8B0D27A3290}" destId="{22D7245E-5BDC-4E4A-AD3E-A480228CF251}" srcOrd="2" destOrd="0" presId="urn:microsoft.com/office/officeart/2005/8/layout/process3"/>
    <dgm:cxn modelId="{4CACA225-FADF-4214-9933-21D397ACF5DE}" type="presParOf" srcId="{22D7245E-5BDC-4E4A-AD3E-A480228CF251}" destId="{18695069-FD84-4A28-B20F-29B6A25F553F}" srcOrd="0" destOrd="0" presId="urn:microsoft.com/office/officeart/2005/8/layout/process3"/>
    <dgm:cxn modelId="{6244F67A-925A-49AB-8E39-42988A390D48}" type="presParOf" srcId="{22D7245E-5BDC-4E4A-AD3E-A480228CF251}" destId="{FB53D40A-C0E9-4F32-A714-CDA5297DC51C}" srcOrd="1" destOrd="0" presId="urn:microsoft.com/office/officeart/2005/8/layout/process3"/>
    <dgm:cxn modelId="{DD92D77A-8E3A-4CF6-AA77-A4EBCD9C6F95}" type="presParOf" srcId="{22D7245E-5BDC-4E4A-AD3E-A480228CF251}" destId="{41072E34-0ECA-4359-A0D1-FFAA291AB3E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0E282A-05FF-41FE-8584-FF1E2B6B1523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E8C606-F560-4015-9E3D-C3D2E7C9B712}">
      <dgm:prSet phldrT="[Texto]"/>
      <dgm:spPr/>
      <dgm:t>
        <a:bodyPr/>
        <a:lstStyle/>
        <a:p>
          <a:r>
            <a:rPr lang="es-ES" dirty="0"/>
            <a:t>Socializar y aprobar la propuesta de Manual de Políticas Contables.</a:t>
          </a:r>
        </a:p>
      </dgm:t>
    </dgm:pt>
    <dgm:pt modelId="{017E5739-FF95-453F-B02A-55F6699F3359}" type="parTrans" cxnId="{ACC4589D-4070-46F6-9D80-16DF9AC7D90D}">
      <dgm:prSet/>
      <dgm:spPr/>
      <dgm:t>
        <a:bodyPr/>
        <a:lstStyle/>
        <a:p>
          <a:endParaRPr lang="es-ES"/>
        </a:p>
      </dgm:t>
    </dgm:pt>
    <dgm:pt modelId="{304979A7-1E0C-4963-8AEA-BCE800BA87EF}" type="sibTrans" cxnId="{ACC4589D-4070-46F6-9D80-16DF9AC7D90D}">
      <dgm:prSet/>
      <dgm:spPr/>
      <dgm:t>
        <a:bodyPr/>
        <a:lstStyle/>
        <a:p>
          <a:endParaRPr lang="es-ES"/>
        </a:p>
      </dgm:t>
    </dgm:pt>
    <dgm:pt modelId="{D0068BB2-DD69-4DC2-97FC-07C70C6CCEBA}">
      <dgm:prSet phldrT="[Texto]"/>
      <dgm:spPr/>
      <dgm:t>
        <a:bodyPr/>
        <a:lstStyle/>
        <a:p>
          <a:r>
            <a:rPr lang="es-ES" dirty="0"/>
            <a:t>Actualizar la propuesta de Manual de Políticas Contables siempre que sea necesario.</a:t>
          </a:r>
        </a:p>
      </dgm:t>
    </dgm:pt>
    <dgm:pt modelId="{4BCE547A-E4D8-4C02-A1AE-FEF016510527}" type="parTrans" cxnId="{CA4C20B4-B767-42C7-927C-6F169E7A902F}">
      <dgm:prSet/>
      <dgm:spPr/>
      <dgm:t>
        <a:bodyPr/>
        <a:lstStyle/>
        <a:p>
          <a:endParaRPr lang="es-ES"/>
        </a:p>
      </dgm:t>
    </dgm:pt>
    <dgm:pt modelId="{E7B53493-EA60-4992-AE0C-C7173ECF7D71}" type="sibTrans" cxnId="{CA4C20B4-B767-42C7-927C-6F169E7A902F}">
      <dgm:prSet/>
      <dgm:spPr/>
      <dgm:t>
        <a:bodyPr/>
        <a:lstStyle/>
        <a:p>
          <a:endParaRPr lang="es-ES"/>
        </a:p>
      </dgm:t>
    </dgm:pt>
    <dgm:pt modelId="{1E064C7B-B2B5-4240-9FEA-070D10889DD3}">
      <dgm:prSet phldrT="[Texto]"/>
      <dgm:spPr/>
      <dgm:t>
        <a:bodyPr/>
        <a:lstStyle/>
        <a:p>
          <a:r>
            <a:rPr lang="es-ES" dirty="0"/>
            <a:t>Publicar la propuesta de Manual de Políticas Contables en medios públicos.</a:t>
          </a:r>
        </a:p>
      </dgm:t>
    </dgm:pt>
    <dgm:pt modelId="{5BA52B4D-B625-4CC5-A372-A50F2C9D733D}" type="parTrans" cxnId="{62BE7D97-BD7B-4C2F-833A-C0530C7BE4CA}">
      <dgm:prSet/>
      <dgm:spPr/>
      <dgm:t>
        <a:bodyPr/>
        <a:lstStyle/>
        <a:p>
          <a:endParaRPr lang="es-ES"/>
        </a:p>
      </dgm:t>
    </dgm:pt>
    <dgm:pt modelId="{73083ACB-B397-4FBD-8F05-010691BB8B22}" type="sibTrans" cxnId="{62BE7D97-BD7B-4C2F-833A-C0530C7BE4CA}">
      <dgm:prSet/>
      <dgm:spPr/>
      <dgm:t>
        <a:bodyPr/>
        <a:lstStyle/>
        <a:p>
          <a:endParaRPr lang="es-ES"/>
        </a:p>
      </dgm:t>
    </dgm:pt>
    <dgm:pt modelId="{300EEF91-AA37-4CD6-B411-0AF90B19E887}">
      <dgm:prSet/>
      <dgm:spPr/>
      <dgm:t>
        <a:bodyPr/>
        <a:lstStyle/>
        <a:p>
          <a:r>
            <a:rPr lang="es-ES" dirty="0"/>
            <a:t>Incrementar la frecuencia de capacitación a los profesionales contables en materia de tributación, regulaciones y normativas.</a:t>
          </a:r>
        </a:p>
      </dgm:t>
    </dgm:pt>
    <dgm:pt modelId="{99534600-6D06-42B8-A7B7-B926C8B24D75}" type="parTrans" cxnId="{FFD16244-7368-4BC1-8BC0-5091E93FD485}">
      <dgm:prSet/>
      <dgm:spPr/>
      <dgm:t>
        <a:bodyPr/>
        <a:lstStyle/>
        <a:p>
          <a:endParaRPr lang="es-ES"/>
        </a:p>
      </dgm:t>
    </dgm:pt>
    <dgm:pt modelId="{54D3270E-A370-4F93-A940-DA10E81A8CBE}" type="sibTrans" cxnId="{FFD16244-7368-4BC1-8BC0-5091E93FD485}">
      <dgm:prSet/>
      <dgm:spPr/>
      <dgm:t>
        <a:bodyPr/>
        <a:lstStyle/>
        <a:p>
          <a:endParaRPr lang="es-ES"/>
        </a:p>
      </dgm:t>
    </dgm:pt>
    <dgm:pt modelId="{AD58E0EB-4A15-4EF3-A0E6-B72B19A31D6B}">
      <dgm:prSet/>
      <dgm:spPr/>
      <dgm:t>
        <a:bodyPr/>
        <a:lstStyle/>
        <a:p>
          <a:r>
            <a:rPr lang="es-ES" dirty="0"/>
            <a:t>Dar a conocer a las gerencias los beneficios que conllevan a reconocer en el año que corresponde todas las transacciones.</a:t>
          </a:r>
        </a:p>
      </dgm:t>
    </dgm:pt>
    <dgm:pt modelId="{ACBACED4-D0B5-4EFE-BA13-E90133A09CEC}" type="parTrans" cxnId="{600E259A-62A7-4F2E-A533-723B32BBC4FB}">
      <dgm:prSet/>
      <dgm:spPr/>
      <dgm:t>
        <a:bodyPr/>
        <a:lstStyle/>
        <a:p>
          <a:endParaRPr lang="es-ES"/>
        </a:p>
      </dgm:t>
    </dgm:pt>
    <dgm:pt modelId="{A20F0146-DEF9-4ED3-998A-5D7A0E383877}" type="sibTrans" cxnId="{600E259A-62A7-4F2E-A533-723B32BBC4FB}">
      <dgm:prSet/>
      <dgm:spPr/>
      <dgm:t>
        <a:bodyPr/>
        <a:lstStyle/>
        <a:p>
          <a:endParaRPr lang="es-ES"/>
        </a:p>
      </dgm:t>
    </dgm:pt>
    <dgm:pt modelId="{3048C3FF-D1B3-4C5E-A6D8-952E7AA84260}" type="pres">
      <dgm:prSet presAssocID="{CD0E282A-05FF-41FE-8584-FF1E2B6B1523}" presName="vert0" presStyleCnt="0">
        <dgm:presLayoutVars>
          <dgm:dir/>
          <dgm:animOne val="branch"/>
          <dgm:animLvl val="lvl"/>
        </dgm:presLayoutVars>
      </dgm:prSet>
      <dgm:spPr/>
    </dgm:pt>
    <dgm:pt modelId="{EEB8BA8D-1EF1-4768-AD95-1A573F25DD09}" type="pres">
      <dgm:prSet presAssocID="{9BE8C606-F560-4015-9E3D-C3D2E7C9B712}" presName="thickLine" presStyleLbl="alignNode1" presStyleIdx="0" presStyleCnt="5"/>
      <dgm:spPr/>
    </dgm:pt>
    <dgm:pt modelId="{234BB9F0-B983-439A-A621-1CC040442B1E}" type="pres">
      <dgm:prSet presAssocID="{9BE8C606-F560-4015-9E3D-C3D2E7C9B712}" presName="horz1" presStyleCnt="0"/>
      <dgm:spPr/>
    </dgm:pt>
    <dgm:pt modelId="{5357B19D-FAAB-4CBB-8BB2-4813157580E5}" type="pres">
      <dgm:prSet presAssocID="{9BE8C606-F560-4015-9E3D-C3D2E7C9B712}" presName="tx1" presStyleLbl="revTx" presStyleIdx="0" presStyleCnt="5"/>
      <dgm:spPr/>
    </dgm:pt>
    <dgm:pt modelId="{08EBDDF4-FC27-4ED7-9625-509A48353265}" type="pres">
      <dgm:prSet presAssocID="{9BE8C606-F560-4015-9E3D-C3D2E7C9B712}" presName="vert1" presStyleCnt="0"/>
      <dgm:spPr/>
    </dgm:pt>
    <dgm:pt modelId="{17365040-8EFE-4A32-B55B-36694C1250B6}" type="pres">
      <dgm:prSet presAssocID="{D0068BB2-DD69-4DC2-97FC-07C70C6CCEBA}" presName="thickLine" presStyleLbl="alignNode1" presStyleIdx="1" presStyleCnt="5"/>
      <dgm:spPr/>
    </dgm:pt>
    <dgm:pt modelId="{2D22382A-68F8-4107-95F1-CC84070ECBC5}" type="pres">
      <dgm:prSet presAssocID="{D0068BB2-DD69-4DC2-97FC-07C70C6CCEBA}" presName="horz1" presStyleCnt="0"/>
      <dgm:spPr/>
    </dgm:pt>
    <dgm:pt modelId="{105D1252-132B-442F-84EE-631C2186E0DD}" type="pres">
      <dgm:prSet presAssocID="{D0068BB2-DD69-4DC2-97FC-07C70C6CCEBA}" presName="tx1" presStyleLbl="revTx" presStyleIdx="1" presStyleCnt="5"/>
      <dgm:spPr/>
    </dgm:pt>
    <dgm:pt modelId="{3290B9E5-E767-4AF2-BA5E-06D730112FD1}" type="pres">
      <dgm:prSet presAssocID="{D0068BB2-DD69-4DC2-97FC-07C70C6CCEBA}" presName="vert1" presStyleCnt="0"/>
      <dgm:spPr/>
    </dgm:pt>
    <dgm:pt modelId="{93A57635-8C77-4F6C-89C5-ABB498A44B16}" type="pres">
      <dgm:prSet presAssocID="{1E064C7B-B2B5-4240-9FEA-070D10889DD3}" presName="thickLine" presStyleLbl="alignNode1" presStyleIdx="2" presStyleCnt="5"/>
      <dgm:spPr/>
    </dgm:pt>
    <dgm:pt modelId="{8F4B131B-3A88-4C21-B82C-F866C77629A1}" type="pres">
      <dgm:prSet presAssocID="{1E064C7B-B2B5-4240-9FEA-070D10889DD3}" presName="horz1" presStyleCnt="0"/>
      <dgm:spPr/>
    </dgm:pt>
    <dgm:pt modelId="{0AC1FA05-F39D-4930-B762-D6D997DB4118}" type="pres">
      <dgm:prSet presAssocID="{1E064C7B-B2B5-4240-9FEA-070D10889DD3}" presName="tx1" presStyleLbl="revTx" presStyleIdx="2" presStyleCnt="5"/>
      <dgm:spPr/>
    </dgm:pt>
    <dgm:pt modelId="{1CFD015C-9893-48CB-93FA-94EE417FED3B}" type="pres">
      <dgm:prSet presAssocID="{1E064C7B-B2B5-4240-9FEA-070D10889DD3}" presName="vert1" presStyleCnt="0"/>
      <dgm:spPr/>
    </dgm:pt>
    <dgm:pt modelId="{937AD272-2F14-40FD-AE0F-34D054C3389B}" type="pres">
      <dgm:prSet presAssocID="{300EEF91-AA37-4CD6-B411-0AF90B19E887}" presName="thickLine" presStyleLbl="alignNode1" presStyleIdx="3" presStyleCnt="5"/>
      <dgm:spPr/>
    </dgm:pt>
    <dgm:pt modelId="{7BB9EDE2-1174-4211-991D-3CF1BD010C4F}" type="pres">
      <dgm:prSet presAssocID="{300EEF91-AA37-4CD6-B411-0AF90B19E887}" presName="horz1" presStyleCnt="0"/>
      <dgm:spPr/>
    </dgm:pt>
    <dgm:pt modelId="{D045CA13-B68A-4177-928A-0D66AAE5DA81}" type="pres">
      <dgm:prSet presAssocID="{300EEF91-AA37-4CD6-B411-0AF90B19E887}" presName="tx1" presStyleLbl="revTx" presStyleIdx="3" presStyleCnt="5"/>
      <dgm:spPr/>
    </dgm:pt>
    <dgm:pt modelId="{BF2F3C29-5012-445B-972E-529A65AD0B91}" type="pres">
      <dgm:prSet presAssocID="{300EEF91-AA37-4CD6-B411-0AF90B19E887}" presName="vert1" presStyleCnt="0"/>
      <dgm:spPr/>
    </dgm:pt>
    <dgm:pt modelId="{005ADB3F-1260-4F3E-88A6-43411F5EEAED}" type="pres">
      <dgm:prSet presAssocID="{AD58E0EB-4A15-4EF3-A0E6-B72B19A31D6B}" presName="thickLine" presStyleLbl="alignNode1" presStyleIdx="4" presStyleCnt="5"/>
      <dgm:spPr/>
    </dgm:pt>
    <dgm:pt modelId="{09C3FEA5-A19F-41D5-B1FB-06653DE9E326}" type="pres">
      <dgm:prSet presAssocID="{AD58E0EB-4A15-4EF3-A0E6-B72B19A31D6B}" presName="horz1" presStyleCnt="0"/>
      <dgm:spPr/>
    </dgm:pt>
    <dgm:pt modelId="{ADF1764E-6447-45D0-B662-84B4B8788EDA}" type="pres">
      <dgm:prSet presAssocID="{AD58E0EB-4A15-4EF3-A0E6-B72B19A31D6B}" presName="tx1" presStyleLbl="revTx" presStyleIdx="4" presStyleCnt="5"/>
      <dgm:spPr/>
    </dgm:pt>
    <dgm:pt modelId="{1A8B8179-9D9D-44BF-8C4C-C8DDC773DEA5}" type="pres">
      <dgm:prSet presAssocID="{AD58E0EB-4A15-4EF3-A0E6-B72B19A31D6B}" presName="vert1" presStyleCnt="0"/>
      <dgm:spPr/>
    </dgm:pt>
  </dgm:ptLst>
  <dgm:cxnLst>
    <dgm:cxn modelId="{6E1E7203-67F2-49AA-A09D-4878E11F963D}" type="presOf" srcId="{D0068BB2-DD69-4DC2-97FC-07C70C6CCEBA}" destId="{105D1252-132B-442F-84EE-631C2186E0DD}" srcOrd="0" destOrd="0" presId="urn:microsoft.com/office/officeart/2008/layout/LinedList"/>
    <dgm:cxn modelId="{FFD16244-7368-4BC1-8BC0-5091E93FD485}" srcId="{CD0E282A-05FF-41FE-8584-FF1E2B6B1523}" destId="{300EEF91-AA37-4CD6-B411-0AF90B19E887}" srcOrd="3" destOrd="0" parTransId="{99534600-6D06-42B8-A7B7-B926C8B24D75}" sibTransId="{54D3270E-A370-4F93-A940-DA10E81A8CBE}"/>
    <dgm:cxn modelId="{0FCFA356-2204-47D8-A61F-D58F40FE9482}" type="presOf" srcId="{9BE8C606-F560-4015-9E3D-C3D2E7C9B712}" destId="{5357B19D-FAAB-4CBB-8BB2-4813157580E5}" srcOrd="0" destOrd="0" presId="urn:microsoft.com/office/officeart/2008/layout/LinedList"/>
    <dgm:cxn modelId="{A2AB017A-8A5E-43D4-92FB-EFE2D33EB069}" type="presOf" srcId="{300EEF91-AA37-4CD6-B411-0AF90B19E887}" destId="{D045CA13-B68A-4177-928A-0D66AAE5DA81}" srcOrd="0" destOrd="0" presId="urn:microsoft.com/office/officeart/2008/layout/LinedList"/>
    <dgm:cxn modelId="{6F15CA91-0585-4644-BA46-35B43DCF8981}" type="presOf" srcId="{1E064C7B-B2B5-4240-9FEA-070D10889DD3}" destId="{0AC1FA05-F39D-4930-B762-D6D997DB4118}" srcOrd="0" destOrd="0" presId="urn:microsoft.com/office/officeart/2008/layout/LinedList"/>
    <dgm:cxn modelId="{62BE7D97-BD7B-4C2F-833A-C0530C7BE4CA}" srcId="{CD0E282A-05FF-41FE-8584-FF1E2B6B1523}" destId="{1E064C7B-B2B5-4240-9FEA-070D10889DD3}" srcOrd="2" destOrd="0" parTransId="{5BA52B4D-B625-4CC5-A372-A50F2C9D733D}" sibTransId="{73083ACB-B397-4FBD-8F05-010691BB8B22}"/>
    <dgm:cxn modelId="{600E259A-62A7-4F2E-A533-723B32BBC4FB}" srcId="{CD0E282A-05FF-41FE-8584-FF1E2B6B1523}" destId="{AD58E0EB-4A15-4EF3-A0E6-B72B19A31D6B}" srcOrd="4" destOrd="0" parTransId="{ACBACED4-D0B5-4EFE-BA13-E90133A09CEC}" sibTransId="{A20F0146-DEF9-4ED3-998A-5D7A0E383877}"/>
    <dgm:cxn modelId="{ACC4589D-4070-46F6-9D80-16DF9AC7D90D}" srcId="{CD0E282A-05FF-41FE-8584-FF1E2B6B1523}" destId="{9BE8C606-F560-4015-9E3D-C3D2E7C9B712}" srcOrd="0" destOrd="0" parTransId="{017E5739-FF95-453F-B02A-55F6699F3359}" sibTransId="{304979A7-1E0C-4963-8AEA-BCE800BA87EF}"/>
    <dgm:cxn modelId="{CA4C20B4-B767-42C7-927C-6F169E7A902F}" srcId="{CD0E282A-05FF-41FE-8584-FF1E2B6B1523}" destId="{D0068BB2-DD69-4DC2-97FC-07C70C6CCEBA}" srcOrd="1" destOrd="0" parTransId="{4BCE547A-E4D8-4C02-A1AE-FEF016510527}" sibTransId="{E7B53493-EA60-4992-AE0C-C7173ECF7D71}"/>
    <dgm:cxn modelId="{1AFD39D0-FD9C-4658-B46C-DC986A05E307}" type="presOf" srcId="{CD0E282A-05FF-41FE-8584-FF1E2B6B1523}" destId="{3048C3FF-D1B3-4C5E-A6D8-952E7AA84260}" srcOrd="0" destOrd="0" presId="urn:microsoft.com/office/officeart/2008/layout/LinedList"/>
    <dgm:cxn modelId="{E3F458FB-B0C4-4813-B472-F5753768F1D8}" type="presOf" srcId="{AD58E0EB-4A15-4EF3-A0E6-B72B19A31D6B}" destId="{ADF1764E-6447-45D0-B662-84B4B8788EDA}" srcOrd="0" destOrd="0" presId="urn:microsoft.com/office/officeart/2008/layout/LinedList"/>
    <dgm:cxn modelId="{52919F8E-B549-44ED-A8B8-BD2611DA1404}" type="presParOf" srcId="{3048C3FF-D1B3-4C5E-A6D8-952E7AA84260}" destId="{EEB8BA8D-1EF1-4768-AD95-1A573F25DD09}" srcOrd="0" destOrd="0" presId="urn:microsoft.com/office/officeart/2008/layout/LinedList"/>
    <dgm:cxn modelId="{4CEE33C2-A22F-4A50-A626-A49D6408B82B}" type="presParOf" srcId="{3048C3FF-D1B3-4C5E-A6D8-952E7AA84260}" destId="{234BB9F0-B983-439A-A621-1CC040442B1E}" srcOrd="1" destOrd="0" presId="urn:microsoft.com/office/officeart/2008/layout/LinedList"/>
    <dgm:cxn modelId="{2444C993-944D-4B9F-9734-2FA5F7BC0481}" type="presParOf" srcId="{234BB9F0-B983-439A-A621-1CC040442B1E}" destId="{5357B19D-FAAB-4CBB-8BB2-4813157580E5}" srcOrd="0" destOrd="0" presId="urn:microsoft.com/office/officeart/2008/layout/LinedList"/>
    <dgm:cxn modelId="{EF101443-6607-4F91-9562-B8FBD8A0145F}" type="presParOf" srcId="{234BB9F0-B983-439A-A621-1CC040442B1E}" destId="{08EBDDF4-FC27-4ED7-9625-509A48353265}" srcOrd="1" destOrd="0" presId="urn:microsoft.com/office/officeart/2008/layout/LinedList"/>
    <dgm:cxn modelId="{32EBC56D-F824-4497-99B7-E83E53E9F275}" type="presParOf" srcId="{3048C3FF-D1B3-4C5E-A6D8-952E7AA84260}" destId="{17365040-8EFE-4A32-B55B-36694C1250B6}" srcOrd="2" destOrd="0" presId="urn:microsoft.com/office/officeart/2008/layout/LinedList"/>
    <dgm:cxn modelId="{541F89D4-44A1-42AB-97AC-43317D969F62}" type="presParOf" srcId="{3048C3FF-D1B3-4C5E-A6D8-952E7AA84260}" destId="{2D22382A-68F8-4107-95F1-CC84070ECBC5}" srcOrd="3" destOrd="0" presId="urn:microsoft.com/office/officeart/2008/layout/LinedList"/>
    <dgm:cxn modelId="{2C5FB5A7-8681-4ECA-8719-29E0117F8A12}" type="presParOf" srcId="{2D22382A-68F8-4107-95F1-CC84070ECBC5}" destId="{105D1252-132B-442F-84EE-631C2186E0DD}" srcOrd="0" destOrd="0" presId="urn:microsoft.com/office/officeart/2008/layout/LinedList"/>
    <dgm:cxn modelId="{C24E27F0-F478-44DF-A9F4-249308B08439}" type="presParOf" srcId="{2D22382A-68F8-4107-95F1-CC84070ECBC5}" destId="{3290B9E5-E767-4AF2-BA5E-06D730112FD1}" srcOrd="1" destOrd="0" presId="urn:microsoft.com/office/officeart/2008/layout/LinedList"/>
    <dgm:cxn modelId="{E5EE0E68-AD55-4651-A57D-A532F3FF3DEF}" type="presParOf" srcId="{3048C3FF-D1B3-4C5E-A6D8-952E7AA84260}" destId="{93A57635-8C77-4F6C-89C5-ABB498A44B16}" srcOrd="4" destOrd="0" presId="urn:microsoft.com/office/officeart/2008/layout/LinedList"/>
    <dgm:cxn modelId="{A49FBB02-04A7-4574-8A55-53A2F44BD16B}" type="presParOf" srcId="{3048C3FF-D1B3-4C5E-A6D8-952E7AA84260}" destId="{8F4B131B-3A88-4C21-B82C-F866C77629A1}" srcOrd="5" destOrd="0" presId="urn:microsoft.com/office/officeart/2008/layout/LinedList"/>
    <dgm:cxn modelId="{C9B7C497-B0C7-48C6-A021-E001AAF66252}" type="presParOf" srcId="{8F4B131B-3A88-4C21-B82C-F866C77629A1}" destId="{0AC1FA05-F39D-4930-B762-D6D997DB4118}" srcOrd="0" destOrd="0" presId="urn:microsoft.com/office/officeart/2008/layout/LinedList"/>
    <dgm:cxn modelId="{5070BCDE-1238-4114-99E7-E8B76FED2311}" type="presParOf" srcId="{8F4B131B-3A88-4C21-B82C-F866C77629A1}" destId="{1CFD015C-9893-48CB-93FA-94EE417FED3B}" srcOrd="1" destOrd="0" presId="urn:microsoft.com/office/officeart/2008/layout/LinedList"/>
    <dgm:cxn modelId="{4AAEE741-6759-4840-9226-A6D53B8C75C8}" type="presParOf" srcId="{3048C3FF-D1B3-4C5E-A6D8-952E7AA84260}" destId="{937AD272-2F14-40FD-AE0F-34D054C3389B}" srcOrd="6" destOrd="0" presId="urn:microsoft.com/office/officeart/2008/layout/LinedList"/>
    <dgm:cxn modelId="{E39F4675-D179-4B84-A09D-550F3411F2DA}" type="presParOf" srcId="{3048C3FF-D1B3-4C5E-A6D8-952E7AA84260}" destId="{7BB9EDE2-1174-4211-991D-3CF1BD010C4F}" srcOrd="7" destOrd="0" presId="urn:microsoft.com/office/officeart/2008/layout/LinedList"/>
    <dgm:cxn modelId="{3374EDC4-1F32-4063-B609-380652F7E88F}" type="presParOf" srcId="{7BB9EDE2-1174-4211-991D-3CF1BD010C4F}" destId="{D045CA13-B68A-4177-928A-0D66AAE5DA81}" srcOrd="0" destOrd="0" presId="urn:microsoft.com/office/officeart/2008/layout/LinedList"/>
    <dgm:cxn modelId="{26E9900A-F3E8-4873-B6A2-3270B56391A1}" type="presParOf" srcId="{7BB9EDE2-1174-4211-991D-3CF1BD010C4F}" destId="{BF2F3C29-5012-445B-972E-529A65AD0B91}" srcOrd="1" destOrd="0" presId="urn:microsoft.com/office/officeart/2008/layout/LinedList"/>
    <dgm:cxn modelId="{995DDC57-D578-498E-9D7C-49ACA0BC9C58}" type="presParOf" srcId="{3048C3FF-D1B3-4C5E-A6D8-952E7AA84260}" destId="{005ADB3F-1260-4F3E-88A6-43411F5EEAED}" srcOrd="8" destOrd="0" presId="urn:microsoft.com/office/officeart/2008/layout/LinedList"/>
    <dgm:cxn modelId="{505E6E28-2EF1-411D-B71F-0B068B94EB87}" type="presParOf" srcId="{3048C3FF-D1B3-4C5E-A6D8-952E7AA84260}" destId="{09C3FEA5-A19F-41D5-B1FB-06653DE9E326}" srcOrd="9" destOrd="0" presId="urn:microsoft.com/office/officeart/2008/layout/LinedList"/>
    <dgm:cxn modelId="{10DD3CCB-F0BC-4561-831D-8B7E713029C0}" type="presParOf" srcId="{09C3FEA5-A19F-41D5-B1FB-06653DE9E326}" destId="{ADF1764E-6447-45D0-B662-84B4B8788EDA}" srcOrd="0" destOrd="0" presId="urn:microsoft.com/office/officeart/2008/layout/LinedList"/>
    <dgm:cxn modelId="{1813198E-9465-4D9A-9C89-8C51A4DA9C6B}" type="presParOf" srcId="{09C3FEA5-A19F-41D5-B1FB-06653DE9E326}" destId="{1A8B8179-9D9D-44BF-8C4C-C8DDC773DEA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87FFF3-1EA3-4E8B-82BB-24802544CB0A}" type="doc">
      <dgm:prSet loTypeId="urn:microsoft.com/office/officeart/2005/8/layout/h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D8D056E9-5EC5-498E-B0CA-795665F5FB18}">
      <dgm:prSet phldrT="[Texto]" custT="1"/>
      <dgm:spPr/>
      <dgm:t>
        <a:bodyPr/>
        <a:lstStyle/>
        <a:p>
          <a:r>
            <a:rPr lang="es-ES" sz="1800" dirty="0"/>
            <a:t>CAUSAS</a:t>
          </a:r>
        </a:p>
      </dgm:t>
    </dgm:pt>
    <dgm:pt modelId="{81234A29-811F-4402-8378-9233D02B810A}" type="parTrans" cxnId="{90A6E2D2-D9BD-4724-976E-938C1712E4CF}">
      <dgm:prSet/>
      <dgm:spPr/>
      <dgm:t>
        <a:bodyPr/>
        <a:lstStyle/>
        <a:p>
          <a:endParaRPr lang="es-ES" sz="1800"/>
        </a:p>
      </dgm:t>
    </dgm:pt>
    <dgm:pt modelId="{44237715-1AD3-4EEA-8640-C32FF3B73640}" type="sibTrans" cxnId="{90A6E2D2-D9BD-4724-976E-938C1712E4CF}">
      <dgm:prSet/>
      <dgm:spPr/>
      <dgm:t>
        <a:bodyPr/>
        <a:lstStyle/>
        <a:p>
          <a:endParaRPr lang="es-ES" sz="1800"/>
        </a:p>
      </dgm:t>
    </dgm:pt>
    <dgm:pt modelId="{6ABABC71-DE55-4393-AC21-E8436204D3D9}">
      <dgm:prSet phldrT="[Texto]" custT="1"/>
      <dgm:spPr/>
      <dgm:t>
        <a:bodyPr/>
        <a:lstStyle/>
        <a:p>
          <a:r>
            <a:rPr lang="es-EC" sz="1800" dirty="0"/>
            <a:t>Los Contadores aplican la Partida Doble más el ciclo contable.</a:t>
          </a:r>
          <a:endParaRPr lang="es-ES" sz="1800" dirty="0"/>
        </a:p>
      </dgm:t>
    </dgm:pt>
    <dgm:pt modelId="{6549D14A-C2C9-4DC9-9198-936692E7FEB6}" type="parTrans" cxnId="{51132699-DB23-408B-A3B7-8B3F25C68144}">
      <dgm:prSet/>
      <dgm:spPr/>
      <dgm:t>
        <a:bodyPr/>
        <a:lstStyle/>
        <a:p>
          <a:endParaRPr lang="es-ES" sz="1800"/>
        </a:p>
      </dgm:t>
    </dgm:pt>
    <dgm:pt modelId="{EBA65EC8-C604-40EC-91CD-29CB73FFE73A}" type="sibTrans" cxnId="{51132699-DB23-408B-A3B7-8B3F25C68144}">
      <dgm:prSet/>
      <dgm:spPr/>
      <dgm:t>
        <a:bodyPr/>
        <a:lstStyle/>
        <a:p>
          <a:endParaRPr lang="es-ES" sz="1800"/>
        </a:p>
      </dgm:t>
    </dgm:pt>
    <dgm:pt modelId="{ABC1CC26-F73C-4848-9E8F-2D43DAA2CC4C}">
      <dgm:prSet phldrT="[Texto]" custT="1"/>
      <dgm:spPr/>
      <dgm:t>
        <a:bodyPr/>
        <a:lstStyle/>
        <a:p>
          <a:r>
            <a:rPr lang="es-EC" sz="1800" dirty="0"/>
            <a:t>Las empresas llevan una contabilidad tributaria con el fin de pagar menos impuestos.</a:t>
          </a:r>
          <a:endParaRPr lang="es-ES" sz="1800" dirty="0"/>
        </a:p>
      </dgm:t>
    </dgm:pt>
    <dgm:pt modelId="{175E6D7E-AF26-4BD9-B169-076D16989263}" type="parTrans" cxnId="{98E0624D-00F2-43C6-B0DC-F7BB2FB4FFF6}">
      <dgm:prSet/>
      <dgm:spPr/>
      <dgm:t>
        <a:bodyPr/>
        <a:lstStyle/>
        <a:p>
          <a:endParaRPr lang="es-ES" sz="1800"/>
        </a:p>
      </dgm:t>
    </dgm:pt>
    <dgm:pt modelId="{BA9FCB8C-2466-4F79-B9C3-828EE35788B8}" type="sibTrans" cxnId="{98E0624D-00F2-43C6-B0DC-F7BB2FB4FFF6}">
      <dgm:prSet/>
      <dgm:spPr/>
      <dgm:t>
        <a:bodyPr/>
        <a:lstStyle/>
        <a:p>
          <a:endParaRPr lang="es-ES" sz="1800"/>
        </a:p>
      </dgm:t>
    </dgm:pt>
    <dgm:pt modelId="{C810BFC1-F982-45A8-84FB-EA004582CC34}">
      <dgm:prSet phldrT="[Texto]" custT="1"/>
      <dgm:spPr/>
      <dgm:t>
        <a:bodyPr/>
        <a:lstStyle/>
        <a:p>
          <a:r>
            <a:rPr lang="es-EC" sz="1800" dirty="0"/>
            <a:t>Mala Interpretación de la ley tributaria en el pago de impuestos </a:t>
          </a:r>
          <a:endParaRPr lang="es-ES" sz="1800" dirty="0"/>
        </a:p>
      </dgm:t>
    </dgm:pt>
    <dgm:pt modelId="{88FA9D87-FC26-4EAB-B00C-81E2943DC076}" type="parTrans" cxnId="{D9DB10DC-1B7E-4E1E-B8F0-E72641D71D6D}">
      <dgm:prSet/>
      <dgm:spPr/>
      <dgm:t>
        <a:bodyPr/>
        <a:lstStyle/>
        <a:p>
          <a:endParaRPr lang="es-ES" sz="1800"/>
        </a:p>
      </dgm:t>
    </dgm:pt>
    <dgm:pt modelId="{4C2F1F03-4E03-442A-AF51-1ADDCBEECE30}" type="sibTrans" cxnId="{D9DB10DC-1B7E-4E1E-B8F0-E72641D71D6D}">
      <dgm:prSet/>
      <dgm:spPr/>
      <dgm:t>
        <a:bodyPr/>
        <a:lstStyle/>
        <a:p>
          <a:endParaRPr lang="es-ES" sz="1800"/>
        </a:p>
      </dgm:t>
    </dgm:pt>
    <dgm:pt modelId="{838B21D7-43BB-496C-B25D-DB429109BA04}">
      <dgm:prSet phldrT="[Texto]" custT="1"/>
      <dgm:spPr/>
      <dgm:t>
        <a:bodyPr/>
        <a:lstStyle/>
        <a:p>
          <a:r>
            <a:rPr lang="es-EC" sz="1800" dirty="0"/>
            <a:t>Acorde con el nivel de capacitación, el contador aplica la técnica contable a su entender.</a:t>
          </a:r>
          <a:endParaRPr lang="es-ES" sz="1800" dirty="0"/>
        </a:p>
      </dgm:t>
    </dgm:pt>
    <dgm:pt modelId="{40EBFC42-B521-4FF8-8059-E8F4B076CB8F}" type="parTrans" cxnId="{55CF677A-8ED5-4D26-BB40-C8755D539924}">
      <dgm:prSet/>
      <dgm:spPr/>
      <dgm:t>
        <a:bodyPr/>
        <a:lstStyle/>
        <a:p>
          <a:endParaRPr lang="es-ES" sz="1800"/>
        </a:p>
      </dgm:t>
    </dgm:pt>
    <dgm:pt modelId="{EF5B4AE5-8791-486E-B6A9-A7E4C3572F40}" type="sibTrans" cxnId="{55CF677A-8ED5-4D26-BB40-C8755D539924}">
      <dgm:prSet/>
      <dgm:spPr/>
      <dgm:t>
        <a:bodyPr/>
        <a:lstStyle/>
        <a:p>
          <a:endParaRPr lang="es-ES" sz="1800"/>
        </a:p>
      </dgm:t>
    </dgm:pt>
    <dgm:pt modelId="{CB8F07C2-6458-4688-A531-B38CC03DAEBC}">
      <dgm:prSet phldrT="[Texto]" custT="1"/>
      <dgm:spPr/>
      <dgm:t>
        <a:bodyPr/>
        <a:lstStyle/>
        <a:p>
          <a:r>
            <a:rPr lang="es-EC" sz="1800" dirty="0"/>
            <a:t>Las empresas comerciales no cuentan con una Política contable definida en un Manual.</a:t>
          </a:r>
          <a:endParaRPr lang="es-ES" sz="1800" dirty="0"/>
        </a:p>
      </dgm:t>
    </dgm:pt>
    <dgm:pt modelId="{232E6F57-249C-4B78-B55F-8B5004E530DE}" type="parTrans" cxnId="{7F670751-E7A9-4EBF-95B1-D6DCA025871A}">
      <dgm:prSet/>
      <dgm:spPr/>
      <dgm:t>
        <a:bodyPr/>
        <a:lstStyle/>
        <a:p>
          <a:endParaRPr lang="es-ES" sz="1800"/>
        </a:p>
      </dgm:t>
    </dgm:pt>
    <dgm:pt modelId="{B7896C51-8D82-4E3D-8680-C71668420101}" type="sibTrans" cxnId="{7F670751-E7A9-4EBF-95B1-D6DCA025871A}">
      <dgm:prSet/>
      <dgm:spPr/>
      <dgm:t>
        <a:bodyPr/>
        <a:lstStyle/>
        <a:p>
          <a:endParaRPr lang="es-ES" sz="1800"/>
        </a:p>
      </dgm:t>
    </dgm:pt>
    <dgm:pt modelId="{4C88A900-3CBB-405E-A00C-B584AFAF48D6}" type="pres">
      <dgm:prSet presAssocID="{AD87FFF3-1EA3-4E8B-82BB-24802544CB0A}" presName="Name0" presStyleCnt="0">
        <dgm:presLayoutVars>
          <dgm:dir/>
          <dgm:animLvl val="lvl"/>
          <dgm:resizeHandles val="exact"/>
        </dgm:presLayoutVars>
      </dgm:prSet>
      <dgm:spPr/>
    </dgm:pt>
    <dgm:pt modelId="{EDA52818-F89E-4449-9277-ACC0268B5633}" type="pres">
      <dgm:prSet presAssocID="{D8D056E9-5EC5-498E-B0CA-795665F5FB18}" presName="composite" presStyleCnt="0"/>
      <dgm:spPr/>
    </dgm:pt>
    <dgm:pt modelId="{3C8D4A92-61B8-4F08-B3A3-3D9559B4E078}" type="pres">
      <dgm:prSet presAssocID="{D8D056E9-5EC5-498E-B0CA-795665F5FB18}" presName="parTx" presStyleLbl="alignNode1" presStyleIdx="0" presStyleCnt="1" custScaleX="113816" custScaleY="93159" custLinFactNeighborX="1920" custLinFactNeighborY="14487">
        <dgm:presLayoutVars>
          <dgm:chMax val="0"/>
          <dgm:chPref val="0"/>
          <dgm:bulletEnabled val="1"/>
        </dgm:presLayoutVars>
      </dgm:prSet>
      <dgm:spPr/>
    </dgm:pt>
    <dgm:pt modelId="{288533EC-4C77-46BC-A4A2-C02C7B3DA413}" type="pres">
      <dgm:prSet presAssocID="{D8D056E9-5EC5-498E-B0CA-795665F5FB18}" presName="desTx" presStyleLbl="alignAccFollowNode1" presStyleIdx="0" presStyleCnt="1" custScaleX="110114" custScaleY="100000" custLinFactNeighborX="15" custLinFactNeighborY="14380">
        <dgm:presLayoutVars>
          <dgm:bulletEnabled val="1"/>
        </dgm:presLayoutVars>
      </dgm:prSet>
      <dgm:spPr/>
    </dgm:pt>
  </dgm:ptLst>
  <dgm:cxnLst>
    <dgm:cxn modelId="{A4486F15-1B76-4AD3-AB9B-FAB6499419B4}" type="presOf" srcId="{AD87FFF3-1EA3-4E8B-82BB-24802544CB0A}" destId="{4C88A900-3CBB-405E-A00C-B584AFAF48D6}" srcOrd="0" destOrd="0" presId="urn:microsoft.com/office/officeart/2005/8/layout/hList1"/>
    <dgm:cxn modelId="{B3BD621F-EF5C-4007-BDDD-08F59FBDF12D}" type="presOf" srcId="{C810BFC1-F982-45A8-84FB-EA004582CC34}" destId="{288533EC-4C77-46BC-A4A2-C02C7B3DA413}" srcOrd="0" destOrd="2" presId="urn:microsoft.com/office/officeart/2005/8/layout/hList1"/>
    <dgm:cxn modelId="{73D9F367-D867-4CEB-B011-C59D5682F86B}" type="presOf" srcId="{CB8F07C2-6458-4688-A531-B38CC03DAEBC}" destId="{288533EC-4C77-46BC-A4A2-C02C7B3DA413}" srcOrd="0" destOrd="4" presId="urn:microsoft.com/office/officeart/2005/8/layout/hList1"/>
    <dgm:cxn modelId="{9B6C8649-D3E6-4F47-9264-A48504170C78}" type="presOf" srcId="{6ABABC71-DE55-4393-AC21-E8436204D3D9}" destId="{288533EC-4C77-46BC-A4A2-C02C7B3DA413}" srcOrd="0" destOrd="0" presId="urn:microsoft.com/office/officeart/2005/8/layout/hList1"/>
    <dgm:cxn modelId="{98E0624D-00F2-43C6-B0DC-F7BB2FB4FFF6}" srcId="{D8D056E9-5EC5-498E-B0CA-795665F5FB18}" destId="{ABC1CC26-F73C-4848-9E8F-2D43DAA2CC4C}" srcOrd="1" destOrd="0" parTransId="{175E6D7E-AF26-4BD9-B169-076D16989263}" sibTransId="{BA9FCB8C-2466-4F79-B9C3-828EE35788B8}"/>
    <dgm:cxn modelId="{7F670751-E7A9-4EBF-95B1-D6DCA025871A}" srcId="{D8D056E9-5EC5-498E-B0CA-795665F5FB18}" destId="{CB8F07C2-6458-4688-A531-B38CC03DAEBC}" srcOrd="4" destOrd="0" parTransId="{232E6F57-249C-4B78-B55F-8B5004E530DE}" sibTransId="{B7896C51-8D82-4E3D-8680-C71668420101}"/>
    <dgm:cxn modelId="{55CF677A-8ED5-4D26-BB40-C8755D539924}" srcId="{D8D056E9-5EC5-498E-B0CA-795665F5FB18}" destId="{838B21D7-43BB-496C-B25D-DB429109BA04}" srcOrd="3" destOrd="0" parTransId="{40EBFC42-B521-4FF8-8059-E8F4B076CB8F}" sibTransId="{EF5B4AE5-8791-486E-B6A9-A7E4C3572F40}"/>
    <dgm:cxn modelId="{E2E5B081-26AE-403B-B943-4C19257B9538}" type="presOf" srcId="{838B21D7-43BB-496C-B25D-DB429109BA04}" destId="{288533EC-4C77-46BC-A4A2-C02C7B3DA413}" srcOrd="0" destOrd="3" presId="urn:microsoft.com/office/officeart/2005/8/layout/hList1"/>
    <dgm:cxn modelId="{7E3C6083-D37B-4087-8106-50A06B9D8CDA}" type="presOf" srcId="{D8D056E9-5EC5-498E-B0CA-795665F5FB18}" destId="{3C8D4A92-61B8-4F08-B3A3-3D9559B4E078}" srcOrd="0" destOrd="0" presId="urn:microsoft.com/office/officeart/2005/8/layout/hList1"/>
    <dgm:cxn modelId="{51132699-DB23-408B-A3B7-8B3F25C68144}" srcId="{D8D056E9-5EC5-498E-B0CA-795665F5FB18}" destId="{6ABABC71-DE55-4393-AC21-E8436204D3D9}" srcOrd="0" destOrd="0" parTransId="{6549D14A-C2C9-4DC9-9198-936692E7FEB6}" sibTransId="{EBA65EC8-C604-40EC-91CD-29CB73FFE73A}"/>
    <dgm:cxn modelId="{90A6E2D2-D9BD-4724-976E-938C1712E4CF}" srcId="{AD87FFF3-1EA3-4E8B-82BB-24802544CB0A}" destId="{D8D056E9-5EC5-498E-B0CA-795665F5FB18}" srcOrd="0" destOrd="0" parTransId="{81234A29-811F-4402-8378-9233D02B810A}" sibTransId="{44237715-1AD3-4EEA-8640-C32FF3B73640}"/>
    <dgm:cxn modelId="{BD6A6CDB-51BA-4CE2-8365-2DE8027D6AD3}" type="presOf" srcId="{ABC1CC26-F73C-4848-9E8F-2D43DAA2CC4C}" destId="{288533EC-4C77-46BC-A4A2-C02C7B3DA413}" srcOrd="0" destOrd="1" presId="urn:microsoft.com/office/officeart/2005/8/layout/hList1"/>
    <dgm:cxn modelId="{D9DB10DC-1B7E-4E1E-B8F0-E72641D71D6D}" srcId="{D8D056E9-5EC5-498E-B0CA-795665F5FB18}" destId="{C810BFC1-F982-45A8-84FB-EA004582CC34}" srcOrd="2" destOrd="0" parTransId="{88FA9D87-FC26-4EAB-B00C-81E2943DC076}" sibTransId="{4C2F1F03-4E03-442A-AF51-1ADDCBEECE30}"/>
    <dgm:cxn modelId="{AC2DE9CF-4DB5-4B7D-AAAA-39ACC88B1D10}" type="presParOf" srcId="{4C88A900-3CBB-405E-A00C-B584AFAF48D6}" destId="{EDA52818-F89E-4449-9277-ACC0268B5633}" srcOrd="0" destOrd="0" presId="urn:microsoft.com/office/officeart/2005/8/layout/hList1"/>
    <dgm:cxn modelId="{05F39452-AE4D-4056-8208-CDFDA46BCE06}" type="presParOf" srcId="{EDA52818-F89E-4449-9277-ACC0268B5633}" destId="{3C8D4A92-61B8-4F08-B3A3-3D9559B4E078}" srcOrd="0" destOrd="0" presId="urn:microsoft.com/office/officeart/2005/8/layout/hList1"/>
    <dgm:cxn modelId="{AD27E444-EC50-455F-8E82-DDD0E1119630}" type="presParOf" srcId="{EDA52818-F89E-4449-9277-ACC0268B5633}" destId="{288533EC-4C77-46BC-A4A2-C02C7B3DA4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87FFF3-1EA3-4E8B-82BB-24802544CB0A}" type="doc">
      <dgm:prSet loTypeId="urn:microsoft.com/office/officeart/2005/8/layout/hList1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D8D056E9-5EC5-498E-B0CA-795665F5FB18}">
      <dgm:prSet phldrT="[Texto]" custT="1"/>
      <dgm:spPr/>
      <dgm:t>
        <a:bodyPr/>
        <a:lstStyle/>
        <a:p>
          <a:r>
            <a:rPr lang="es-ES" sz="1800" dirty="0"/>
            <a:t>EFECTOS</a:t>
          </a:r>
        </a:p>
      </dgm:t>
    </dgm:pt>
    <dgm:pt modelId="{81234A29-811F-4402-8378-9233D02B810A}" type="parTrans" cxnId="{90A6E2D2-D9BD-4724-976E-938C1712E4CF}">
      <dgm:prSet/>
      <dgm:spPr/>
      <dgm:t>
        <a:bodyPr/>
        <a:lstStyle/>
        <a:p>
          <a:endParaRPr lang="es-ES" sz="1800"/>
        </a:p>
      </dgm:t>
    </dgm:pt>
    <dgm:pt modelId="{44237715-1AD3-4EEA-8640-C32FF3B73640}" type="sibTrans" cxnId="{90A6E2D2-D9BD-4724-976E-938C1712E4CF}">
      <dgm:prSet/>
      <dgm:spPr/>
      <dgm:t>
        <a:bodyPr/>
        <a:lstStyle/>
        <a:p>
          <a:endParaRPr lang="es-ES" sz="1800"/>
        </a:p>
      </dgm:t>
    </dgm:pt>
    <dgm:pt modelId="{6ABABC71-DE55-4393-AC21-E8436204D3D9}">
      <dgm:prSet phldrT="[Texto]" custT="1"/>
      <dgm:spPr/>
      <dgm:t>
        <a:bodyPr/>
        <a:lstStyle/>
        <a:p>
          <a:r>
            <a:rPr lang="es-EC" sz="1800" dirty="0"/>
            <a:t>Aplican técnicas tributarias mal interpretadas y no técnica contable bajo NIIF.</a:t>
          </a:r>
          <a:endParaRPr lang="es-ES" sz="1800" dirty="0"/>
        </a:p>
      </dgm:t>
    </dgm:pt>
    <dgm:pt modelId="{6549D14A-C2C9-4DC9-9198-936692E7FEB6}" type="parTrans" cxnId="{51132699-DB23-408B-A3B7-8B3F25C68144}">
      <dgm:prSet/>
      <dgm:spPr/>
      <dgm:t>
        <a:bodyPr/>
        <a:lstStyle/>
        <a:p>
          <a:endParaRPr lang="es-ES" sz="1800"/>
        </a:p>
      </dgm:t>
    </dgm:pt>
    <dgm:pt modelId="{EBA65EC8-C604-40EC-91CD-29CB73FFE73A}" type="sibTrans" cxnId="{51132699-DB23-408B-A3B7-8B3F25C68144}">
      <dgm:prSet/>
      <dgm:spPr/>
      <dgm:t>
        <a:bodyPr/>
        <a:lstStyle/>
        <a:p>
          <a:endParaRPr lang="es-ES" sz="1800"/>
        </a:p>
      </dgm:t>
    </dgm:pt>
    <dgm:pt modelId="{ABC1CC26-F73C-4848-9E8F-2D43DAA2CC4C}">
      <dgm:prSet phldrT="[Texto]" custT="1"/>
      <dgm:spPr/>
      <dgm:t>
        <a:bodyPr/>
        <a:lstStyle/>
        <a:p>
          <a:r>
            <a:rPr lang="es-EC" sz="1800" dirty="0"/>
            <a:t>La información resultante no es confiable para la toma de decisiones.</a:t>
          </a:r>
          <a:endParaRPr lang="es-ES" sz="1800" dirty="0"/>
        </a:p>
      </dgm:t>
    </dgm:pt>
    <dgm:pt modelId="{175E6D7E-AF26-4BD9-B169-076D16989263}" type="parTrans" cxnId="{98E0624D-00F2-43C6-B0DC-F7BB2FB4FFF6}">
      <dgm:prSet/>
      <dgm:spPr/>
      <dgm:t>
        <a:bodyPr/>
        <a:lstStyle/>
        <a:p>
          <a:endParaRPr lang="es-ES" sz="1800"/>
        </a:p>
      </dgm:t>
    </dgm:pt>
    <dgm:pt modelId="{BA9FCB8C-2466-4F79-B9C3-828EE35788B8}" type="sibTrans" cxnId="{98E0624D-00F2-43C6-B0DC-F7BB2FB4FFF6}">
      <dgm:prSet/>
      <dgm:spPr/>
      <dgm:t>
        <a:bodyPr/>
        <a:lstStyle/>
        <a:p>
          <a:endParaRPr lang="es-ES" sz="1800"/>
        </a:p>
      </dgm:t>
    </dgm:pt>
    <dgm:pt modelId="{C810BFC1-F982-45A8-84FB-EA004582CC34}">
      <dgm:prSet phldrT="[Texto]" custT="1"/>
      <dgm:spPr/>
      <dgm:t>
        <a:bodyPr/>
        <a:lstStyle/>
        <a:p>
          <a:r>
            <a:rPr lang="es-EC" sz="1800" dirty="0"/>
            <a:t>Existen diferencias en el pago de impuesto a la renta.</a:t>
          </a:r>
          <a:endParaRPr lang="es-ES" sz="1800" dirty="0"/>
        </a:p>
      </dgm:t>
    </dgm:pt>
    <dgm:pt modelId="{88FA9D87-FC26-4EAB-B00C-81E2943DC076}" type="parTrans" cxnId="{D9DB10DC-1B7E-4E1E-B8F0-E72641D71D6D}">
      <dgm:prSet/>
      <dgm:spPr/>
      <dgm:t>
        <a:bodyPr/>
        <a:lstStyle/>
        <a:p>
          <a:endParaRPr lang="es-ES" sz="1800"/>
        </a:p>
      </dgm:t>
    </dgm:pt>
    <dgm:pt modelId="{4C2F1F03-4E03-442A-AF51-1ADDCBEECE30}" type="sibTrans" cxnId="{D9DB10DC-1B7E-4E1E-B8F0-E72641D71D6D}">
      <dgm:prSet/>
      <dgm:spPr/>
      <dgm:t>
        <a:bodyPr/>
        <a:lstStyle/>
        <a:p>
          <a:endParaRPr lang="es-ES" sz="1800"/>
        </a:p>
      </dgm:t>
    </dgm:pt>
    <dgm:pt modelId="{838B21D7-43BB-496C-B25D-DB429109BA04}">
      <dgm:prSet phldrT="[Texto]" custT="1"/>
      <dgm:spPr/>
      <dgm:t>
        <a:bodyPr/>
        <a:lstStyle/>
        <a:p>
          <a:r>
            <a:rPr lang="es-EC" sz="1800" dirty="0"/>
            <a:t>Desviaciones en la aplicación de la normativa contable y tributaria.</a:t>
          </a:r>
          <a:endParaRPr lang="es-ES" sz="1800" dirty="0"/>
        </a:p>
      </dgm:t>
    </dgm:pt>
    <dgm:pt modelId="{40EBFC42-B521-4FF8-8059-E8F4B076CB8F}" type="parTrans" cxnId="{55CF677A-8ED5-4D26-BB40-C8755D539924}">
      <dgm:prSet/>
      <dgm:spPr/>
      <dgm:t>
        <a:bodyPr/>
        <a:lstStyle/>
        <a:p>
          <a:endParaRPr lang="es-ES" sz="1800"/>
        </a:p>
      </dgm:t>
    </dgm:pt>
    <dgm:pt modelId="{EF5B4AE5-8791-486E-B6A9-A7E4C3572F40}" type="sibTrans" cxnId="{55CF677A-8ED5-4D26-BB40-C8755D539924}">
      <dgm:prSet/>
      <dgm:spPr/>
      <dgm:t>
        <a:bodyPr/>
        <a:lstStyle/>
        <a:p>
          <a:endParaRPr lang="es-ES" sz="1800"/>
        </a:p>
      </dgm:t>
    </dgm:pt>
    <dgm:pt modelId="{CB8F07C2-6458-4688-A531-B38CC03DAEBC}">
      <dgm:prSet phldrT="[Texto]" custT="1"/>
      <dgm:spPr/>
      <dgm:t>
        <a:bodyPr/>
        <a:lstStyle/>
        <a:p>
          <a:r>
            <a:rPr lang="es-EC" sz="1800" dirty="0"/>
            <a:t>Afectación en la calidad, comparabilidad y consistencia de los Estados Financieros e indicadores financieros</a:t>
          </a:r>
          <a:endParaRPr lang="es-ES" sz="1800" dirty="0"/>
        </a:p>
      </dgm:t>
    </dgm:pt>
    <dgm:pt modelId="{232E6F57-249C-4B78-B55F-8B5004E530DE}" type="parTrans" cxnId="{7F670751-E7A9-4EBF-95B1-D6DCA025871A}">
      <dgm:prSet/>
      <dgm:spPr/>
      <dgm:t>
        <a:bodyPr/>
        <a:lstStyle/>
        <a:p>
          <a:endParaRPr lang="es-ES" sz="1800"/>
        </a:p>
      </dgm:t>
    </dgm:pt>
    <dgm:pt modelId="{B7896C51-8D82-4E3D-8680-C71668420101}" type="sibTrans" cxnId="{7F670751-E7A9-4EBF-95B1-D6DCA025871A}">
      <dgm:prSet/>
      <dgm:spPr/>
      <dgm:t>
        <a:bodyPr/>
        <a:lstStyle/>
        <a:p>
          <a:endParaRPr lang="es-ES" sz="1800"/>
        </a:p>
      </dgm:t>
    </dgm:pt>
    <dgm:pt modelId="{4C88A900-3CBB-405E-A00C-B584AFAF48D6}" type="pres">
      <dgm:prSet presAssocID="{AD87FFF3-1EA3-4E8B-82BB-24802544CB0A}" presName="Name0" presStyleCnt="0">
        <dgm:presLayoutVars>
          <dgm:dir/>
          <dgm:animLvl val="lvl"/>
          <dgm:resizeHandles val="exact"/>
        </dgm:presLayoutVars>
      </dgm:prSet>
      <dgm:spPr/>
    </dgm:pt>
    <dgm:pt modelId="{EDA52818-F89E-4449-9277-ACC0268B5633}" type="pres">
      <dgm:prSet presAssocID="{D8D056E9-5EC5-498E-B0CA-795665F5FB18}" presName="composite" presStyleCnt="0"/>
      <dgm:spPr/>
    </dgm:pt>
    <dgm:pt modelId="{3C8D4A92-61B8-4F08-B3A3-3D9559B4E078}" type="pres">
      <dgm:prSet presAssocID="{D8D056E9-5EC5-498E-B0CA-795665F5FB18}" presName="parTx" presStyleLbl="alignNode1" presStyleIdx="0" presStyleCnt="1" custLinFactNeighborY="-6298">
        <dgm:presLayoutVars>
          <dgm:chMax val="0"/>
          <dgm:chPref val="0"/>
          <dgm:bulletEnabled val="1"/>
        </dgm:presLayoutVars>
      </dgm:prSet>
      <dgm:spPr/>
    </dgm:pt>
    <dgm:pt modelId="{288533EC-4C77-46BC-A4A2-C02C7B3DA413}" type="pres">
      <dgm:prSet presAssocID="{D8D056E9-5EC5-498E-B0CA-795665F5FB18}" presName="desTx" presStyleLbl="alignAccFollowNode1" presStyleIdx="0" presStyleCnt="1" custLinFactNeighborX="440" custLinFactNeighborY="10652">
        <dgm:presLayoutVars>
          <dgm:bulletEnabled val="1"/>
        </dgm:presLayoutVars>
      </dgm:prSet>
      <dgm:spPr/>
    </dgm:pt>
  </dgm:ptLst>
  <dgm:cxnLst>
    <dgm:cxn modelId="{FD990D0D-9AE2-4318-845A-7FB92779D655}" type="presOf" srcId="{6ABABC71-DE55-4393-AC21-E8436204D3D9}" destId="{288533EC-4C77-46BC-A4A2-C02C7B3DA413}" srcOrd="0" destOrd="0" presId="urn:microsoft.com/office/officeart/2005/8/layout/hList1"/>
    <dgm:cxn modelId="{04E58B21-0DBE-4926-B501-95D72C767D49}" type="presOf" srcId="{ABC1CC26-F73C-4848-9E8F-2D43DAA2CC4C}" destId="{288533EC-4C77-46BC-A4A2-C02C7B3DA413}" srcOrd="0" destOrd="1" presId="urn:microsoft.com/office/officeart/2005/8/layout/hList1"/>
    <dgm:cxn modelId="{98E0624D-00F2-43C6-B0DC-F7BB2FB4FFF6}" srcId="{D8D056E9-5EC5-498E-B0CA-795665F5FB18}" destId="{ABC1CC26-F73C-4848-9E8F-2D43DAA2CC4C}" srcOrd="1" destOrd="0" parTransId="{175E6D7E-AF26-4BD9-B169-076D16989263}" sibTransId="{BA9FCB8C-2466-4F79-B9C3-828EE35788B8}"/>
    <dgm:cxn modelId="{7F670751-E7A9-4EBF-95B1-D6DCA025871A}" srcId="{D8D056E9-5EC5-498E-B0CA-795665F5FB18}" destId="{CB8F07C2-6458-4688-A531-B38CC03DAEBC}" srcOrd="4" destOrd="0" parTransId="{232E6F57-249C-4B78-B55F-8B5004E530DE}" sibTransId="{B7896C51-8D82-4E3D-8680-C71668420101}"/>
    <dgm:cxn modelId="{55CF677A-8ED5-4D26-BB40-C8755D539924}" srcId="{D8D056E9-5EC5-498E-B0CA-795665F5FB18}" destId="{838B21D7-43BB-496C-B25D-DB429109BA04}" srcOrd="3" destOrd="0" parTransId="{40EBFC42-B521-4FF8-8059-E8F4B076CB8F}" sibTransId="{EF5B4AE5-8791-486E-B6A9-A7E4C3572F40}"/>
    <dgm:cxn modelId="{9DD0347B-48CB-463A-9A43-63996BA202E1}" type="presOf" srcId="{C810BFC1-F982-45A8-84FB-EA004582CC34}" destId="{288533EC-4C77-46BC-A4A2-C02C7B3DA413}" srcOrd="0" destOrd="2" presId="urn:microsoft.com/office/officeart/2005/8/layout/hList1"/>
    <dgm:cxn modelId="{51132699-DB23-408B-A3B7-8B3F25C68144}" srcId="{D8D056E9-5EC5-498E-B0CA-795665F5FB18}" destId="{6ABABC71-DE55-4393-AC21-E8436204D3D9}" srcOrd="0" destOrd="0" parTransId="{6549D14A-C2C9-4DC9-9198-936692E7FEB6}" sibTransId="{EBA65EC8-C604-40EC-91CD-29CB73FFE73A}"/>
    <dgm:cxn modelId="{D719E0CB-D46B-4517-8EA7-BE1085AB3D44}" type="presOf" srcId="{D8D056E9-5EC5-498E-B0CA-795665F5FB18}" destId="{3C8D4A92-61B8-4F08-B3A3-3D9559B4E078}" srcOrd="0" destOrd="0" presId="urn:microsoft.com/office/officeart/2005/8/layout/hList1"/>
    <dgm:cxn modelId="{90A6E2D2-D9BD-4724-976E-938C1712E4CF}" srcId="{AD87FFF3-1EA3-4E8B-82BB-24802544CB0A}" destId="{D8D056E9-5EC5-498E-B0CA-795665F5FB18}" srcOrd="0" destOrd="0" parTransId="{81234A29-811F-4402-8378-9233D02B810A}" sibTransId="{44237715-1AD3-4EEA-8640-C32FF3B73640}"/>
    <dgm:cxn modelId="{1BAA57D3-7DF2-431C-962B-A4026A6B3E66}" type="presOf" srcId="{CB8F07C2-6458-4688-A531-B38CC03DAEBC}" destId="{288533EC-4C77-46BC-A4A2-C02C7B3DA413}" srcOrd="0" destOrd="4" presId="urn:microsoft.com/office/officeart/2005/8/layout/hList1"/>
    <dgm:cxn modelId="{D9DB10DC-1B7E-4E1E-B8F0-E72641D71D6D}" srcId="{D8D056E9-5EC5-498E-B0CA-795665F5FB18}" destId="{C810BFC1-F982-45A8-84FB-EA004582CC34}" srcOrd="2" destOrd="0" parTransId="{88FA9D87-FC26-4EAB-B00C-81E2943DC076}" sibTransId="{4C2F1F03-4E03-442A-AF51-1ADDCBEECE30}"/>
    <dgm:cxn modelId="{F1096CE5-1DCB-4327-B150-362B12751683}" type="presOf" srcId="{838B21D7-43BB-496C-B25D-DB429109BA04}" destId="{288533EC-4C77-46BC-A4A2-C02C7B3DA413}" srcOrd="0" destOrd="3" presId="urn:microsoft.com/office/officeart/2005/8/layout/hList1"/>
    <dgm:cxn modelId="{193CFCF9-340D-4EE9-8A5D-D3481F1E1CC9}" type="presOf" srcId="{AD87FFF3-1EA3-4E8B-82BB-24802544CB0A}" destId="{4C88A900-3CBB-405E-A00C-B584AFAF48D6}" srcOrd="0" destOrd="0" presId="urn:microsoft.com/office/officeart/2005/8/layout/hList1"/>
    <dgm:cxn modelId="{7904487B-E45A-4E1B-AFF7-5475287BB78F}" type="presParOf" srcId="{4C88A900-3CBB-405E-A00C-B584AFAF48D6}" destId="{EDA52818-F89E-4449-9277-ACC0268B5633}" srcOrd="0" destOrd="0" presId="urn:microsoft.com/office/officeart/2005/8/layout/hList1"/>
    <dgm:cxn modelId="{382D52FA-FD77-461E-BC3D-457AA7E2F792}" type="presParOf" srcId="{EDA52818-F89E-4449-9277-ACC0268B5633}" destId="{3C8D4A92-61B8-4F08-B3A3-3D9559B4E078}" srcOrd="0" destOrd="0" presId="urn:microsoft.com/office/officeart/2005/8/layout/hList1"/>
    <dgm:cxn modelId="{25A73727-AF93-4EF5-9373-640291F8599C}" type="presParOf" srcId="{EDA52818-F89E-4449-9277-ACC0268B5633}" destId="{288533EC-4C77-46BC-A4A2-C02C7B3DA4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13E127-7B13-4916-BB46-264573C07FD0}" type="doc">
      <dgm:prSet loTypeId="urn:microsoft.com/office/officeart/2008/layout/RadialCluster" loCatId="cycle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B4EEF1DD-239C-45DE-9A1B-4D97CC6B871F}">
      <dgm:prSet phldrT="[Texto]"/>
      <dgm:spPr/>
      <dgm:t>
        <a:bodyPr/>
        <a:lstStyle/>
        <a:p>
          <a:r>
            <a:rPr lang="es-EC" dirty="0"/>
            <a:t>INCIDENCIA DE LA APLICACIÓN Y ACEPTACIÓN DE LAS NIIF’S EN EL ECUADOR POR PARTE DEL SRI, EN EL PAGO DEL IMPUESTO A LA RENTA EN LAS EMPRESAS COMERCIALES DE EQUIPOS DE COMPUTACIÓN EN LA CIUDAD DE QUITO</a:t>
          </a:r>
          <a:endParaRPr lang="es-ES" dirty="0"/>
        </a:p>
      </dgm:t>
    </dgm:pt>
    <dgm:pt modelId="{E834C999-311B-4CB4-8F7C-223312FD6FEB}" type="parTrans" cxnId="{70C325F5-0F29-4ED5-A702-054F8400604A}">
      <dgm:prSet/>
      <dgm:spPr/>
      <dgm:t>
        <a:bodyPr/>
        <a:lstStyle/>
        <a:p>
          <a:endParaRPr lang="es-ES"/>
        </a:p>
      </dgm:t>
    </dgm:pt>
    <dgm:pt modelId="{64F5AFC1-00E3-4AFE-8044-345485B12129}" type="sibTrans" cxnId="{70C325F5-0F29-4ED5-A702-054F8400604A}">
      <dgm:prSet/>
      <dgm:spPr/>
      <dgm:t>
        <a:bodyPr/>
        <a:lstStyle/>
        <a:p>
          <a:endParaRPr lang="es-ES"/>
        </a:p>
      </dgm:t>
    </dgm:pt>
    <dgm:pt modelId="{1C5AC854-9E41-46DA-8943-C5F0E12CB414}">
      <dgm:prSet phldrT="[Texto]"/>
      <dgm:spPr/>
      <dgm:t>
        <a:bodyPr/>
        <a:lstStyle/>
        <a:p>
          <a:r>
            <a:rPr lang="es-ES" dirty="0"/>
            <a:t>MANUAL DE POLÍTICAS CONTABLES</a:t>
          </a:r>
        </a:p>
      </dgm:t>
    </dgm:pt>
    <dgm:pt modelId="{BB950A42-E169-4DCF-B5C6-F9B9AB09B952}" type="parTrans" cxnId="{284DFF41-59C7-4ECF-BD94-5994B4E86E00}">
      <dgm:prSet/>
      <dgm:spPr/>
      <dgm:t>
        <a:bodyPr/>
        <a:lstStyle/>
        <a:p>
          <a:endParaRPr lang="es-ES"/>
        </a:p>
      </dgm:t>
    </dgm:pt>
    <dgm:pt modelId="{4CE13413-B610-416E-89BA-8A1F1B231A6C}" type="sibTrans" cxnId="{284DFF41-59C7-4ECF-BD94-5994B4E86E00}">
      <dgm:prSet/>
      <dgm:spPr/>
      <dgm:t>
        <a:bodyPr/>
        <a:lstStyle/>
        <a:p>
          <a:endParaRPr lang="es-ES"/>
        </a:p>
      </dgm:t>
    </dgm:pt>
    <dgm:pt modelId="{8F175B02-8BD7-482B-A9C3-F4E9A2D262B6}">
      <dgm:prSet phldrT="[Texto]"/>
      <dgm:spPr/>
      <dgm:t>
        <a:bodyPr/>
        <a:lstStyle/>
        <a:p>
          <a:r>
            <a:rPr lang="es-ES" dirty="0"/>
            <a:t>NORMATIVA INTERNACIONAL DE CONTABILIDAD</a:t>
          </a:r>
        </a:p>
      </dgm:t>
    </dgm:pt>
    <dgm:pt modelId="{FB9AD44A-784B-4926-AC24-B2B595B28766}" type="parTrans" cxnId="{16AE577D-97DB-4041-9442-D1D17CAA6B42}">
      <dgm:prSet/>
      <dgm:spPr/>
      <dgm:t>
        <a:bodyPr/>
        <a:lstStyle/>
        <a:p>
          <a:endParaRPr lang="es-ES"/>
        </a:p>
      </dgm:t>
    </dgm:pt>
    <dgm:pt modelId="{39D14BA1-57C5-40E3-B475-5A844B06450A}" type="sibTrans" cxnId="{16AE577D-97DB-4041-9442-D1D17CAA6B42}">
      <dgm:prSet/>
      <dgm:spPr/>
      <dgm:t>
        <a:bodyPr/>
        <a:lstStyle/>
        <a:p>
          <a:endParaRPr lang="es-ES"/>
        </a:p>
      </dgm:t>
    </dgm:pt>
    <dgm:pt modelId="{E7E9A8C7-A7D8-421D-B46D-5FFBDE2412D0}">
      <dgm:prSet phldrT="[Texto]"/>
      <dgm:spPr/>
      <dgm:t>
        <a:bodyPr/>
        <a:lstStyle/>
        <a:p>
          <a:r>
            <a:rPr lang="es-ES" dirty="0"/>
            <a:t>TRIBUTACIÓN</a:t>
          </a:r>
        </a:p>
      </dgm:t>
    </dgm:pt>
    <dgm:pt modelId="{92A38EC9-26E3-4710-8C7D-81549DBE1D4F}" type="parTrans" cxnId="{9C6601FE-4558-40F3-A8E3-3BC04247F818}">
      <dgm:prSet/>
      <dgm:spPr/>
      <dgm:t>
        <a:bodyPr/>
        <a:lstStyle/>
        <a:p>
          <a:endParaRPr lang="es-ES"/>
        </a:p>
      </dgm:t>
    </dgm:pt>
    <dgm:pt modelId="{51E85BE9-03E7-44B0-96F5-D0D5C6D2C04A}" type="sibTrans" cxnId="{9C6601FE-4558-40F3-A8E3-3BC04247F818}">
      <dgm:prSet/>
      <dgm:spPr/>
      <dgm:t>
        <a:bodyPr/>
        <a:lstStyle/>
        <a:p>
          <a:endParaRPr lang="es-ES"/>
        </a:p>
      </dgm:t>
    </dgm:pt>
    <dgm:pt modelId="{9B8D7C0A-62A8-4731-A5C7-E31F92ED0500}">
      <dgm:prSet phldrT="[Texto]"/>
      <dgm:spPr/>
      <dgm:t>
        <a:bodyPr/>
        <a:lstStyle/>
        <a:p>
          <a:r>
            <a:rPr lang="es-ES" dirty="0"/>
            <a:t>MARCO LEGAL ART. 39</a:t>
          </a:r>
        </a:p>
        <a:p>
          <a:r>
            <a:rPr lang="es-EC" dirty="0"/>
            <a:t>Los estados financieros deben ser preparados de acuerdo a los principios del marco normativo exigido por el organismo de control pertinente y servirán de base para la elaboración de las declaraciones de obligaciones tributarias, así como también para su presentación ante los organismos de control correspondientes.</a:t>
          </a:r>
          <a:endParaRPr lang="es-ES" dirty="0"/>
        </a:p>
      </dgm:t>
    </dgm:pt>
    <dgm:pt modelId="{0103E101-D1EB-4604-AB28-B3B5BBBE66F6}" type="parTrans" cxnId="{8C3FC11B-F111-4FA3-AF2F-85FDDE0F372D}">
      <dgm:prSet/>
      <dgm:spPr/>
      <dgm:t>
        <a:bodyPr/>
        <a:lstStyle/>
        <a:p>
          <a:endParaRPr lang="es-ES"/>
        </a:p>
      </dgm:t>
    </dgm:pt>
    <dgm:pt modelId="{FA7EA4FF-8CEA-418E-908C-B38756094A19}" type="sibTrans" cxnId="{8C3FC11B-F111-4FA3-AF2F-85FDDE0F372D}">
      <dgm:prSet/>
      <dgm:spPr/>
      <dgm:t>
        <a:bodyPr/>
        <a:lstStyle/>
        <a:p>
          <a:endParaRPr lang="es-ES"/>
        </a:p>
      </dgm:t>
    </dgm:pt>
    <dgm:pt modelId="{894FB944-99BE-4D71-8602-7E2AE2D44B88}" type="pres">
      <dgm:prSet presAssocID="{9B13E127-7B13-4916-BB46-264573C07FD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B8193C7-C8A6-423F-8838-853B4D842DB6}" type="pres">
      <dgm:prSet presAssocID="{B4EEF1DD-239C-45DE-9A1B-4D97CC6B871F}" presName="singleCycle" presStyleCnt="0"/>
      <dgm:spPr/>
    </dgm:pt>
    <dgm:pt modelId="{FC0DFB56-5750-46BF-A7A3-770E8C8D2E98}" type="pres">
      <dgm:prSet presAssocID="{B4EEF1DD-239C-45DE-9A1B-4D97CC6B871F}" presName="singleCenter" presStyleLbl="node1" presStyleIdx="0" presStyleCnt="5" custScaleX="149178">
        <dgm:presLayoutVars>
          <dgm:chMax val="7"/>
          <dgm:chPref val="7"/>
        </dgm:presLayoutVars>
      </dgm:prSet>
      <dgm:spPr/>
    </dgm:pt>
    <dgm:pt modelId="{725778EF-B6D8-4997-80DD-E7B21AFB1D64}" type="pres">
      <dgm:prSet presAssocID="{BB950A42-E169-4DCF-B5C6-F9B9AB09B952}" presName="Name56" presStyleLbl="parChTrans1D2" presStyleIdx="0" presStyleCnt="4"/>
      <dgm:spPr/>
    </dgm:pt>
    <dgm:pt modelId="{9B2814B4-7C70-42D2-BBC8-26C52BA88B2F}" type="pres">
      <dgm:prSet presAssocID="{1C5AC854-9E41-46DA-8943-C5F0E12CB414}" presName="text0" presStyleLbl="node1" presStyleIdx="1" presStyleCnt="5">
        <dgm:presLayoutVars>
          <dgm:bulletEnabled val="1"/>
        </dgm:presLayoutVars>
      </dgm:prSet>
      <dgm:spPr/>
    </dgm:pt>
    <dgm:pt modelId="{30F154AC-71E7-4089-A22A-FA06B7F9C2D1}" type="pres">
      <dgm:prSet presAssocID="{FB9AD44A-784B-4926-AC24-B2B595B28766}" presName="Name56" presStyleLbl="parChTrans1D2" presStyleIdx="1" presStyleCnt="4"/>
      <dgm:spPr/>
    </dgm:pt>
    <dgm:pt modelId="{72D208CD-FAFD-41CB-993F-A23DF45F42B7}" type="pres">
      <dgm:prSet presAssocID="{8F175B02-8BD7-482B-A9C3-F4E9A2D262B6}" presName="text0" presStyleLbl="node1" presStyleIdx="2" presStyleCnt="5" custScaleX="113096" custScaleY="91647">
        <dgm:presLayoutVars>
          <dgm:bulletEnabled val="1"/>
        </dgm:presLayoutVars>
      </dgm:prSet>
      <dgm:spPr/>
    </dgm:pt>
    <dgm:pt modelId="{FBA6054B-6C6C-4D57-B9DC-A85AD596EC87}" type="pres">
      <dgm:prSet presAssocID="{92A38EC9-26E3-4710-8C7D-81549DBE1D4F}" presName="Name56" presStyleLbl="parChTrans1D2" presStyleIdx="2" presStyleCnt="4"/>
      <dgm:spPr/>
    </dgm:pt>
    <dgm:pt modelId="{69BB8683-F18E-48C6-BD78-BB39C88A9BCB}" type="pres">
      <dgm:prSet presAssocID="{E7E9A8C7-A7D8-421D-B46D-5FFBDE2412D0}" presName="text0" presStyleLbl="node1" presStyleIdx="3" presStyleCnt="5">
        <dgm:presLayoutVars>
          <dgm:bulletEnabled val="1"/>
        </dgm:presLayoutVars>
      </dgm:prSet>
      <dgm:spPr/>
    </dgm:pt>
    <dgm:pt modelId="{8FF03EC4-E3A7-4A10-A1C5-DD71F7E80E2A}" type="pres">
      <dgm:prSet presAssocID="{0103E101-D1EB-4604-AB28-B3B5BBBE66F6}" presName="Name56" presStyleLbl="parChTrans1D2" presStyleIdx="3" presStyleCnt="4"/>
      <dgm:spPr/>
    </dgm:pt>
    <dgm:pt modelId="{B5CDDC47-FACB-4E87-91D0-07722005FD77}" type="pres">
      <dgm:prSet presAssocID="{9B8D7C0A-62A8-4731-A5C7-E31F92ED0500}" presName="text0" presStyleLbl="node1" presStyleIdx="4" presStyleCnt="5" custScaleX="174957" custScaleY="261848" custRadScaleRad="110830" custRadScaleInc="0">
        <dgm:presLayoutVars>
          <dgm:bulletEnabled val="1"/>
        </dgm:presLayoutVars>
      </dgm:prSet>
      <dgm:spPr/>
    </dgm:pt>
  </dgm:ptLst>
  <dgm:cxnLst>
    <dgm:cxn modelId="{B1414010-AC69-4919-BB8A-50AEE65327C9}" type="presOf" srcId="{8F175B02-8BD7-482B-A9C3-F4E9A2D262B6}" destId="{72D208CD-FAFD-41CB-993F-A23DF45F42B7}" srcOrd="0" destOrd="0" presId="urn:microsoft.com/office/officeart/2008/layout/RadialCluster"/>
    <dgm:cxn modelId="{2AF43F13-5B2F-4FDD-B923-4801BF60C00F}" type="presOf" srcId="{FB9AD44A-784B-4926-AC24-B2B595B28766}" destId="{30F154AC-71E7-4089-A22A-FA06B7F9C2D1}" srcOrd="0" destOrd="0" presId="urn:microsoft.com/office/officeart/2008/layout/RadialCluster"/>
    <dgm:cxn modelId="{8C3FC11B-F111-4FA3-AF2F-85FDDE0F372D}" srcId="{B4EEF1DD-239C-45DE-9A1B-4D97CC6B871F}" destId="{9B8D7C0A-62A8-4731-A5C7-E31F92ED0500}" srcOrd="3" destOrd="0" parTransId="{0103E101-D1EB-4604-AB28-B3B5BBBE66F6}" sibTransId="{FA7EA4FF-8CEA-418E-908C-B38756094A19}"/>
    <dgm:cxn modelId="{D7671C3F-07E4-41A3-8FA5-1C66AE5A76F7}" type="presOf" srcId="{1C5AC854-9E41-46DA-8943-C5F0E12CB414}" destId="{9B2814B4-7C70-42D2-BBC8-26C52BA88B2F}" srcOrd="0" destOrd="0" presId="urn:microsoft.com/office/officeart/2008/layout/RadialCluster"/>
    <dgm:cxn modelId="{284DFF41-59C7-4ECF-BD94-5994B4E86E00}" srcId="{B4EEF1DD-239C-45DE-9A1B-4D97CC6B871F}" destId="{1C5AC854-9E41-46DA-8943-C5F0E12CB414}" srcOrd="0" destOrd="0" parTransId="{BB950A42-E169-4DCF-B5C6-F9B9AB09B952}" sibTransId="{4CE13413-B610-416E-89BA-8A1F1B231A6C}"/>
    <dgm:cxn modelId="{16AE577D-97DB-4041-9442-D1D17CAA6B42}" srcId="{B4EEF1DD-239C-45DE-9A1B-4D97CC6B871F}" destId="{8F175B02-8BD7-482B-A9C3-F4E9A2D262B6}" srcOrd="1" destOrd="0" parTransId="{FB9AD44A-784B-4926-AC24-B2B595B28766}" sibTransId="{39D14BA1-57C5-40E3-B475-5A844B06450A}"/>
    <dgm:cxn modelId="{5A4A198F-791E-4987-A863-DEFE138E988F}" type="presOf" srcId="{B4EEF1DD-239C-45DE-9A1B-4D97CC6B871F}" destId="{FC0DFB56-5750-46BF-A7A3-770E8C8D2E98}" srcOrd="0" destOrd="0" presId="urn:microsoft.com/office/officeart/2008/layout/RadialCluster"/>
    <dgm:cxn modelId="{3275B094-2CD6-4449-9DA0-6450630136FC}" type="presOf" srcId="{0103E101-D1EB-4604-AB28-B3B5BBBE66F6}" destId="{8FF03EC4-E3A7-4A10-A1C5-DD71F7E80E2A}" srcOrd="0" destOrd="0" presId="urn:microsoft.com/office/officeart/2008/layout/RadialCluster"/>
    <dgm:cxn modelId="{055FF497-B696-41B3-BE22-25EED600B342}" type="presOf" srcId="{BB950A42-E169-4DCF-B5C6-F9B9AB09B952}" destId="{725778EF-B6D8-4997-80DD-E7B21AFB1D64}" srcOrd="0" destOrd="0" presId="urn:microsoft.com/office/officeart/2008/layout/RadialCluster"/>
    <dgm:cxn modelId="{02B583A8-27AD-430E-AC67-ADA4020E9F82}" type="presOf" srcId="{E7E9A8C7-A7D8-421D-B46D-5FFBDE2412D0}" destId="{69BB8683-F18E-48C6-BD78-BB39C88A9BCB}" srcOrd="0" destOrd="0" presId="urn:microsoft.com/office/officeart/2008/layout/RadialCluster"/>
    <dgm:cxn modelId="{28E2B0AE-23F2-4D36-892A-7BDB30F9FC2C}" type="presOf" srcId="{9B13E127-7B13-4916-BB46-264573C07FD0}" destId="{894FB944-99BE-4D71-8602-7E2AE2D44B88}" srcOrd="0" destOrd="0" presId="urn:microsoft.com/office/officeart/2008/layout/RadialCluster"/>
    <dgm:cxn modelId="{79347FE3-BC16-4719-AA0F-E11535DFCADD}" type="presOf" srcId="{92A38EC9-26E3-4710-8C7D-81549DBE1D4F}" destId="{FBA6054B-6C6C-4D57-B9DC-A85AD596EC87}" srcOrd="0" destOrd="0" presId="urn:microsoft.com/office/officeart/2008/layout/RadialCluster"/>
    <dgm:cxn modelId="{367CCCE8-0BAB-4744-B9D5-49F6AF7665D4}" type="presOf" srcId="{9B8D7C0A-62A8-4731-A5C7-E31F92ED0500}" destId="{B5CDDC47-FACB-4E87-91D0-07722005FD77}" srcOrd="0" destOrd="0" presId="urn:microsoft.com/office/officeart/2008/layout/RadialCluster"/>
    <dgm:cxn modelId="{70C325F5-0F29-4ED5-A702-054F8400604A}" srcId="{9B13E127-7B13-4916-BB46-264573C07FD0}" destId="{B4EEF1DD-239C-45DE-9A1B-4D97CC6B871F}" srcOrd="0" destOrd="0" parTransId="{E834C999-311B-4CB4-8F7C-223312FD6FEB}" sibTransId="{64F5AFC1-00E3-4AFE-8044-345485B12129}"/>
    <dgm:cxn modelId="{9C6601FE-4558-40F3-A8E3-3BC04247F818}" srcId="{B4EEF1DD-239C-45DE-9A1B-4D97CC6B871F}" destId="{E7E9A8C7-A7D8-421D-B46D-5FFBDE2412D0}" srcOrd="2" destOrd="0" parTransId="{92A38EC9-26E3-4710-8C7D-81549DBE1D4F}" sibTransId="{51E85BE9-03E7-44B0-96F5-D0D5C6D2C04A}"/>
    <dgm:cxn modelId="{D6336D5D-948E-48E5-B530-DBF15E5789E0}" type="presParOf" srcId="{894FB944-99BE-4D71-8602-7E2AE2D44B88}" destId="{7B8193C7-C8A6-423F-8838-853B4D842DB6}" srcOrd="0" destOrd="0" presId="urn:microsoft.com/office/officeart/2008/layout/RadialCluster"/>
    <dgm:cxn modelId="{F2DC27C2-6E4A-4BD0-9F2A-FC996E29A578}" type="presParOf" srcId="{7B8193C7-C8A6-423F-8838-853B4D842DB6}" destId="{FC0DFB56-5750-46BF-A7A3-770E8C8D2E98}" srcOrd="0" destOrd="0" presId="urn:microsoft.com/office/officeart/2008/layout/RadialCluster"/>
    <dgm:cxn modelId="{6D2E1722-82AC-4BB9-9AAE-97D648583B71}" type="presParOf" srcId="{7B8193C7-C8A6-423F-8838-853B4D842DB6}" destId="{725778EF-B6D8-4997-80DD-E7B21AFB1D64}" srcOrd="1" destOrd="0" presId="urn:microsoft.com/office/officeart/2008/layout/RadialCluster"/>
    <dgm:cxn modelId="{43F43ED9-F7B6-4D2E-BFF4-8F172168EE81}" type="presParOf" srcId="{7B8193C7-C8A6-423F-8838-853B4D842DB6}" destId="{9B2814B4-7C70-42D2-BBC8-26C52BA88B2F}" srcOrd="2" destOrd="0" presId="urn:microsoft.com/office/officeart/2008/layout/RadialCluster"/>
    <dgm:cxn modelId="{9D376180-01AA-479A-AA13-EFA466605876}" type="presParOf" srcId="{7B8193C7-C8A6-423F-8838-853B4D842DB6}" destId="{30F154AC-71E7-4089-A22A-FA06B7F9C2D1}" srcOrd="3" destOrd="0" presId="urn:microsoft.com/office/officeart/2008/layout/RadialCluster"/>
    <dgm:cxn modelId="{7804C2EB-97F3-408D-BBE4-1F656CE02DC1}" type="presParOf" srcId="{7B8193C7-C8A6-423F-8838-853B4D842DB6}" destId="{72D208CD-FAFD-41CB-993F-A23DF45F42B7}" srcOrd="4" destOrd="0" presId="urn:microsoft.com/office/officeart/2008/layout/RadialCluster"/>
    <dgm:cxn modelId="{FD76B637-B920-4403-B9E6-E9500EECDCDE}" type="presParOf" srcId="{7B8193C7-C8A6-423F-8838-853B4D842DB6}" destId="{FBA6054B-6C6C-4D57-B9DC-A85AD596EC87}" srcOrd="5" destOrd="0" presId="urn:microsoft.com/office/officeart/2008/layout/RadialCluster"/>
    <dgm:cxn modelId="{2A615603-8E19-4E1D-949E-3CCF39E14278}" type="presParOf" srcId="{7B8193C7-C8A6-423F-8838-853B4D842DB6}" destId="{69BB8683-F18E-48C6-BD78-BB39C88A9BCB}" srcOrd="6" destOrd="0" presId="urn:microsoft.com/office/officeart/2008/layout/RadialCluster"/>
    <dgm:cxn modelId="{674919A3-ADEC-431F-9D55-DAD724023349}" type="presParOf" srcId="{7B8193C7-C8A6-423F-8838-853B4D842DB6}" destId="{8FF03EC4-E3A7-4A10-A1C5-DD71F7E80E2A}" srcOrd="7" destOrd="0" presId="urn:microsoft.com/office/officeart/2008/layout/RadialCluster"/>
    <dgm:cxn modelId="{6C3DEFE1-BC57-4C65-AD6B-2EE8295A1366}" type="presParOf" srcId="{7B8193C7-C8A6-423F-8838-853B4D842DB6}" destId="{B5CDDC47-FACB-4E87-91D0-07722005FD77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0239D7-F0ED-447C-AEA3-C9FFD0E3072B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C4FF985-550D-40C8-8866-E4DC9EA9C973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Diseño: Cuestionario </a:t>
          </a:r>
          <a:r>
            <a:rPr lang="es-EC" dirty="0"/>
            <a:t> </a:t>
          </a:r>
          <a:r>
            <a:rPr lang="es-EC" dirty="0">
              <a:hlinkClick xmlns:r="http://schemas.openxmlformats.org/officeDocument/2006/relationships" r:id="rId1" action="ppaction://hlinkfile"/>
            </a:rPr>
            <a:t>INSTRUMENTO ENCUESTA.docx</a:t>
          </a:r>
          <a:endParaRPr lang="es-ES" dirty="0">
            <a:solidFill>
              <a:schemeClr val="tx1"/>
            </a:solidFill>
          </a:endParaRPr>
        </a:p>
      </dgm:t>
    </dgm:pt>
    <dgm:pt modelId="{57E72A80-5C86-4E93-B968-EEC6D515349B}" type="parTrans" cxnId="{4BFC88BE-49FB-468B-B4AC-80162F00EBF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659FC7C-FB6F-46CC-B653-751BBA62F38E}" type="sibTrans" cxnId="{4BFC88BE-49FB-468B-B4AC-80162F00EBF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DD0692D-EF3A-4E50-A027-6A4C9CB2A254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Validación: F de Fisher</a:t>
          </a:r>
        </a:p>
      </dgm:t>
    </dgm:pt>
    <dgm:pt modelId="{4193F34C-3381-48C8-8E34-E262AC7882D0}" type="parTrans" cxnId="{9DB92635-3FC7-4C37-A075-C19531AA6A7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58D852E-5A71-41BC-90C4-68436D85B0E8}" type="sibTrans" cxnId="{9DB92635-3FC7-4C37-A075-C19531AA6A7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EF4F229-1319-4B48-8944-B30F829A975A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Análisis de resultados: Análisis de Frecuencias</a:t>
          </a:r>
        </a:p>
      </dgm:t>
    </dgm:pt>
    <dgm:pt modelId="{0D264FD7-2C63-4E3C-857D-CAB3F50E8193}" type="parTrans" cxnId="{55A98DD6-51C7-42F1-8A21-0366AE5B678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9115F4F-CE2D-4609-9141-59C3B17FE0DF}" type="sibTrans" cxnId="{55A98DD6-51C7-42F1-8A21-0366AE5B678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52235F7-BE95-47E6-A296-D61537321AF9}" type="pres">
      <dgm:prSet presAssocID="{620239D7-F0ED-447C-AEA3-C9FFD0E3072B}" presName="outerComposite" presStyleCnt="0">
        <dgm:presLayoutVars>
          <dgm:chMax val="5"/>
          <dgm:dir/>
          <dgm:resizeHandles val="exact"/>
        </dgm:presLayoutVars>
      </dgm:prSet>
      <dgm:spPr/>
    </dgm:pt>
    <dgm:pt modelId="{435207DF-F51B-432D-B6C6-4FDE7E63AF4C}" type="pres">
      <dgm:prSet presAssocID="{620239D7-F0ED-447C-AEA3-C9FFD0E3072B}" presName="dummyMaxCanvas" presStyleCnt="0">
        <dgm:presLayoutVars/>
      </dgm:prSet>
      <dgm:spPr/>
    </dgm:pt>
    <dgm:pt modelId="{D4775A31-392E-45BB-B2E5-C89CA1689ECC}" type="pres">
      <dgm:prSet presAssocID="{620239D7-F0ED-447C-AEA3-C9FFD0E3072B}" presName="ThreeNodes_1" presStyleLbl="node1" presStyleIdx="0" presStyleCnt="3">
        <dgm:presLayoutVars>
          <dgm:bulletEnabled val="1"/>
        </dgm:presLayoutVars>
      </dgm:prSet>
      <dgm:spPr/>
    </dgm:pt>
    <dgm:pt modelId="{956EF970-0B7A-4CE6-A65A-CF0C73798BAF}" type="pres">
      <dgm:prSet presAssocID="{620239D7-F0ED-447C-AEA3-C9FFD0E3072B}" presName="ThreeNodes_2" presStyleLbl="node1" presStyleIdx="1" presStyleCnt="3">
        <dgm:presLayoutVars>
          <dgm:bulletEnabled val="1"/>
        </dgm:presLayoutVars>
      </dgm:prSet>
      <dgm:spPr/>
    </dgm:pt>
    <dgm:pt modelId="{1A7FC6E8-2757-4B51-8A72-ABBE123C5D7A}" type="pres">
      <dgm:prSet presAssocID="{620239D7-F0ED-447C-AEA3-C9FFD0E3072B}" presName="ThreeNodes_3" presStyleLbl="node1" presStyleIdx="2" presStyleCnt="3">
        <dgm:presLayoutVars>
          <dgm:bulletEnabled val="1"/>
        </dgm:presLayoutVars>
      </dgm:prSet>
      <dgm:spPr/>
    </dgm:pt>
    <dgm:pt modelId="{66A20C1E-49BC-4075-AD8A-3772C524637B}" type="pres">
      <dgm:prSet presAssocID="{620239D7-F0ED-447C-AEA3-C9FFD0E3072B}" presName="ThreeConn_1-2" presStyleLbl="fgAccFollowNode1" presStyleIdx="0" presStyleCnt="2">
        <dgm:presLayoutVars>
          <dgm:bulletEnabled val="1"/>
        </dgm:presLayoutVars>
      </dgm:prSet>
      <dgm:spPr/>
    </dgm:pt>
    <dgm:pt modelId="{7201A0CC-3664-4D46-AB34-8FD8B7C9D0FE}" type="pres">
      <dgm:prSet presAssocID="{620239D7-F0ED-447C-AEA3-C9FFD0E3072B}" presName="ThreeConn_2-3" presStyleLbl="fgAccFollowNode1" presStyleIdx="1" presStyleCnt="2">
        <dgm:presLayoutVars>
          <dgm:bulletEnabled val="1"/>
        </dgm:presLayoutVars>
      </dgm:prSet>
      <dgm:spPr/>
    </dgm:pt>
    <dgm:pt modelId="{3CB179E8-7BCD-4F62-B879-F6DE32440112}" type="pres">
      <dgm:prSet presAssocID="{620239D7-F0ED-447C-AEA3-C9FFD0E3072B}" presName="ThreeNodes_1_text" presStyleLbl="node1" presStyleIdx="2" presStyleCnt="3">
        <dgm:presLayoutVars>
          <dgm:bulletEnabled val="1"/>
        </dgm:presLayoutVars>
      </dgm:prSet>
      <dgm:spPr/>
    </dgm:pt>
    <dgm:pt modelId="{7E49F7B1-939C-4D95-BA10-0251DFCCADEB}" type="pres">
      <dgm:prSet presAssocID="{620239D7-F0ED-447C-AEA3-C9FFD0E3072B}" presName="ThreeNodes_2_text" presStyleLbl="node1" presStyleIdx="2" presStyleCnt="3">
        <dgm:presLayoutVars>
          <dgm:bulletEnabled val="1"/>
        </dgm:presLayoutVars>
      </dgm:prSet>
      <dgm:spPr/>
    </dgm:pt>
    <dgm:pt modelId="{A0ADE909-73B9-42E7-B601-3E818EA31872}" type="pres">
      <dgm:prSet presAssocID="{620239D7-F0ED-447C-AEA3-C9FFD0E3072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2B2950B-3642-44CA-94E6-1DFED95E6BA0}" type="presOf" srcId="{B58D852E-5A71-41BC-90C4-68436D85B0E8}" destId="{7201A0CC-3664-4D46-AB34-8FD8B7C9D0FE}" srcOrd="0" destOrd="0" presId="urn:microsoft.com/office/officeart/2005/8/layout/vProcess5"/>
    <dgm:cxn modelId="{FC63D515-DDCA-4E2A-815B-7301A0308470}" type="presOf" srcId="{DDD0692D-EF3A-4E50-A027-6A4C9CB2A254}" destId="{7E49F7B1-939C-4D95-BA10-0251DFCCADEB}" srcOrd="1" destOrd="0" presId="urn:microsoft.com/office/officeart/2005/8/layout/vProcess5"/>
    <dgm:cxn modelId="{9DB92635-3FC7-4C37-A075-C19531AA6A7A}" srcId="{620239D7-F0ED-447C-AEA3-C9FFD0E3072B}" destId="{DDD0692D-EF3A-4E50-A027-6A4C9CB2A254}" srcOrd="1" destOrd="0" parTransId="{4193F34C-3381-48C8-8E34-E262AC7882D0}" sibTransId="{B58D852E-5A71-41BC-90C4-68436D85B0E8}"/>
    <dgm:cxn modelId="{46F67037-303C-4CA1-B394-EBD9F78ABA9C}" type="presOf" srcId="{E659FC7C-FB6F-46CC-B653-751BBA62F38E}" destId="{66A20C1E-49BC-4075-AD8A-3772C524637B}" srcOrd="0" destOrd="0" presId="urn:microsoft.com/office/officeart/2005/8/layout/vProcess5"/>
    <dgm:cxn modelId="{508F1666-1466-4B2B-B797-A3476689AE99}" type="presOf" srcId="{EEF4F229-1319-4B48-8944-B30F829A975A}" destId="{1A7FC6E8-2757-4B51-8A72-ABBE123C5D7A}" srcOrd="0" destOrd="0" presId="urn:microsoft.com/office/officeart/2005/8/layout/vProcess5"/>
    <dgm:cxn modelId="{4D64FB6A-7407-4E09-B810-92A39B4AE1DC}" type="presOf" srcId="{0C4FF985-550D-40C8-8866-E4DC9EA9C973}" destId="{D4775A31-392E-45BB-B2E5-C89CA1689ECC}" srcOrd="0" destOrd="0" presId="urn:microsoft.com/office/officeart/2005/8/layout/vProcess5"/>
    <dgm:cxn modelId="{6765E64B-6D18-45DC-A161-17B17B1BE33A}" type="presOf" srcId="{DDD0692D-EF3A-4E50-A027-6A4C9CB2A254}" destId="{956EF970-0B7A-4CE6-A65A-CF0C73798BAF}" srcOrd="0" destOrd="0" presId="urn:microsoft.com/office/officeart/2005/8/layout/vProcess5"/>
    <dgm:cxn modelId="{DEFBFD50-BA22-4384-A423-5763BE3C83FE}" type="presOf" srcId="{EEF4F229-1319-4B48-8944-B30F829A975A}" destId="{A0ADE909-73B9-42E7-B601-3E818EA31872}" srcOrd="1" destOrd="0" presId="urn:microsoft.com/office/officeart/2005/8/layout/vProcess5"/>
    <dgm:cxn modelId="{4DED6355-8570-4589-BE66-F87EC9B59F9C}" type="presOf" srcId="{620239D7-F0ED-447C-AEA3-C9FFD0E3072B}" destId="{152235F7-BE95-47E6-A296-D61537321AF9}" srcOrd="0" destOrd="0" presId="urn:microsoft.com/office/officeart/2005/8/layout/vProcess5"/>
    <dgm:cxn modelId="{A278EA98-A665-42CE-BB46-2C0DC3A5C277}" type="presOf" srcId="{0C4FF985-550D-40C8-8866-E4DC9EA9C973}" destId="{3CB179E8-7BCD-4F62-B879-F6DE32440112}" srcOrd="1" destOrd="0" presId="urn:microsoft.com/office/officeart/2005/8/layout/vProcess5"/>
    <dgm:cxn modelId="{4BFC88BE-49FB-468B-B4AC-80162F00EBFD}" srcId="{620239D7-F0ED-447C-AEA3-C9FFD0E3072B}" destId="{0C4FF985-550D-40C8-8866-E4DC9EA9C973}" srcOrd="0" destOrd="0" parTransId="{57E72A80-5C86-4E93-B968-EEC6D515349B}" sibTransId="{E659FC7C-FB6F-46CC-B653-751BBA62F38E}"/>
    <dgm:cxn modelId="{55A98DD6-51C7-42F1-8A21-0366AE5B678D}" srcId="{620239D7-F0ED-447C-AEA3-C9FFD0E3072B}" destId="{EEF4F229-1319-4B48-8944-B30F829A975A}" srcOrd="2" destOrd="0" parTransId="{0D264FD7-2C63-4E3C-857D-CAB3F50E8193}" sibTransId="{69115F4F-CE2D-4609-9141-59C3B17FE0DF}"/>
    <dgm:cxn modelId="{0D8C3EEE-27DD-4386-BB48-DD63B12A8BD5}" type="presParOf" srcId="{152235F7-BE95-47E6-A296-D61537321AF9}" destId="{435207DF-F51B-432D-B6C6-4FDE7E63AF4C}" srcOrd="0" destOrd="0" presId="urn:microsoft.com/office/officeart/2005/8/layout/vProcess5"/>
    <dgm:cxn modelId="{5977EBA1-06DF-46BE-BED6-128DFB4EED92}" type="presParOf" srcId="{152235F7-BE95-47E6-A296-D61537321AF9}" destId="{D4775A31-392E-45BB-B2E5-C89CA1689ECC}" srcOrd="1" destOrd="0" presId="urn:microsoft.com/office/officeart/2005/8/layout/vProcess5"/>
    <dgm:cxn modelId="{53C2CC7C-1D50-4E0B-8391-1C4FE5E7953F}" type="presParOf" srcId="{152235F7-BE95-47E6-A296-D61537321AF9}" destId="{956EF970-0B7A-4CE6-A65A-CF0C73798BAF}" srcOrd="2" destOrd="0" presId="urn:microsoft.com/office/officeart/2005/8/layout/vProcess5"/>
    <dgm:cxn modelId="{08350FB3-1EDC-4B5F-9B34-2F59B9D25D30}" type="presParOf" srcId="{152235F7-BE95-47E6-A296-D61537321AF9}" destId="{1A7FC6E8-2757-4B51-8A72-ABBE123C5D7A}" srcOrd="3" destOrd="0" presId="urn:microsoft.com/office/officeart/2005/8/layout/vProcess5"/>
    <dgm:cxn modelId="{E781E786-8250-490B-897E-962BC2F99D45}" type="presParOf" srcId="{152235F7-BE95-47E6-A296-D61537321AF9}" destId="{66A20C1E-49BC-4075-AD8A-3772C524637B}" srcOrd="4" destOrd="0" presId="urn:microsoft.com/office/officeart/2005/8/layout/vProcess5"/>
    <dgm:cxn modelId="{32E9CCE8-869E-4442-AD07-C6AA0EE841FF}" type="presParOf" srcId="{152235F7-BE95-47E6-A296-D61537321AF9}" destId="{7201A0CC-3664-4D46-AB34-8FD8B7C9D0FE}" srcOrd="5" destOrd="0" presId="urn:microsoft.com/office/officeart/2005/8/layout/vProcess5"/>
    <dgm:cxn modelId="{5E65A845-8144-492B-BAB4-DC50412C70B7}" type="presParOf" srcId="{152235F7-BE95-47E6-A296-D61537321AF9}" destId="{3CB179E8-7BCD-4F62-B879-F6DE32440112}" srcOrd="6" destOrd="0" presId="urn:microsoft.com/office/officeart/2005/8/layout/vProcess5"/>
    <dgm:cxn modelId="{8DE869CE-3E2D-4C41-A5F3-64C8E87379F9}" type="presParOf" srcId="{152235F7-BE95-47E6-A296-D61537321AF9}" destId="{7E49F7B1-939C-4D95-BA10-0251DFCCADEB}" srcOrd="7" destOrd="0" presId="urn:microsoft.com/office/officeart/2005/8/layout/vProcess5"/>
    <dgm:cxn modelId="{7330D858-943B-4FBF-BA92-4019C8BFD3A1}" type="presParOf" srcId="{152235F7-BE95-47E6-A296-D61537321AF9}" destId="{A0ADE909-73B9-42E7-B601-3E818EA318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773B04-4F99-421B-927A-401D6BA39988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612ABCE-8B43-437F-AF3D-9E661DEDF885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Giro de negocio</a:t>
          </a:r>
        </a:p>
      </dgm:t>
    </dgm:pt>
    <dgm:pt modelId="{B4D49444-A12B-43A5-9C10-A0487D62DD04}" type="parTrans" cxnId="{A797034E-2EED-4AA7-82FF-1EDF3B6524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E47BD94-A2BA-44E6-A623-11E136FDFADC}" type="sibTrans" cxnId="{A797034E-2EED-4AA7-82FF-1EDF3B6524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01223F1-F988-4416-9473-882A51315F26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Bases de presentación</a:t>
          </a:r>
        </a:p>
      </dgm:t>
    </dgm:pt>
    <dgm:pt modelId="{AB701290-9BF2-471D-B614-0A5EAD66529F}" type="parTrans" cxnId="{F92F66CA-38B6-4A8B-A033-E4D5B027880F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0F4A787-63E8-4B2B-A547-F86B4424176B}" type="sibTrans" cxnId="{F92F66CA-38B6-4A8B-A033-E4D5B027880F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61108B6-CBB7-400F-8C6A-7EB23499039A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Normativas aplicadas</a:t>
          </a:r>
        </a:p>
      </dgm:t>
    </dgm:pt>
    <dgm:pt modelId="{BE79B4C4-7A1F-404D-A8AE-B8529546AC38}" type="parTrans" cxnId="{05AF0191-7C90-4A09-ADB7-B3FDC3FF2AE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F1E786E-2CA6-46D9-9D09-4101758A22B4}" type="sibTrans" cxnId="{05AF0191-7C90-4A09-ADB7-B3FDC3FF2AE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1B8A8A4-FEBA-4C59-A6AE-A1E47903EBD3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Base legal de cumplimiento</a:t>
          </a:r>
        </a:p>
      </dgm:t>
    </dgm:pt>
    <dgm:pt modelId="{E418CC10-69F4-43AC-B052-2638E0302530}" type="parTrans" cxnId="{AFF07F66-60C3-4CD1-BD0B-17A7BF300C10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D5C73F-1A34-4C34-9F6B-ACB0F1E98B95}" type="sibTrans" cxnId="{AFF07F66-60C3-4CD1-BD0B-17A7BF300C10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00B8473-4927-4ABE-91A8-BA6043C98848}" type="pres">
      <dgm:prSet presAssocID="{91773B04-4F99-421B-927A-401D6BA39988}" presName="linear" presStyleCnt="0">
        <dgm:presLayoutVars>
          <dgm:dir/>
          <dgm:animLvl val="lvl"/>
          <dgm:resizeHandles val="exact"/>
        </dgm:presLayoutVars>
      </dgm:prSet>
      <dgm:spPr/>
    </dgm:pt>
    <dgm:pt modelId="{B41152BE-7933-46A6-817F-5E985348AA8A}" type="pres">
      <dgm:prSet presAssocID="{8612ABCE-8B43-437F-AF3D-9E661DEDF885}" presName="parentLin" presStyleCnt="0"/>
      <dgm:spPr/>
    </dgm:pt>
    <dgm:pt modelId="{19A98C96-29AA-441B-B7FA-C0D6E364EECB}" type="pres">
      <dgm:prSet presAssocID="{8612ABCE-8B43-437F-AF3D-9E661DEDF885}" presName="parentLeftMargin" presStyleLbl="node1" presStyleIdx="0" presStyleCnt="4"/>
      <dgm:spPr/>
    </dgm:pt>
    <dgm:pt modelId="{8FBE404C-20C0-4A6B-9F49-3F1B2B9874DC}" type="pres">
      <dgm:prSet presAssocID="{8612ABCE-8B43-437F-AF3D-9E661DEDF88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C101804-EB5C-4670-A9CE-6D0D916D462E}" type="pres">
      <dgm:prSet presAssocID="{8612ABCE-8B43-437F-AF3D-9E661DEDF885}" presName="negativeSpace" presStyleCnt="0"/>
      <dgm:spPr/>
    </dgm:pt>
    <dgm:pt modelId="{21CF09C2-3115-484C-879B-D842069450CC}" type="pres">
      <dgm:prSet presAssocID="{8612ABCE-8B43-437F-AF3D-9E661DEDF885}" presName="childText" presStyleLbl="conFgAcc1" presStyleIdx="0" presStyleCnt="4">
        <dgm:presLayoutVars>
          <dgm:bulletEnabled val="1"/>
        </dgm:presLayoutVars>
      </dgm:prSet>
      <dgm:spPr/>
    </dgm:pt>
    <dgm:pt modelId="{5DA668BE-EC17-49D8-A24D-F7D49AE6D5B8}" type="pres">
      <dgm:prSet presAssocID="{CE47BD94-A2BA-44E6-A623-11E136FDFADC}" presName="spaceBetweenRectangles" presStyleCnt="0"/>
      <dgm:spPr/>
    </dgm:pt>
    <dgm:pt modelId="{87B1AB8E-A19C-4ADD-8F7C-F11662D0AB06}" type="pres">
      <dgm:prSet presAssocID="{D01223F1-F988-4416-9473-882A51315F26}" presName="parentLin" presStyleCnt="0"/>
      <dgm:spPr/>
    </dgm:pt>
    <dgm:pt modelId="{59A0CA01-2CDF-4319-9D0E-EA2C99D10448}" type="pres">
      <dgm:prSet presAssocID="{D01223F1-F988-4416-9473-882A51315F26}" presName="parentLeftMargin" presStyleLbl="node1" presStyleIdx="0" presStyleCnt="4"/>
      <dgm:spPr/>
    </dgm:pt>
    <dgm:pt modelId="{D7A852B2-559E-4C19-B018-6D964334414A}" type="pres">
      <dgm:prSet presAssocID="{D01223F1-F988-4416-9473-882A51315F2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D3DFFB6-1826-4B29-A668-19D7B7F86DA6}" type="pres">
      <dgm:prSet presAssocID="{D01223F1-F988-4416-9473-882A51315F26}" presName="negativeSpace" presStyleCnt="0"/>
      <dgm:spPr/>
    </dgm:pt>
    <dgm:pt modelId="{61E0B8BC-6709-45F3-BA4D-5A20F92F4BE4}" type="pres">
      <dgm:prSet presAssocID="{D01223F1-F988-4416-9473-882A51315F26}" presName="childText" presStyleLbl="conFgAcc1" presStyleIdx="1" presStyleCnt="4">
        <dgm:presLayoutVars>
          <dgm:bulletEnabled val="1"/>
        </dgm:presLayoutVars>
      </dgm:prSet>
      <dgm:spPr/>
    </dgm:pt>
    <dgm:pt modelId="{DE47900B-1AFA-437E-B2CD-8670CA9DA304}" type="pres">
      <dgm:prSet presAssocID="{10F4A787-63E8-4B2B-A547-F86B4424176B}" presName="spaceBetweenRectangles" presStyleCnt="0"/>
      <dgm:spPr/>
    </dgm:pt>
    <dgm:pt modelId="{0A0C7BD2-0CC9-4BE1-8038-1B214E0D6D47}" type="pres">
      <dgm:prSet presAssocID="{261108B6-CBB7-400F-8C6A-7EB23499039A}" presName="parentLin" presStyleCnt="0"/>
      <dgm:spPr/>
    </dgm:pt>
    <dgm:pt modelId="{3B482FCA-3C34-4D2D-8EEB-2D211CDCDF3E}" type="pres">
      <dgm:prSet presAssocID="{261108B6-CBB7-400F-8C6A-7EB23499039A}" presName="parentLeftMargin" presStyleLbl="node1" presStyleIdx="1" presStyleCnt="4"/>
      <dgm:spPr/>
    </dgm:pt>
    <dgm:pt modelId="{EC2B8731-66FB-454C-AED1-E56F5D94FC2F}" type="pres">
      <dgm:prSet presAssocID="{261108B6-CBB7-400F-8C6A-7EB23499039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CC4DDD9-6B42-4E6D-8003-D4E5298CA3AB}" type="pres">
      <dgm:prSet presAssocID="{261108B6-CBB7-400F-8C6A-7EB23499039A}" presName="negativeSpace" presStyleCnt="0"/>
      <dgm:spPr/>
    </dgm:pt>
    <dgm:pt modelId="{F4427E2F-B983-45A6-8ED9-43B67EFD9332}" type="pres">
      <dgm:prSet presAssocID="{261108B6-CBB7-400F-8C6A-7EB23499039A}" presName="childText" presStyleLbl="conFgAcc1" presStyleIdx="2" presStyleCnt="4">
        <dgm:presLayoutVars>
          <dgm:bulletEnabled val="1"/>
        </dgm:presLayoutVars>
      </dgm:prSet>
      <dgm:spPr/>
    </dgm:pt>
    <dgm:pt modelId="{F7ECA053-8673-45A1-A66F-ED6D70947468}" type="pres">
      <dgm:prSet presAssocID="{CF1E786E-2CA6-46D9-9D09-4101758A22B4}" presName="spaceBetweenRectangles" presStyleCnt="0"/>
      <dgm:spPr/>
    </dgm:pt>
    <dgm:pt modelId="{73162707-9176-4424-AEC8-F3670CA17444}" type="pres">
      <dgm:prSet presAssocID="{21B8A8A4-FEBA-4C59-A6AE-A1E47903EBD3}" presName="parentLin" presStyleCnt="0"/>
      <dgm:spPr/>
    </dgm:pt>
    <dgm:pt modelId="{567A5475-A191-4B19-AA55-9B5A6C20B786}" type="pres">
      <dgm:prSet presAssocID="{21B8A8A4-FEBA-4C59-A6AE-A1E47903EBD3}" presName="parentLeftMargin" presStyleLbl="node1" presStyleIdx="2" presStyleCnt="4"/>
      <dgm:spPr/>
    </dgm:pt>
    <dgm:pt modelId="{D1AC353F-196C-4C5E-8E24-6FA9BBDBDFF3}" type="pres">
      <dgm:prSet presAssocID="{21B8A8A4-FEBA-4C59-A6AE-A1E47903EBD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FE16831-8CE6-4CA4-B171-81D5C05A638B}" type="pres">
      <dgm:prSet presAssocID="{21B8A8A4-FEBA-4C59-A6AE-A1E47903EBD3}" presName="negativeSpace" presStyleCnt="0"/>
      <dgm:spPr/>
    </dgm:pt>
    <dgm:pt modelId="{98AA1315-0555-4CB4-AB58-850AC478EBBA}" type="pres">
      <dgm:prSet presAssocID="{21B8A8A4-FEBA-4C59-A6AE-A1E47903EBD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1171316-EB51-48D1-BDCE-5BC3EE5D15E0}" type="presOf" srcId="{D01223F1-F988-4416-9473-882A51315F26}" destId="{D7A852B2-559E-4C19-B018-6D964334414A}" srcOrd="1" destOrd="0" presId="urn:microsoft.com/office/officeart/2005/8/layout/list1"/>
    <dgm:cxn modelId="{A9474A38-385E-4BCB-9DCA-C639515FDEBB}" type="presOf" srcId="{21B8A8A4-FEBA-4C59-A6AE-A1E47903EBD3}" destId="{D1AC353F-196C-4C5E-8E24-6FA9BBDBDFF3}" srcOrd="1" destOrd="0" presId="urn:microsoft.com/office/officeart/2005/8/layout/list1"/>
    <dgm:cxn modelId="{BA191364-03B4-443B-8D2A-6CAA0520509A}" type="presOf" srcId="{8612ABCE-8B43-437F-AF3D-9E661DEDF885}" destId="{8FBE404C-20C0-4A6B-9F49-3F1B2B9874DC}" srcOrd="1" destOrd="0" presId="urn:microsoft.com/office/officeart/2005/8/layout/list1"/>
    <dgm:cxn modelId="{DFD66E65-9220-4595-9A1B-8E9DEB547596}" type="presOf" srcId="{91773B04-4F99-421B-927A-401D6BA39988}" destId="{900B8473-4927-4ABE-91A8-BA6043C98848}" srcOrd="0" destOrd="0" presId="urn:microsoft.com/office/officeart/2005/8/layout/list1"/>
    <dgm:cxn modelId="{AFF07F66-60C3-4CD1-BD0B-17A7BF300C10}" srcId="{91773B04-4F99-421B-927A-401D6BA39988}" destId="{21B8A8A4-FEBA-4C59-A6AE-A1E47903EBD3}" srcOrd="3" destOrd="0" parTransId="{E418CC10-69F4-43AC-B052-2638E0302530}" sibTransId="{B3D5C73F-1A34-4C34-9F6B-ACB0F1E98B95}"/>
    <dgm:cxn modelId="{A797034E-2EED-4AA7-82FF-1EDF3B652438}" srcId="{91773B04-4F99-421B-927A-401D6BA39988}" destId="{8612ABCE-8B43-437F-AF3D-9E661DEDF885}" srcOrd="0" destOrd="0" parTransId="{B4D49444-A12B-43A5-9C10-A0487D62DD04}" sibTransId="{CE47BD94-A2BA-44E6-A623-11E136FDFADC}"/>
    <dgm:cxn modelId="{3CA2F655-7E5F-4BC6-AAA7-056359E755DF}" type="presOf" srcId="{8612ABCE-8B43-437F-AF3D-9E661DEDF885}" destId="{19A98C96-29AA-441B-B7FA-C0D6E364EECB}" srcOrd="0" destOrd="0" presId="urn:microsoft.com/office/officeart/2005/8/layout/list1"/>
    <dgm:cxn modelId="{A8311985-5437-45DA-AEFD-96D8700A3C5F}" type="presOf" srcId="{D01223F1-F988-4416-9473-882A51315F26}" destId="{59A0CA01-2CDF-4319-9D0E-EA2C99D10448}" srcOrd="0" destOrd="0" presId="urn:microsoft.com/office/officeart/2005/8/layout/list1"/>
    <dgm:cxn modelId="{6F20BA90-77F9-4B6E-B373-C85D667CF4FE}" type="presOf" srcId="{261108B6-CBB7-400F-8C6A-7EB23499039A}" destId="{3B482FCA-3C34-4D2D-8EEB-2D211CDCDF3E}" srcOrd="0" destOrd="0" presId="urn:microsoft.com/office/officeart/2005/8/layout/list1"/>
    <dgm:cxn modelId="{05AF0191-7C90-4A09-ADB7-B3FDC3FF2AEB}" srcId="{91773B04-4F99-421B-927A-401D6BA39988}" destId="{261108B6-CBB7-400F-8C6A-7EB23499039A}" srcOrd="2" destOrd="0" parTransId="{BE79B4C4-7A1F-404D-A8AE-B8529546AC38}" sibTransId="{CF1E786E-2CA6-46D9-9D09-4101758A22B4}"/>
    <dgm:cxn modelId="{8206BB9B-ADF9-4DA9-AA55-A427912B1569}" type="presOf" srcId="{21B8A8A4-FEBA-4C59-A6AE-A1E47903EBD3}" destId="{567A5475-A191-4B19-AA55-9B5A6C20B786}" srcOrd="0" destOrd="0" presId="urn:microsoft.com/office/officeart/2005/8/layout/list1"/>
    <dgm:cxn modelId="{BB4CFDAE-C05C-4F93-86B1-B0D0C83A24C1}" type="presOf" srcId="{261108B6-CBB7-400F-8C6A-7EB23499039A}" destId="{EC2B8731-66FB-454C-AED1-E56F5D94FC2F}" srcOrd="1" destOrd="0" presId="urn:microsoft.com/office/officeart/2005/8/layout/list1"/>
    <dgm:cxn modelId="{F92F66CA-38B6-4A8B-A033-E4D5B027880F}" srcId="{91773B04-4F99-421B-927A-401D6BA39988}" destId="{D01223F1-F988-4416-9473-882A51315F26}" srcOrd="1" destOrd="0" parTransId="{AB701290-9BF2-471D-B614-0A5EAD66529F}" sibTransId="{10F4A787-63E8-4B2B-A547-F86B4424176B}"/>
    <dgm:cxn modelId="{673AB0EA-1967-4772-922B-B2D48577E336}" type="presParOf" srcId="{900B8473-4927-4ABE-91A8-BA6043C98848}" destId="{B41152BE-7933-46A6-817F-5E985348AA8A}" srcOrd="0" destOrd="0" presId="urn:microsoft.com/office/officeart/2005/8/layout/list1"/>
    <dgm:cxn modelId="{AC7DA4D9-9D19-4E14-A85E-6C8AA9905840}" type="presParOf" srcId="{B41152BE-7933-46A6-817F-5E985348AA8A}" destId="{19A98C96-29AA-441B-B7FA-C0D6E364EECB}" srcOrd="0" destOrd="0" presId="urn:microsoft.com/office/officeart/2005/8/layout/list1"/>
    <dgm:cxn modelId="{1EF9FF30-AEF1-4E66-A065-ED88066815C3}" type="presParOf" srcId="{B41152BE-7933-46A6-817F-5E985348AA8A}" destId="{8FBE404C-20C0-4A6B-9F49-3F1B2B9874DC}" srcOrd="1" destOrd="0" presId="urn:microsoft.com/office/officeart/2005/8/layout/list1"/>
    <dgm:cxn modelId="{4208BD76-4358-4596-A278-68A90CEDA7CE}" type="presParOf" srcId="{900B8473-4927-4ABE-91A8-BA6043C98848}" destId="{6C101804-EB5C-4670-A9CE-6D0D916D462E}" srcOrd="1" destOrd="0" presId="urn:microsoft.com/office/officeart/2005/8/layout/list1"/>
    <dgm:cxn modelId="{E2B40A38-4E67-41E0-8AB0-19F0EA7D8B58}" type="presParOf" srcId="{900B8473-4927-4ABE-91A8-BA6043C98848}" destId="{21CF09C2-3115-484C-879B-D842069450CC}" srcOrd="2" destOrd="0" presId="urn:microsoft.com/office/officeart/2005/8/layout/list1"/>
    <dgm:cxn modelId="{D790E5DC-6C35-4A43-8CDA-17AE2D927CEE}" type="presParOf" srcId="{900B8473-4927-4ABE-91A8-BA6043C98848}" destId="{5DA668BE-EC17-49D8-A24D-F7D49AE6D5B8}" srcOrd="3" destOrd="0" presId="urn:microsoft.com/office/officeart/2005/8/layout/list1"/>
    <dgm:cxn modelId="{3F03B3D5-85AB-40CE-8AB0-03EDE6E234A0}" type="presParOf" srcId="{900B8473-4927-4ABE-91A8-BA6043C98848}" destId="{87B1AB8E-A19C-4ADD-8F7C-F11662D0AB06}" srcOrd="4" destOrd="0" presId="urn:microsoft.com/office/officeart/2005/8/layout/list1"/>
    <dgm:cxn modelId="{2C169C60-A5F0-4E83-BA21-DCCB5F777738}" type="presParOf" srcId="{87B1AB8E-A19C-4ADD-8F7C-F11662D0AB06}" destId="{59A0CA01-2CDF-4319-9D0E-EA2C99D10448}" srcOrd="0" destOrd="0" presId="urn:microsoft.com/office/officeart/2005/8/layout/list1"/>
    <dgm:cxn modelId="{9FBA4D4D-8FA2-463A-9C97-1F53BFD8D967}" type="presParOf" srcId="{87B1AB8E-A19C-4ADD-8F7C-F11662D0AB06}" destId="{D7A852B2-559E-4C19-B018-6D964334414A}" srcOrd="1" destOrd="0" presId="urn:microsoft.com/office/officeart/2005/8/layout/list1"/>
    <dgm:cxn modelId="{5ED7F1AD-33DF-42FF-8039-30084947D183}" type="presParOf" srcId="{900B8473-4927-4ABE-91A8-BA6043C98848}" destId="{FD3DFFB6-1826-4B29-A668-19D7B7F86DA6}" srcOrd="5" destOrd="0" presId="urn:microsoft.com/office/officeart/2005/8/layout/list1"/>
    <dgm:cxn modelId="{98773DCE-90A9-4FF0-B384-EE1858AE3186}" type="presParOf" srcId="{900B8473-4927-4ABE-91A8-BA6043C98848}" destId="{61E0B8BC-6709-45F3-BA4D-5A20F92F4BE4}" srcOrd="6" destOrd="0" presId="urn:microsoft.com/office/officeart/2005/8/layout/list1"/>
    <dgm:cxn modelId="{729CFE5A-3E05-4F45-9A86-E3A4C1BBA5DB}" type="presParOf" srcId="{900B8473-4927-4ABE-91A8-BA6043C98848}" destId="{DE47900B-1AFA-437E-B2CD-8670CA9DA304}" srcOrd="7" destOrd="0" presId="urn:microsoft.com/office/officeart/2005/8/layout/list1"/>
    <dgm:cxn modelId="{BE30DD74-D277-4963-8354-F5939375837C}" type="presParOf" srcId="{900B8473-4927-4ABE-91A8-BA6043C98848}" destId="{0A0C7BD2-0CC9-4BE1-8038-1B214E0D6D47}" srcOrd="8" destOrd="0" presId="urn:microsoft.com/office/officeart/2005/8/layout/list1"/>
    <dgm:cxn modelId="{CEB8A894-0CF5-465F-912E-F2554BCD41B6}" type="presParOf" srcId="{0A0C7BD2-0CC9-4BE1-8038-1B214E0D6D47}" destId="{3B482FCA-3C34-4D2D-8EEB-2D211CDCDF3E}" srcOrd="0" destOrd="0" presId="urn:microsoft.com/office/officeart/2005/8/layout/list1"/>
    <dgm:cxn modelId="{0EEF6D82-CE71-4E82-B415-2559C418D16A}" type="presParOf" srcId="{0A0C7BD2-0CC9-4BE1-8038-1B214E0D6D47}" destId="{EC2B8731-66FB-454C-AED1-E56F5D94FC2F}" srcOrd="1" destOrd="0" presId="urn:microsoft.com/office/officeart/2005/8/layout/list1"/>
    <dgm:cxn modelId="{53FCCA28-26C2-4A3E-9686-4DE4904D253A}" type="presParOf" srcId="{900B8473-4927-4ABE-91A8-BA6043C98848}" destId="{2CC4DDD9-6B42-4E6D-8003-D4E5298CA3AB}" srcOrd="9" destOrd="0" presId="urn:microsoft.com/office/officeart/2005/8/layout/list1"/>
    <dgm:cxn modelId="{53581034-6C20-4698-8D86-2521E7137CA6}" type="presParOf" srcId="{900B8473-4927-4ABE-91A8-BA6043C98848}" destId="{F4427E2F-B983-45A6-8ED9-43B67EFD9332}" srcOrd="10" destOrd="0" presId="urn:microsoft.com/office/officeart/2005/8/layout/list1"/>
    <dgm:cxn modelId="{884BDCA0-C3E7-45DA-829C-141C898E4D04}" type="presParOf" srcId="{900B8473-4927-4ABE-91A8-BA6043C98848}" destId="{F7ECA053-8673-45A1-A66F-ED6D70947468}" srcOrd="11" destOrd="0" presId="urn:microsoft.com/office/officeart/2005/8/layout/list1"/>
    <dgm:cxn modelId="{68822FB1-8CE7-4484-8146-587371F1025E}" type="presParOf" srcId="{900B8473-4927-4ABE-91A8-BA6043C98848}" destId="{73162707-9176-4424-AEC8-F3670CA17444}" srcOrd="12" destOrd="0" presId="urn:microsoft.com/office/officeart/2005/8/layout/list1"/>
    <dgm:cxn modelId="{76462361-CD65-45DD-8E47-A076FE847D6D}" type="presParOf" srcId="{73162707-9176-4424-AEC8-F3670CA17444}" destId="{567A5475-A191-4B19-AA55-9B5A6C20B786}" srcOrd="0" destOrd="0" presId="urn:microsoft.com/office/officeart/2005/8/layout/list1"/>
    <dgm:cxn modelId="{A736D014-F0A0-4881-AECC-E6F65BAE8336}" type="presParOf" srcId="{73162707-9176-4424-AEC8-F3670CA17444}" destId="{D1AC353F-196C-4C5E-8E24-6FA9BBDBDFF3}" srcOrd="1" destOrd="0" presId="urn:microsoft.com/office/officeart/2005/8/layout/list1"/>
    <dgm:cxn modelId="{1BA4F64F-463D-42FD-A702-A5F81CAE9213}" type="presParOf" srcId="{900B8473-4927-4ABE-91A8-BA6043C98848}" destId="{EFE16831-8CE6-4CA4-B171-81D5C05A638B}" srcOrd="13" destOrd="0" presId="urn:microsoft.com/office/officeart/2005/8/layout/list1"/>
    <dgm:cxn modelId="{52745744-3810-447D-AA3D-682C05DBFACC}" type="presParOf" srcId="{900B8473-4927-4ABE-91A8-BA6043C98848}" destId="{98AA1315-0555-4CB4-AB58-850AC478EBB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7487FB-44F2-4013-811D-41A518D5A3A6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58EB017-A4FA-4E6B-978B-9E4C601F8864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Efectivo y equivalentes al efectivo</a:t>
          </a:r>
          <a:endParaRPr lang="es-ES" dirty="0">
            <a:solidFill>
              <a:schemeClr val="tx1"/>
            </a:solidFill>
          </a:endParaRPr>
        </a:p>
      </dgm:t>
    </dgm:pt>
    <dgm:pt modelId="{52D75F44-7A02-482B-B120-46AE4EFA19A6}" type="parTrans" cxnId="{9680E586-2953-48E4-B3D2-88E7A54071D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8E8A0A6-D613-44E5-B88D-E949C1D3580C}" type="sibTrans" cxnId="{9680E586-2953-48E4-B3D2-88E7A54071D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D857F0E-E7EF-46BE-9AF9-2E14717B4112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Cuentas y documentos por cobrar corrientes y otras no relacionadas locales</a:t>
          </a:r>
          <a:endParaRPr lang="es-ES" dirty="0">
            <a:solidFill>
              <a:schemeClr val="tx1"/>
            </a:solidFill>
          </a:endParaRPr>
        </a:p>
      </dgm:t>
    </dgm:pt>
    <dgm:pt modelId="{75FD472F-17F0-4674-9E6A-86D527BF9395}" type="parTrans" cxnId="{EA654A59-DC88-4FFC-9995-0713B442FBA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70AF29F-DB38-4971-9382-A6D99D6408D3}" type="sibTrans" cxnId="{EA654A59-DC88-4FFC-9995-0713B442FBA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FF9D3A3-2C11-49FD-85D6-92BC90D50BD4}">
      <dgm:prSet/>
      <dgm:spPr/>
      <dgm:t>
        <a:bodyPr/>
        <a:lstStyle/>
        <a:p>
          <a:r>
            <a:rPr lang="es-ES" b="0">
              <a:solidFill>
                <a:schemeClr val="tx1"/>
              </a:solidFill>
            </a:rPr>
            <a:t>Deterioro cuentas incobrables</a:t>
          </a:r>
          <a:endParaRPr lang="es-ES" b="1">
            <a:solidFill>
              <a:schemeClr val="tx1"/>
            </a:solidFill>
          </a:endParaRPr>
        </a:p>
      </dgm:t>
    </dgm:pt>
    <dgm:pt modelId="{0242CE15-6675-42AC-B2EF-9B620EA1471A}" type="parTrans" cxnId="{A1D2BB22-1608-40EA-BFCD-203CF81DD33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7576376-C964-4BCA-BB08-563830838CDE}" type="sibTrans" cxnId="{A1D2BB22-1608-40EA-BFCD-203CF81DD33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BCA9CD6-95DF-4E39-8A3E-D732B5064398}">
      <dgm:prSet/>
      <dgm:spPr/>
      <dgm:t>
        <a:bodyPr/>
        <a:lstStyle/>
        <a:p>
          <a:r>
            <a:rPr lang="es-EC">
              <a:solidFill>
                <a:schemeClr val="tx1"/>
              </a:solidFill>
            </a:rPr>
            <a:t>Inventarios</a:t>
          </a:r>
          <a:endParaRPr lang="es-ES">
            <a:solidFill>
              <a:schemeClr val="tx1"/>
            </a:solidFill>
          </a:endParaRPr>
        </a:p>
      </dgm:t>
    </dgm:pt>
    <dgm:pt modelId="{CDFAF645-A81A-4FBD-917A-678E761BB568}" type="parTrans" cxnId="{DC08806C-FBA5-4EAA-B0E6-4588F8448B0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1CD483A-2DC7-4219-9EF9-74102CDD0F2B}" type="sibTrans" cxnId="{DC08806C-FBA5-4EAA-B0E6-4588F8448B0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07B5E12-4D7E-4AA7-85AE-DA0ED1A5994A}">
      <dgm:prSet/>
      <dgm:spPr/>
      <dgm:t>
        <a:bodyPr/>
        <a:lstStyle/>
        <a:p>
          <a:r>
            <a:rPr lang="es-EC">
              <a:solidFill>
                <a:schemeClr val="tx1"/>
              </a:solidFill>
            </a:rPr>
            <a:t>Propiedades, planta y equipo</a:t>
          </a:r>
          <a:endParaRPr lang="es-ES">
            <a:solidFill>
              <a:schemeClr val="tx1"/>
            </a:solidFill>
          </a:endParaRPr>
        </a:p>
      </dgm:t>
    </dgm:pt>
    <dgm:pt modelId="{690AD1E4-4201-4D8D-891B-26C487909E04}" type="parTrans" cxnId="{116EEDDD-04F0-4649-B5C1-70F88F99CBD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87DF772-FA9D-4C2C-90B7-6195C2915EC6}" type="sibTrans" cxnId="{116EEDDD-04F0-4649-B5C1-70F88F99CBD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6E7E32D-7417-41C1-B246-CBD72CBD1F10}">
      <dgm:prSet/>
      <dgm:spPr/>
      <dgm:t>
        <a:bodyPr/>
        <a:lstStyle/>
        <a:p>
          <a:r>
            <a:rPr lang="es-EC">
              <a:solidFill>
                <a:schemeClr val="tx1"/>
              </a:solidFill>
            </a:rPr>
            <a:t>Depreciación acumulada propiedades, planta y equipo</a:t>
          </a:r>
          <a:endParaRPr lang="es-ES">
            <a:solidFill>
              <a:schemeClr val="tx1"/>
            </a:solidFill>
          </a:endParaRPr>
        </a:p>
      </dgm:t>
    </dgm:pt>
    <dgm:pt modelId="{36B98F35-A57D-4765-B23B-B8C4B12E78D2}" type="parTrans" cxnId="{C0F41C43-F649-463C-B5BD-52CB5C25B42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BC7019C-9E12-429D-BE6D-4CF575199B59}" type="sibTrans" cxnId="{C0F41C43-F649-463C-B5BD-52CB5C25B42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35165F9-BA7B-42A9-91AB-609A7ECBCC12}">
      <dgm:prSet/>
      <dgm:spPr/>
      <dgm:t>
        <a:bodyPr/>
        <a:lstStyle/>
        <a:p>
          <a:r>
            <a:rPr lang="es-EC">
              <a:solidFill>
                <a:schemeClr val="tx1"/>
              </a:solidFill>
            </a:rPr>
            <a:t>Deterioro acumulado de propiedades, planta y equipo</a:t>
          </a:r>
          <a:endParaRPr lang="es-ES">
            <a:solidFill>
              <a:schemeClr val="tx1"/>
            </a:solidFill>
          </a:endParaRPr>
        </a:p>
      </dgm:t>
    </dgm:pt>
    <dgm:pt modelId="{A7F34F81-B44D-4137-9175-0D25749287E7}" type="parTrans" cxnId="{847853C2-8FDB-4723-A493-E577D00A655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9539E37-E0AE-4F46-90E0-52C7794CC65A}" type="sibTrans" cxnId="{847853C2-8FDB-4723-A493-E577D00A655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A1F22DD-2C8B-4225-A817-8C5B769F2366}">
      <dgm:prSet/>
      <dgm:spPr/>
      <dgm:t>
        <a:bodyPr/>
        <a:lstStyle/>
        <a:p>
          <a:r>
            <a:rPr lang="es-EC">
              <a:solidFill>
                <a:schemeClr val="tx1"/>
              </a:solidFill>
            </a:rPr>
            <a:t>Ingresos</a:t>
          </a:r>
          <a:endParaRPr lang="es-ES">
            <a:solidFill>
              <a:schemeClr val="tx1"/>
            </a:solidFill>
          </a:endParaRPr>
        </a:p>
      </dgm:t>
    </dgm:pt>
    <dgm:pt modelId="{1440E500-B460-4AB6-BA16-7C17951B748B}" type="parTrans" cxnId="{006892AB-BAB2-43C7-BDEB-5C4F5759FA2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D8AF12A-3F34-4106-9C14-90E84C973A5F}" type="sibTrans" cxnId="{006892AB-BAB2-43C7-BDEB-5C4F5759FA2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AF98145-C7F6-4370-8CD2-42CF96A88144}" type="pres">
      <dgm:prSet presAssocID="{997487FB-44F2-4013-811D-41A518D5A3A6}" presName="linear" presStyleCnt="0">
        <dgm:presLayoutVars>
          <dgm:animLvl val="lvl"/>
          <dgm:resizeHandles val="exact"/>
        </dgm:presLayoutVars>
      </dgm:prSet>
      <dgm:spPr/>
    </dgm:pt>
    <dgm:pt modelId="{12D0F331-5F5D-4682-A58D-6C2B8A291C61}" type="pres">
      <dgm:prSet presAssocID="{D58EB017-A4FA-4E6B-978B-9E4C601F8864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79245DF-D108-4854-85D6-5942C2CDF649}" type="pres">
      <dgm:prSet presAssocID="{38E8A0A6-D613-44E5-B88D-E949C1D3580C}" presName="spacer" presStyleCnt="0"/>
      <dgm:spPr/>
    </dgm:pt>
    <dgm:pt modelId="{659CF134-68A0-414A-B622-856FF6825670}" type="pres">
      <dgm:prSet presAssocID="{6D857F0E-E7EF-46BE-9AF9-2E14717B4112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B03BECE9-3654-4715-AC23-FED5FC05D7CD}" type="pres">
      <dgm:prSet presAssocID="{E70AF29F-DB38-4971-9382-A6D99D6408D3}" presName="spacer" presStyleCnt="0"/>
      <dgm:spPr/>
    </dgm:pt>
    <dgm:pt modelId="{597F64B4-2265-41F8-BB3A-215B3C15C930}" type="pres">
      <dgm:prSet presAssocID="{8FF9D3A3-2C11-49FD-85D6-92BC90D50BD4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2C1BD2CC-A0C5-4CE1-ADEC-E3BE62EAEFB7}" type="pres">
      <dgm:prSet presAssocID="{37576376-C964-4BCA-BB08-563830838CDE}" presName="spacer" presStyleCnt="0"/>
      <dgm:spPr/>
    </dgm:pt>
    <dgm:pt modelId="{5F5D6196-835A-41C7-A915-6FA2DE4D1116}" type="pres">
      <dgm:prSet presAssocID="{EBCA9CD6-95DF-4E39-8A3E-D732B506439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5F0AEC92-C2E5-45AB-8487-BF6F59AEB947}" type="pres">
      <dgm:prSet presAssocID="{51CD483A-2DC7-4219-9EF9-74102CDD0F2B}" presName="spacer" presStyleCnt="0"/>
      <dgm:spPr/>
    </dgm:pt>
    <dgm:pt modelId="{6EDC4CD3-898B-4E8E-A034-6D303B23FBB4}" type="pres">
      <dgm:prSet presAssocID="{C07B5E12-4D7E-4AA7-85AE-DA0ED1A5994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D59FAFD-5270-4979-AA98-229BF41D4AE8}" type="pres">
      <dgm:prSet presAssocID="{787DF772-FA9D-4C2C-90B7-6195C2915EC6}" presName="spacer" presStyleCnt="0"/>
      <dgm:spPr/>
    </dgm:pt>
    <dgm:pt modelId="{14C0B575-C0BB-4302-B975-D817CBC7FD01}" type="pres">
      <dgm:prSet presAssocID="{86E7E32D-7417-41C1-B246-CBD72CBD1F1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DB4984A-6550-4632-8E86-5CB98BFB9FBA}" type="pres">
      <dgm:prSet presAssocID="{EBC7019C-9E12-429D-BE6D-4CF575199B59}" presName="spacer" presStyleCnt="0"/>
      <dgm:spPr/>
    </dgm:pt>
    <dgm:pt modelId="{F7FAEF1E-41F8-480E-924A-8590B5E92530}" type="pres">
      <dgm:prSet presAssocID="{335165F9-BA7B-42A9-91AB-609A7ECBCC12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CE3879D-9EFB-469B-9FE1-261E0E175930}" type="pres">
      <dgm:prSet presAssocID="{69539E37-E0AE-4F46-90E0-52C7794CC65A}" presName="spacer" presStyleCnt="0"/>
      <dgm:spPr/>
    </dgm:pt>
    <dgm:pt modelId="{90B3054F-2CA8-4E38-BA48-ED1EB868C388}" type="pres">
      <dgm:prSet presAssocID="{0A1F22DD-2C8B-4225-A817-8C5B769F236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1D2BB22-1608-40EA-BFCD-203CF81DD337}" srcId="{997487FB-44F2-4013-811D-41A518D5A3A6}" destId="{8FF9D3A3-2C11-49FD-85D6-92BC90D50BD4}" srcOrd="2" destOrd="0" parTransId="{0242CE15-6675-42AC-B2EF-9B620EA1471A}" sibTransId="{37576376-C964-4BCA-BB08-563830838CDE}"/>
    <dgm:cxn modelId="{C0F41C43-F649-463C-B5BD-52CB5C25B424}" srcId="{997487FB-44F2-4013-811D-41A518D5A3A6}" destId="{86E7E32D-7417-41C1-B246-CBD72CBD1F10}" srcOrd="5" destOrd="0" parTransId="{36B98F35-A57D-4765-B23B-B8C4B12E78D2}" sibTransId="{EBC7019C-9E12-429D-BE6D-4CF575199B59}"/>
    <dgm:cxn modelId="{2AE34363-D9B1-4AEC-80A3-685C40F7B40A}" type="presOf" srcId="{D58EB017-A4FA-4E6B-978B-9E4C601F8864}" destId="{12D0F331-5F5D-4682-A58D-6C2B8A291C61}" srcOrd="0" destOrd="0" presId="urn:microsoft.com/office/officeart/2005/8/layout/vList2"/>
    <dgm:cxn modelId="{DC08806C-FBA5-4EAA-B0E6-4588F8448B09}" srcId="{997487FB-44F2-4013-811D-41A518D5A3A6}" destId="{EBCA9CD6-95DF-4E39-8A3E-D732B5064398}" srcOrd="3" destOrd="0" parTransId="{CDFAF645-A81A-4FBD-917A-678E761BB568}" sibTransId="{51CD483A-2DC7-4219-9EF9-74102CDD0F2B}"/>
    <dgm:cxn modelId="{EA654A59-DC88-4FFC-9995-0713B442FBAE}" srcId="{997487FB-44F2-4013-811D-41A518D5A3A6}" destId="{6D857F0E-E7EF-46BE-9AF9-2E14717B4112}" srcOrd="1" destOrd="0" parTransId="{75FD472F-17F0-4674-9E6A-86D527BF9395}" sibTransId="{E70AF29F-DB38-4971-9382-A6D99D6408D3}"/>
    <dgm:cxn modelId="{9680E586-2953-48E4-B3D2-88E7A54071DD}" srcId="{997487FB-44F2-4013-811D-41A518D5A3A6}" destId="{D58EB017-A4FA-4E6B-978B-9E4C601F8864}" srcOrd="0" destOrd="0" parTransId="{52D75F44-7A02-482B-B120-46AE4EFA19A6}" sibTransId="{38E8A0A6-D613-44E5-B88D-E949C1D3580C}"/>
    <dgm:cxn modelId="{609551A5-A0F2-45E1-A8A3-2E64783E9EE3}" type="presOf" srcId="{C07B5E12-4D7E-4AA7-85AE-DA0ED1A5994A}" destId="{6EDC4CD3-898B-4E8E-A034-6D303B23FBB4}" srcOrd="0" destOrd="0" presId="urn:microsoft.com/office/officeart/2005/8/layout/vList2"/>
    <dgm:cxn modelId="{006892AB-BAB2-43C7-BDEB-5C4F5759FA29}" srcId="{997487FB-44F2-4013-811D-41A518D5A3A6}" destId="{0A1F22DD-2C8B-4225-A817-8C5B769F2366}" srcOrd="7" destOrd="0" parTransId="{1440E500-B460-4AB6-BA16-7C17951B748B}" sibTransId="{DD8AF12A-3F34-4106-9C14-90E84C973A5F}"/>
    <dgm:cxn modelId="{AAE678AF-B0B3-4B99-8825-FEA9B768802E}" type="presOf" srcId="{997487FB-44F2-4013-811D-41A518D5A3A6}" destId="{6AF98145-C7F6-4370-8CD2-42CF96A88144}" srcOrd="0" destOrd="0" presId="urn:microsoft.com/office/officeart/2005/8/layout/vList2"/>
    <dgm:cxn modelId="{701AA9BE-1087-48E3-8F5A-CCA8DA5F2BF9}" type="presOf" srcId="{86E7E32D-7417-41C1-B246-CBD72CBD1F10}" destId="{14C0B575-C0BB-4302-B975-D817CBC7FD01}" srcOrd="0" destOrd="0" presId="urn:microsoft.com/office/officeart/2005/8/layout/vList2"/>
    <dgm:cxn modelId="{847853C2-8FDB-4723-A493-E577D00A6550}" srcId="{997487FB-44F2-4013-811D-41A518D5A3A6}" destId="{335165F9-BA7B-42A9-91AB-609A7ECBCC12}" srcOrd="6" destOrd="0" parTransId="{A7F34F81-B44D-4137-9175-0D25749287E7}" sibTransId="{69539E37-E0AE-4F46-90E0-52C7794CC65A}"/>
    <dgm:cxn modelId="{EFE66CCF-408A-4863-A933-05B3C8A5F55C}" type="presOf" srcId="{6D857F0E-E7EF-46BE-9AF9-2E14717B4112}" destId="{659CF134-68A0-414A-B622-856FF6825670}" srcOrd="0" destOrd="0" presId="urn:microsoft.com/office/officeart/2005/8/layout/vList2"/>
    <dgm:cxn modelId="{6028E9D8-6720-4502-9EFA-3D08C0C7FFC6}" type="presOf" srcId="{EBCA9CD6-95DF-4E39-8A3E-D732B5064398}" destId="{5F5D6196-835A-41C7-A915-6FA2DE4D1116}" srcOrd="0" destOrd="0" presId="urn:microsoft.com/office/officeart/2005/8/layout/vList2"/>
    <dgm:cxn modelId="{116EEDDD-04F0-4649-B5C1-70F88F99CBD8}" srcId="{997487FB-44F2-4013-811D-41A518D5A3A6}" destId="{C07B5E12-4D7E-4AA7-85AE-DA0ED1A5994A}" srcOrd="4" destOrd="0" parTransId="{690AD1E4-4201-4D8D-891B-26C487909E04}" sibTransId="{787DF772-FA9D-4C2C-90B7-6195C2915EC6}"/>
    <dgm:cxn modelId="{0A908CE0-9B5A-4FE7-B9FE-C3F1E6434D4E}" type="presOf" srcId="{8FF9D3A3-2C11-49FD-85D6-92BC90D50BD4}" destId="{597F64B4-2265-41F8-BB3A-215B3C15C930}" srcOrd="0" destOrd="0" presId="urn:microsoft.com/office/officeart/2005/8/layout/vList2"/>
    <dgm:cxn modelId="{1B2D69F5-078D-4908-82FF-A2D12851EEC8}" type="presOf" srcId="{335165F9-BA7B-42A9-91AB-609A7ECBCC12}" destId="{F7FAEF1E-41F8-480E-924A-8590B5E92530}" srcOrd="0" destOrd="0" presId="urn:microsoft.com/office/officeart/2005/8/layout/vList2"/>
    <dgm:cxn modelId="{FFFE9FF9-B39E-41A0-BA5F-1D47BA8D35B5}" type="presOf" srcId="{0A1F22DD-2C8B-4225-A817-8C5B769F2366}" destId="{90B3054F-2CA8-4E38-BA48-ED1EB868C388}" srcOrd="0" destOrd="0" presId="urn:microsoft.com/office/officeart/2005/8/layout/vList2"/>
    <dgm:cxn modelId="{41AE7ED8-FE1C-46E9-BC68-B0B8C3CB221D}" type="presParOf" srcId="{6AF98145-C7F6-4370-8CD2-42CF96A88144}" destId="{12D0F331-5F5D-4682-A58D-6C2B8A291C61}" srcOrd="0" destOrd="0" presId="urn:microsoft.com/office/officeart/2005/8/layout/vList2"/>
    <dgm:cxn modelId="{8CCCBC0C-57B8-4351-BF32-94CE4BD5901F}" type="presParOf" srcId="{6AF98145-C7F6-4370-8CD2-42CF96A88144}" destId="{179245DF-D108-4854-85D6-5942C2CDF649}" srcOrd="1" destOrd="0" presId="urn:microsoft.com/office/officeart/2005/8/layout/vList2"/>
    <dgm:cxn modelId="{A5D115B3-1CA4-4929-B4B2-A6D41023BE95}" type="presParOf" srcId="{6AF98145-C7F6-4370-8CD2-42CF96A88144}" destId="{659CF134-68A0-414A-B622-856FF6825670}" srcOrd="2" destOrd="0" presId="urn:microsoft.com/office/officeart/2005/8/layout/vList2"/>
    <dgm:cxn modelId="{3D05C601-E9FE-45D8-918C-BD3A6072DD51}" type="presParOf" srcId="{6AF98145-C7F6-4370-8CD2-42CF96A88144}" destId="{B03BECE9-3654-4715-AC23-FED5FC05D7CD}" srcOrd="3" destOrd="0" presId="urn:microsoft.com/office/officeart/2005/8/layout/vList2"/>
    <dgm:cxn modelId="{E28C6D0A-941C-4A7F-90B6-52C387B32139}" type="presParOf" srcId="{6AF98145-C7F6-4370-8CD2-42CF96A88144}" destId="{597F64B4-2265-41F8-BB3A-215B3C15C930}" srcOrd="4" destOrd="0" presId="urn:microsoft.com/office/officeart/2005/8/layout/vList2"/>
    <dgm:cxn modelId="{07635CD4-F314-4FC2-B5BF-8F579BC79223}" type="presParOf" srcId="{6AF98145-C7F6-4370-8CD2-42CF96A88144}" destId="{2C1BD2CC-A0C5-4CE1-ADEC-E3BE62EAEFB7}" srcOrd="5" destOrd="0" presId="urn:microsoft.com/office/officeart/2005/8/layout/vList2"/>
    <dgm:cxn modelId="{356CD061-85E0-4087-B31C-5E726B7F7CA0}" type="presParOf" srcId="{6AF98145-C7F6-4370-8CD2-42CF96A88144}" destId="{5F5D6196-835A-41C7-A915-6FA2DE4D1116}" srcOrd="6" destOrd="0" presId="urn:microsoft.com/office/officeart/2005/8/layout/vList2"/>
    <dgm:cxn modelId="{DED531B1-D416-4978-A83F-3991357EEC7A}" type="presParOf" srcId="{6AF98145-C7F6-4370-8CD2-42CF96A88144}" destId="{5F0AEC92-C2E5-45AB-8487-BF6F59AEB947}" srcOrd="7" destOrd="0" presId="urn:microsoft.com/office/officeart/2005/8/layout/vList2"/>
    <dgm:cxn modelId="{E9A15C4F-5F6B-471B-8265-E2428532D34A}" type="presParOf" srcId="{6AF98145-C7F6-4370-8CD2-42CF96A88144}" destId="{6EDC4CD3-898B-4E8E-A034-6D303B23FBB4}" srcOrd="8" destOrd="0" presId="urn:microsoft.com/office/officeart/2005/8/layout/vList2"/>
    <dgm:cxn modelId="{3AF481D1-E72B-42B9-8179-F63C3CC10E25}" type="presParOf" srcId="{6AF98145-C7F6-4370-8CD2-42CF96A88144}" destId="{6D59FAFD-5270-4979-AA98-229BF41D4AE8}" srcOrd="9" destOrd="0" presId="urn:microsoft.com/office/officeart/2005/8/layout/vList2"/>
    <dgm:cxn modelId="{1F4E70E9-0539-484B-B2E9-BDC1F3373995}" type="presParOf" srcId="{6AF98145-C7F6-4370-8CD2-42CF96A88144}" destId="{14C0B575-C0BB-4302-B975-D817CBC7FD01}" srcOrd="10" destOrd="0" presId="urn:microsoft.com/office/officeart/2005/8/layout/vList2"/>
    <dgm:cxn modelId="{808943DC-7274-4756-AC66-5C641B8D330E}" type="presParOf" srcId="{6AF98145-C7F6-4370-8CD2-42CF96A88144}" destId="{EDB4984A-6550-4632-8E86-5CB98BFB9FBA}" srcOrd="11" destOrd="0" presId="urn:microsoft.com/office/officeart/2005/8/layout/vList2"/>
    <dgm:cxn modelId="{995172F7-8AD5-46E5-9F29-9C92E24D6A66}" type="presParOf" srcId="{6AF98145-C7F6-4370-8CD2-42CF96A88144}" destId="{F7FAEF1E-41F8-480E-924A-8590B5E92530}" srcOrd="12" destOrd="0" presId="urn:microsoft.com/office/officeart/2005/8/layout/vList2"/>
    <dgm:cxn modelId="{16A30695-0D09-4849-8C1F-F74FFFD20AE3}" type="presParOf" srcId="{6AF98145-C7F6-4370-8CD2-42CF96A88144}" destId="{BCE3879D-9EFB-469B-9FE1-261E0E175930}" srcOrd="13" destOrd="0" presId="urn:microsoft.com/office/officeart/2005/8/layout/vList2"/>
    <dgm:cxn modelId="{CE349683-B47F-45AC-BD91-48A253404BCB}" type="presParOf" srcId="{6AF98145-C7F6-4370-8CD2-42CF96A88144}" destId="{90B3054F-2CA8-4E38-BA48-ED1EB868C38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7487FB-44F2-4013-811D-41A518D5A3A6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58EB017-A4FA-4E6B-978B-9E4C601F8864}">
      <dgm:prSet phldrT="[Texto]"/>
      <dgm:spPr/>
      <dgm:t>
        <a:bodyPr/>
        <a:lstStyle/>
        <a:p>
          <a:r>
            <a:rPr lang="es-EC" dirty="0"/>
            <a:t>Introducción</a:t>
          </a:r>
          <a:endParaRPr lang="es-ES" dirty="0"/>
        </a:p>
      </dgm:t>
    </dgm:pt>
    <dgm:pt modelId="{52D75F44-7A02-482B-B120-46AE4EFA19A6}" type="parTrans" cxnId="{9680E586-2953-48E4-B3D2-88E7A54071DD}">
      <dgm:prSet/>
      <dgm:spPr/>
      <dgm:t>
        <a:bodyPr/>
        <a:lstStyle/>
        <a:p>
          <a:endParaRPr lang="es-ES"/>
        </a:p>
      </dgm:t>
    </dgm:pt>
    <dgm:pt modelId="{38E8A0A6-D613-44E5-B88D-E949C1D3580C}" type="sibTrans" cxnId="{9680E586-2953-48E4-B3D2-88E7A54071DD}">
      <dgm:prSet/>
      <dgm:spPr/>
      <dgm:t>
        <a:bodyPr/>
        <a:lstStyle/>
        <a:p>
          <a:endParaRPr lang="es-ES"/>
        </a:p>
      </dgm:t>
    </dgm:pt>
    <dgm:pt modelId="{6D857F0E-E7EF-46BE-9AF9-2E14717B4112}">
      <dgm:prSet phldrT="[Texto]"/>
      <dgm:spPr/>
      <dgm:t>
        <a:bodyPr/>
        <a:lstStyle/>
        <a:p>
          <a:r>
            <a:rPr lang="es-EC" dirty="0"/>
            <a:t>Objetivo</a:t>
          </a:r>
          <a:endParaRPr lang="es-ES" dirty="0"/>
        </a:p>
      </dgm:t>
    </dgm:pt>
    <dgm:pt modelId="{75FD472F-17F0-4674-9E6A-86D527BF9395}" type="parTrans" cxnId="{EA654A59-DC88-4FFC-9995-0713B442FBAE}">
      <dgm:prSet/>
      <dgm:spPr/>
      <dgm:t>
        <a:bodyPr/>
        <a:lstStyle/>
        <a:p>
          <a:endParaRPr lang="es-ES"/>
        </a:p>
      </dgm:t>
    </dgm:pt>
    <dgm:pt modelId="{E70AF29F-DB38-4971-9382-A6D99D6408D3}" type="sibTrans" cxnId="{EA654A59-DC88-4FFC-9995-0713B442FBAE}">
      <dgm:prSet/>
      <dgm:spPr/>
      <dgm:t>
        <a:bodyPr/>
        <a:lstStyle/>
        <a:p>
          <a:endParaRPr lang="es-ES"/>
        </a:p>
      </dgm:t>
    </dgm:pt>
    <dgm:pt modelId="{8FF9D3A3-2C11-49FD-85D6-92BC90D50BD4}">
      <dgm:prSet/>
      <dgm:spPr/>
      <dgm:t>
        <a:bodyPr/>
        <a:lstStyle/>
        <a:p>
          <a:r>
            <a:rPr lang="es-EC" dirty="0"/>
            <a:t>Alcance</a:t>
          </a:r>
          <a:endParaRPr lang="es-ES" b="1" dirty="0"/>
        </a:p>
      </dgm:t>
    </dgm:pt>
    <dgm:pt modelId="{0242CE15-6675-42AC-B2EF-9B620EA1471A}" type="parTrans" cxnId="{A1D2BB22-1608-40EA-BFCD-203CF81DD337}">
      <dgm:prSet/>
      <dgm:spPr/>
      <dgm:t>
        <a:bodyPr/>
        <a:lstStyle/>
        <a:p>
          <a:endParaRPr lang="es-ES"/>
        </a:p>
      </dgm:t>
    </dgm:pt>
    <dgm:pt modelId="{37576376-C964-4BCA-BB08-563830838CDE}" type="sibTrans" cxnId="{A1D2BB22-1608-40EA-BFCD-203CF81DD337}">
      <dgm:prSet/>
      <dgm:spPr/>
      <dgm:t>
        <a:bodyPr/>
        <a:lstStyle/>
        <a:p>
          <a:endParaRPr lang="es-ES"/>
        </a:p>
      </dgm:t>
    </dgm:pt>
    <dgm:pt modelId="{EBCA9CD6-95DF-4E39-8A3E-D732B5064398}">
      <dgm:prSet/>
      <dgm:spPr/>
      <dgm:t>
        <a:bodyPr/>
        <a:lstStyle/>
        <a:p>
          <a:r>
            <a:rPr lang="es-EC" dirty="0"/>
            <a:t>Marco Legal</a:t>
          </a:r>
          <a:endParaRPr lang="es-ES" dirty="0"/>
        </a:p>
      </dgm:t>
    </dgm:pt>
    <dgm:pt modelId="{CDFAF645-A81A-4FBD-917A-678E761BB568}" type="parTrans" cxnId="{DC08806C-FBA5-4EAA-B0E6-4588F8448B09}">
      <dgm:prSet/>
      <dgm:spPr/>
      <dgm:t>
        <a:bodyPr/>
        <a:lstStyle/>
        <a:p>
          <a:endParaRPr lang="es-ES"/>
        </a:p>
      </dgm:t>
    </dgm:pt>
    <dgm:pt modelId="{51CD483A-2DC7-4219-9EF9-74102CDD0F2B}" type="sibTrans" cxnId="{DC08806C-FBA5-4EAA-B0E6-4588F8448B09}">
      <dgm:prSet/>
      <dgm:spPr/>
      <dgm:t>
        <a:bodyPr/>
        <a:lstStyle/>
        <a:p>
          <a:endParaRPr lang="es-ES"/>
        </a:p>
      </dgm:t>
    </dgm:pt>
    <dgm:pt modelId="{C07B5E12-4D7E-4AA7-85AE-DA0ED1A5994A}">
      <dgm:prSet/>
      <dgm:spPr/>
      <dgm:t>
        <a:bodyPr/>
        <a:lstStyle/>
        <a:p>
          <a:r>
            <a:rPr lang="es-EC" dirty="0"/>
            <a:t>Definiciones</a:t>
          </a:r>
          <a:endParaRPr lang="es-ES" dirty="0"/>
        </a:p>
      </dgm:t>
    </dgm:pt>
    <dgm:pt modelId="{690AD1E4-4201-4D8D-891B-26C487909E04}" type="parTrans" cxnId="{116EEDDD-04F0-4649-B5C1-70F88F99CBD8}">
      <dgm:prSet/>
      <dgm:spPr/>
      <dgm:t>
        <a:bodyPr/>
        <a:lstStyle/>
        <a:p>
          <a:endParaRPr lang="es-ES"/>
        </a:p>
      </dgm:t>
    </dgm:pt>
    <dgm:pt modelId="{787DF772-FA9D-4C2C-90B7-6195C2915EC6}" type="sibTrans" cxnId="{116EEDDD-04F0-4649-B5C1-70F88F99CBD8}">
      <dgm:prSet/>
      <dgm:spPr/>
      <dgm:t>
        <a:bodyPr/>
        <a:lstStyle/>
        <a:p>
          <a:endParaRPr lang="es-ES"/>
        </a:p>
      </dgm:t>
    </dgm:pt>
    <dgm:pt modelId="{86E7E32D-7417-41C1-B246-CBD72CBD1F10}">
      <dgm:prSet/>
      <dgm:spPr/>
      <dgm:t>
        <a:bodyPr/>
        <a:lstStyle/>
        <a:p>
          <a:r>
            <a:rPr lang="es-EC" dirty="0"/>
            <a:t>Reconocimiento y medición</a:t>
          </a:r>
          <a:endParaRPr lang="es-ES" dirty="0"/>
        </a:p>
      </dgm:t>
    </dgm:pt>
    <dgm:pt modelId="{36B98F35-A57D-4765-B23B-B8C4B12E78D2}" type="parTrans" cxnId="{C0F41C43-F649-463C-B5BD-52CB5C25B424}">
      <dgm:prSet/>
      <dgm:spPr/>
      <dgm:t>
        <a:bodyPr/>
        <a:lstStyle/>
        <a:p>
          <a:endParaRPr lang="es-ES"/>
        </a:p>
      </dgm:t>
    </dgm:pt>
    <dgm:pt modelId="{EBC7019C-9E12-429D-BE6D-4CF575199B59}" type="sibTrans" cxnId="{C0F41C43-F649-463C-B5BD-52CB5C25B424}">
      <dgm:prSet/>
      <dgm:spPr/>
      <dgm:t>
        <a:bodyPr/>
        <a:lstStyle/>
        <a:p>
          <a:endParaRPr lang="es-ES"/>
        </a:p>
      </dgm:t>
    </dgm:pt>
    <dgm:pt modelId="{335165F9-BA7B-42A9-91AB-609A7ECBCC12}">
      <dgm:prSet/>
      <dgm:spPr/>
      <dgm:t>
        <a:bodyPr/>
        <a:lstStyle/>
        <a:p>
          <a:r>
            <a:rPr lang="es-EC" dirty="0"/>
            <a:t>Política empresarial </a:t>
          </a:r>
          <a:endParaRPr lang="es-ES" dirty="0"/>
        </a:p>
      </dgm:t>
    </dgm:pt>
    <dgm:pt modelId="{A7F34F81-B44D-4137-9175-0D25749287E7}" type="parTrans" cxnId="{847853C2-8FDB-4723-A493-E577D00A6550}">
      <dgm:prSet/>
      <dgm:spPr/>
      <dgm:t>
        <a:bodyPr/>
        <a:lstStyle/>
        <a:p>
          <a:endParaRPr lang="es-ES"/>
        </a:p>
      </dgm:t>
    </dgm:pt>
    <dgm:pt modelId="{69539E37-E0AE-4F46-90E0-52C7794CC65A}" type="sibTrans" cxnId="{847853C2-8FDB-4723-A493-E577D00A6550}">
      <dgm:prSet/>
      <dgm:spPr/>
      <dgm:t>
        <a:bodyPr/>
        <a:lstStyle/>
        <a:p>
          <a:endParaRPr lang="es-ES"/>
        </a:p>
      </dgm:t>
    </dgm:pt>
    <dgm:pt modelId="{6AF98145-C7F6-4370-8CD2-42CF96A88144}" type="pres">
      <dgm:prSet presAssocID="{997487FB-44F2-4013-811D-41A518D5A3A6}" presName="linear" presStyleCnt="0">
        <dgm:presLayoutVars>
          <dgm:animLvl val="lvl"/>
          <dgm:resizeHandles val="exact"/>
        </dgm:presLayoutVars>
      </dgm:prSet>
      <dgm:spPr/>
    </dgm:pt>
    <dgm:pt modelId="{12D0F331-5F5D-4682-A58D-6C2B8A291C61}" type="pres">
      <dgm:prSet presAssocID="{D58EB017-A4FA-4E6B-978B-9E4C601F886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79245DF-D108-4854-85D6-5942C2CDF649}" type="pres">
      <dgm:prSet presAssocID="{38E8A0A6-D613-44E5-B88D-E949C1D3580C}" presName="spacer" presStyleCnt="0"/>
      <dgm:spPr/>
    </dgm:pt>
    <dgm:pt modelId="{659CF134-68A0-414A-B622-856FF6825670}" type="pres">
      <dgm:prSet presAssocID="{6D857F0E-E7EF-46BE-9AF9-2E14717B411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03BECE9-3654-4715-AC23-FED5FC05D7CD}" type="pres">
      <dgm:prSet presAssocID="{E70AF29F-DB38-4971-9382-A6D99D6408D3}" presName="spacer" presStyleCnt="0"/>
      <dgm:spPr/>
    </dgm:pt>
    <dgm:pt modelId="{597F64B4-2265-41F8-BB3A-215B3C15C930}" type="pres">
      <dgm:prSet presAssocID="{8FF9D3A3-2C11-49FD-85D6-92BC90D50BD4}" presName="parentText" presStyleLbl="node1" presStyleIdx="2" presStyleCnt="7" custLinFactNeighborX="-18333" custLinFactNeighborY="-18957">
        <dgm:presLayoutVars>
          <dgm:chMax val="0"/>
          <dgm:bulletEnabled val="1"/>
        </dgm:presLayoutVars>
      </dgm:prSet>
      <dgm:spPr/>
    </dgm:pt>
    <dgm:pt modelId="{2C1BD2CC-A0C5-4CE1-ADEC-E3BE62EAEFB7}" type="pres">
      <dgm:prSet presAssocID="{37576376-C964-4BCA-BB08-563830838CDE}" presName="spacer" presStyleCnt="0"/>
      <dgm:spPr/>
    </dgm:pt>
    <dgm:pt modelId="{5F5D6196-835A-41C7-A915-6FA2DE4D1116}" type="pres">
      <dgm:prSet presAssocID="{EBCA9CD6-95DF-4E39-8A3E-D732B506439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F0AEC92-C2E5-45AB-8487-BF6F59AEB947}" type="pres">
      <dgm:prSet presAssocID="{51CD483A-2DC7-4219-9EF9-74102CDD0F2B}" presName="spacer" presStyleCnt="0"/>
      <dgm:spPr/>
    </dgm:pt>
    <dgm:pt modelId="{6EDC4CD3-898B-4E8E-A034-6D303B23FBB4}" type="pres">
      <dgm:prSet presAssocID="{C07B5E12-4D7E-4AA7-85AE-DA0ED1A5994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D59FAFD-5270-4979-AA98-229BF41D4AE8}" type="pres">
      <dgm:prSet presAssocID="{787DF772-FA9D-4C2C-90B7-6195C2915EC6}" presName="spacer" presStyleCnt="0"/>
      <dgm:spPr/>
    </dgm:pt>
    <dgm:pt modelId="{14C0B575-C0BB-4302-B975-D817CBC7FD01}" type="pres">
      <dgm:prSet presAssocID="{86E7E32D-7417-41C1-B246-CBD72CBD1F1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DB4984A-6550-4632-8E86-5CB98BFB9FBA}" type="pres">
      <dgm:prSet presAssocID="{EBC7019C-9E12-429D-BE6D-4CF575199B59}" presName="spacer" presStyleCnt="0"/>
      <dgm:spPr/>
    </dgm:pt>
    <dgm:pt modelId="{F7FAEF1E-41F8-480E-924A-8590B5E92530}" type="pres">
      <dgm:prSet presAssocID="{335165F9-BA7B-42A9-91AB-609A7ECBCC1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1D2BB22-1608-40EA-BFCD-203CF81DD337}" srcId="{997487FB-44F2-4013-811D-41A518D5A3A6}" destId="{8FF9D3A3-2C11-49FD-85D6-92BC90D50BD4}" srcOrd="2" destOrd="0" parTransId="{0242CE15-6675-42AC-B2EF-9B620EA1471A}" sibTransId="{37576376-C964-4BCA-BB08-563830838CDE}"/>
    <dgm:cxn modelId="{0948262F-BD6E-43B5-82C5-6020F61F6852}" type="presOf" srcId="{86E7E32D-7417-41C1-B246-CBD72CBD1F10}" destId="{14C0B575-C0BB-4302-B975-D817CBC7FD01}" srcOrd="0" destOrd="0" presId="urn:microsoft.com/office/officeart/2005/8/layout/vList2"/>
    <dgm:cxn modelId="{96633A35-2EC5-4E53-82CF-C5B4BD1BF0C0}" type="presOf" srcId="{6D857F0E-E7EF-46BE-9AF9-2E14717B4112}" destId="{659CF134-68A0-414A-B622-856FF6825670}" srcOrd="0" destOrd="0" presId="urn:microsoft.com/office/officeart/2005/8/layout/vList2"/>
    <dgm:cxn modelId="{7F5DF438-AB28-48B8-9AF5-365775ECBB69}" type="presOf" srcId="{997487FB-44F2-4013-811D-41A518D5A3A6}" destId="{6AF98145-C7F6-4370-8CD2-42CF96A88144}" srcOrd="0" destOrd="0" presId="urn:microsoft.com/office/officeart/2005/8/layout/vList2"/>
    <dgm:cxn modelId="{C0F41C43-F649-463C-B5BD-52CB5C25B424}" srcId="{997487FB-44F2-4013-811D-41A518D5A3A6}" destId="{86E7E32D-7417-41C1-B246-CBD72CBD1F10}" srcOrd="5" destOrd="0" parTransId="{36B98F35-A57D-4765-B23B-B8C4B12E78D2}" sibTransId="{EBC7019C-9E12-429D-BE6D-4CF575199B59}"/>
    <dgm:cxn modelId="{0DB90B48-C581-4314-B722-33F55C53DCE1}" type="presOf" srcId="{EBCA9CD6-95DF-4E39-8A3E-D732B5064398}" destId="{5F5D6196-835A-41C7-A915-6FA2DE4D1116}" srcOrd="0" destOrd="0" presId="urn:microsoft.com/office/officeart/2005/8/layout/vList2"/>
    <dgm:cxn modelId="{DC08806C-FBA5-4EAA-B0E6-4588F8448B09}" srcId="{997487FB-44F2-4013-811D-41A518D5A3A6}" destId="{EBCA9CD6-95DF-4E39-8A3E-D732B5064398}" srcOrd="3" destOrd="0" parTransId="{CDFAF645-A81A-4FBD-917A-678E761BB568}" sibTransId="{51CD483A-2DC7-4219-9EF9-74102CDD0F2B}"/>
    <dgm:cxn modelId="{EA654A59-DC88-4FFC-9995-0713B442FBAE}" srcId="{997487FB-44F2-4013-811D-41A518D5A3A6}" destId="{6D857F0E-E7EF-46BE-9AF9-2E14717B4112}" srcOrd="1" destOrd="0" parTransId="{75FD472F-17F0-4674-9E6A-86D527BF9395}" sibTransId="{E70AF29F-DB38-4971-9382-A6D99D6408D3}"/>
    <dgm:cxn modelId="{75933A7B-CCA1-45BF-97A6-876549E081E5}" type="presOf" srcId="{D58EB017-A4FA-4E6B-978B-9E4C601F8864}" destId="{12D0F331-5F5D-4682-A58D-6C2B8A291C61}" srcOrd="0" destOrd="0" presId="urn:microsoft.com/office/officeart/2005/8/layout/vList2"/>
    <dgm:cxn modelId="{9680E586-2953-48E4-B3D2-88E7A54071DD}" srcId="{997487FB-44F2-4013-811D-41A518D5A3A6}" destId="{D58EB017-A4FA-4E6B-978B-9E4C601F8864}" srcOrd="0" destOrd="0" parTransId="{52D75F44-7A02-482B-B120-46AE4EFA19A6}" sibTransId="{38E8A0A6-D613-44E5-B88D-E949C1D3580C}"/>
    <dgm:cxn modelId="{CD6680AA-B5A5-444E-9A27-C9EC1629596C}" type="presOf" srcId="{C07B5E12-4D7E-4AA7-85AE-DA0ED1A5994A}" destId="{6EDC4CD3-898B-4E8E-A034-6D303B23FBB4}" srcOrd="0" destOrd="0" presId="urn:microsoft.com/office/officeart/2005/8/layout/vList2"/>
    <dgm:cxn modelId="{847853C2-8FDB-4723-A493-E577D00A6550}" srcId="{997487FB-44F2-4013-811D-41A518D5A3A6}" destId="{335165F9-BA7B-42A9-91AB-609A7ECBCC12}" srcOrd="6" destOrd="0" parTransId="{A7F34F81-B44D-4137-9175-0D25749287E7}" sibTransId="{69539E37-E0AE-4F46-90E0-52C7794CC65A}"/>
    <dgm:cxn modelId="{CC1C26D3-C6DE-413D-B88E-B4CE4FC51F36}" type="presOf" srcId="{335165F9-BA7B-42A9-91AB-609A7ECBCC12}" destId="{F7FAEF1E-41F8-480E-924A-8590B5E92530}" srcOrd="0" destOrd="0" presId="urn:microsoft.com/office/officeart/2005/8/layout/vList2"/>
    <dgm:cxn modelId="{116EEDDD-04F0-4649-B5C1-70F88F99CBD8}" srcId="{997487FB-44F2-4013-811D-41A518D5A3A6}" destId="{C07B5E12-4D7E-4AA7-85AE-DA0ED1A5994A}" srcOrd="4" destOrd="0" parTransId="{690AD1E4-4201-4D8D-891B-26C487909E04}" sibTransId="{787DF772-FA9D-4C2C-90B7-6195C2915EC6}"/>
    <dgm:cxn modelId="{0C8AFAFC-1273-402C-B13C-AB2506C76880}" type="presOf" srcId="{8FF9D3A3-2C11-49FD-85D6-92BC90D50BD4}" destId="{597F64B4-2265-41F8-BB3A-215B3C15C930}" srcOrd="0" destOrd="0" presId="urn:microsoft.com/office/officeart/2005/8/layout/vList2"/>
    <dgm:cxn modelId="{38A6BCC4-26BB-4B04-A6C5-702D48146FA6}" type="presParOf" srcId="{6AF98145-C7F6-4370-8CD2-42CF96A88144}" destId="{12D0F331-5F5D-4682-A58D-6C2B8A291C61}" srcOrd="0" destOrd="0" presId="urn:microsoft.com/office/officeart/2005/8/layout/vList2"/>
    <dgm:cxn modelId="{EF9F547C-BC80-4FAB-8C39-DB867824B167}" type="presParOf" srcId="{6AF98145-C7F6-4370-8CD2-42CF96A88144}" destId="{179245DF-D108-4854-85D6-5942C2CDF649}" srcOrd="1" destOrd="0" presId="urn:microsoft.com/office/officeart/2005/8/layout/vList2"/>
    <dgm:cxn modelId="{E2FC6E3E-C882-45C5-921F-5106AFBB7CF4}" type="presParOf" srcId="{6AF98145-C7F6-4370-8CD2-42CF96A88144}" destId="{659CF134-68A0-414A-B622-856FF6825670}" srcOrd="2" destOrd="0" presId="urn:microsoft.com/office/officeart/2005/8/layout/vList2"/>
    <dgm:cxn modelId="{18BEDFD4-AF18-4E76-B5D5-770ADFCDED4C}" type="presParOf" srcId="{6AF98145-C7F6-4370-8CD2-42CF96A88144}" destId="{B03BECE9-3654-4715-AC23-FED5FC05D7CD}" srcOrd="3" destOrd="0" presId="urn:microsoft.com/office/officeart/2005/8/layout/vList2"/>
    <dgm:cxn modelId="{A7AE0D35-6617-4D19-915F-7F31448C7A58}" type="presParOf" srcId="{6AF98145-C7F6-4370-8CD2-42CF96A88144}" destId="{597F64B4-2265-41F8-BB3A-215B3C15C930}" srcOrd="4" destOrd="0" presId="urn:microsoft.com/office/officeart/2005/8/layout/vList2"/>
    <dgm:cxn modelId="{DD0D0AE1-9EE9-44CC-9814-E3DFDA7681BB}" type="presParOf" srcId="{6AF98145-C7F6-4370-8CD2-42CF96A88144}" destId="{2C1BD2CC-A0C5-4CE1-ADEC-E3BE62EAEFB7}" srcOrd="5" destOrd="0" presId="urn:microsoft.com/office/officeart/2005/8/layout/vList2"/>
    <dgm:cxn modelId="{5A8A8153-05D3-48FB-9657-2A57E077DFF3}" type="presParOf" srcId="{6AF98145-C7F6-4370-8CD2-42CF96A88144}" destId="{5F5D6196-835A-41C7-A915-6FA2DE4D1116}" srcOrd="6" destOrd="0" presId="urn:microsoft.com/office/officeart/2005/8/layout/vList2"/>
    <dgm:cxn modelId="{8A865D4F-1A16-4F01-8BB2-27FFC50C0B1B}" type="presParOf" srcId="{6AF98145-C7F6-4370-8CD2-42CF96A88144}" destId="{5F0AEC92-C2E5-45AB-8487-BF6F59AEB947}" srcOrd="7" destOrd="0" presId="urn:microsoft.com/office/officeart/2005/8/layout/vList2"/>
    <dgm:cxn modelId="{B12AC875-21A1-499B-B338-136C3EEB44CE}" type="presParOf" srcId="{6AF98145-C7F6-4370-8CD2-42CF96A88144}" destId="{6EDC4CD3-898B-4E8E-A034-6D303B23FBB4}" srcOrd="8" destOrd="0" presId="urn:microsoft.com/office/officeart/2005/8/layout/vList2"/>
    <dgm:cxn modelId="{85BF45E4-4DE2-4199-892E-B7224C3055CE}" type="presParOf" srcId="{6AF98145-C7F6-4370-8CD2-42CF96A88144}" destId="{6D59FAFD-5270-4979-AA98-229BF41D4AE8}" srcOrd="9" destOrd="0" presId="urn:microsoft.com/office/officeart/2005/8/layout/vList2"/>
    <dgm:cxn modelId="{23B4DD48-3060-4144-8A04-5FDA047D271C}" type="presParOf" srcId="{6AF98145-C7F6-4370-8CD2-42CF96A88144}" destId="{14C0B575-C0BB-4302-B975-D817CBC7FD01}" srcOrd="10" destOrd="0" presId="urn:microsoft.com/office/officeart/2005/8/layout/vList2"/>
    <dgm:cxn modelId="{0E3FE26C-3E39-40AD-971A-20F4E592523B}" type="presParOf" srcId="{6AF98145-C7F6-4370-8CD2-42CF96A88144}" destId="{EDB4984A-6550-4632-8E86-5CB98BFB9FBA}" srcOrd="11" destOrd="0" presId="urn:microsoft.com/office/officeart/2005/8/layout/vList2"/>
    <dgm:cxn modelId="{AA645976-B756-4B6B-82BA-53E12ECB750A}" type="presParOf" srcId="{6AF98145-C7F6-4370-8CD2-42CF96A88144}" destId="{F7FAEF1E-41F8-480E-924A-8590B5E9253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487FB-44F2-4013-811D-41A518D5A3A6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0A1F22DD-2C8B-4225-A817-8C5B769F2366}">
      <dgm:prSet/>
      <dgm:spPr/>
      <dgm:t>
        <a:bodyPr/>
        <a:lstStyle/>
        <a:p>
          <a:r>
            <a:rPr lang="es-EC"/>
            <a:t>Cargos a la cuenta</a:t>
          </a:r>
          <a:endParaRPr lang="es-ES" dirty="0"/>
        </a:p>
      </dgm:t>
    </dgm:pt>
    <dgm:pt modelId="{1440E500-B460-4AB6-BA16-7C17951B748B}" type="parTrans" cxnId="{006892AB-BAB2-43C7-BDEB-5C4F5759FA29}">
      <dgm:prSet/>
      <dgm:spPr/>
      <dgm:t>
        <a:bodyPr/>
        <a:lstStyle/>
        <a:p>
          <a:endParaRPr lang="es-ES"/>
        </a:p>
      </dgm:t>
    </dgm:pt>
    <dgm:pt modelId="{DD8AF12A-3F34-4106-9C14-90E84C973A5F}" type="sibTrans" cxnId="{006892AB-BAB2-43C7-BDEB-5C4F5759FA29}">
      <dgm:prSet/>
      <dgm:spPr/>
      <dgm:t>
        <a:bodyPr/>
        <a:lstStyle/>
        <a:p>
          <a:endParaRPr lang="es-ES"/>
        </a:p>
      </dgm:t>
    </dgm:pt>
    <dgm:pt modelId="{61DE25DA-2F59-40D9-BFAB-514B1A701819}">
      <dgm:prSet/>
      <dgm:spPr/>
      <dgm:t>
        <a:bodyPr/>
        <a:lstStyle/>
        <a:p>
          <a:r>
            <a:rPr lang="es-EC" dirty="0"/>
            <a:t>Reconocimiento posterior</a:t>
          </a:r>
          <a:endParaRPr lang="es-ES" dirty="0"/>
        </a:p>
      </dgm:t>
    </dgm:pt>
    <dgm:pt modelId="{452C6C45-9260-49B8-83D6-205DDB33CE3A}" type="parTrans" cxnId="{BBF427B6-8E18-4517-A1CA-C43F045816FF}">
      <dgm:prSet/>
      <dgm:spPr/>
      <dgm:t>
        <a:bodyPr/>
        <a:lstStyle/>
        <a:p>
          <a:endParaRPr lang="es-ES"/>
        </a:p>
      </dgm:t>
    </dgm:pt>
    <dgm:pt modelId="{BFAF7546-6EED-453C-B8F8-B78F15B1C759}" type="sibTrans" cxnId="{BBF427B6-8E18-4517-A1CA-C43F045816FF}">
      <dgm:prSet/>
      <dgm:spPr/>
      <dgm:t>
        <a:bodyPr/>
        <a:lstStyle/>
        <a:p>
          <a:endParaRPr lang="es-ES"/>
        </a:p>
      </dgm:t>
    </dgm:pt>
    <dgm:pt modelId="{66EB4D4B-1395-41E4-8FE0-66AC90C4B3BC}">
      <dgm:prSet/>
      <dgm:spPr/>
      <dgm:t>
        <a:bodyPr/>
        <a:lstStyle/>
        <a:p>
          <a:r>
            <a:rPr lang="es-EC"/>
            <a:t>Información a revelar</a:t>
          </a:r>
          <a:endParaRPr lang="es-ES"/>
        </a:p>
      </dgm:t>
    </dgm:pt>
    <dgm:pt modelId="{EFD4AEA6-2C09-4987-AB86-16DCFE7D0FA0}" type="parTrans" cxnId="{B6736BB1-EDBC-40E1-954E-38F051095428}">
      <dgm:prSet/>
      <dgm:spPr/>
      <dgm:t>
        <a:bodyPr/>
        <a:lstStyle/>
        <a:p>
          <a:endParaRPr lang="es-ES"/>
        </a:p>
      </dgm:t>
    </dgm:pt>
    <dgm:pt modelId="{3BE4DB2F-768F-4109-A359-89273CA25CD4}" type="sibTrans" cxnId="{B6736BB1-EDBC-40E1-954E-38F051095428}">
      <dgm:prSet/>
      <dgm:spPr/>
      <dgm:t>
        <a:bodyPr/>
        <a:lstStyle/>
        <a:p>
          <a:endParaRPr lang="es-ES"/>
        </a:p>
      </dgm:t>
    </dgm:pt>
    <dgm:pt modelId="{CD0C7979-1ECB-4657-B8F8-6509746C58D1}">
      <dgm:prSet/>
      <dgm:spPr/>
      <dgm:t>
        <a:bodyPr/>
        <a:lstStyle/>
        <a:p>
          <a:r>
            <a:rPr lang="es-EC"/>
            <a:t>Responsables</a:t>
          </a:r>
          <a:endParaRPr lang="es-ES"/>
        </a:p>
      </dgm:t>
    </dgm:pt>
    <dgm:pt modelId="{F6D571A3-50E0-4F17-8419-814638F24209}" type="parTrans" cxnId="{03C6F7A0-D6FB-4FD8-BB0D-9CCEF951D56D}">
      <dgm:prSet/>
      <dgm:spPr/>
      <dgm:t>
        <a:bodyPr/>
        <a:lstStyle/>
        <a:p>
          <a:endParaRPr lang="es-ES"/>
        </a:p>
      </dgm:t>
    </dgm:pt>
    <dgm:pt modelId="{C0A8C7B8-1D4E-47EC-A2D7-36C31D22689C}" type="sibTrans" cxnId="{03C6F7A0-D6FB-4FD8-BB0D-9CCEF951D56D}">
      <dgm:prSet/>
      <dgm:spPr/>
      <dgm:t>
        <a:bodyPr/>
        <a:lstStyle/>
        <a:p>
          <a:endParaRPr lang="es-ES"/>
        </a:p>
      </dgm:t>
    </dgm:pt>
    <dgm:pt modelId="{680D6CA3-D62B-433F-A07F-D0AD5F19EB54}">
      <dgm:prSet/>
      <dgm:spPr/>
      <dgm:t>
        <a:bodyPr/>
        <a:lstStyle/>
        <a:p>
          <a:r>
            <a:rPr lang="es-EC"/>
            <a:t>Control de cambios</a:t>
          </a:r>
          <a:endParaRPr lang="es-ES"/>
        </a:p>
      </dgm:t>
    </dgm:pt>
    <dgm:pt modelId="{FBFDD4D7-39B9-4BA7-9AC4-B0A120E6ACF4}" type="parTrans" cxnId="{7436E02C-21BE-41B4-BBC8-EDEE7BDDC571}">
      <dgm:prSet/>
      <dgm:spPr/>
      <dgm:t>
        <a:bodyPr/>
        <a:lstStyle/>
        <a:p>
          <a:endParaRPr lang="es-ES"/>
        </a:p>
      </dgm:t>
    </dgm:pt>
    <dgm:pt modelId="{75B757B8-B555-44A1-A35E-7A3E57C43875}" type="sibTrans" cxnId="{7436E02C-21BE-41B4-BBC8-EDEE7BDDC571}">
      <dgm:prSet/>
      <dgm:spPr/>
      <dgm:t>
        <a:bodyPr/>
        <a:lstStyle/>
        <a:p>
          <a:endParaRPr lang="es-ES"/>
        </a:p>
      </dgm:t>
    </dgm:pt>
    <dgm:pt modelId="{3C4FFC8D-96D8-4F33-91EF-8C4DB0DE08D8}">
      <dgm:prSet/>
      <dgm:spPr/>
      <dgm:t>
        <a:bodyPr/>
        <a:lstStyle/>
        <a:p>
          <a:r>
            <a:rPr lang="es-EC"/>
            <a:t>Anexos</a:t>
          </a:r>
          <a:endParaRPr lang="es-ES"/>
        </a:p>
      </dgm:t>
    </dgm:pt>
    <dgm:pt modelId="{4C5646D6-9D62-441F-9462-3EF945E78911}" type="parTrans" cxnId="{01E64787-596D-40A1-AC8E-0563850D425C}">
      <dgm:prSet/>
      <dgm:spPr/>
      <dgm:t>
        <a:bodyPr/>
        <a:lstStyle/>
        <a:p>
          <a:endParaRPr lang="es-ES"/>
        </a:p>
      </dgm:t>
    </dgm:pt>
    <dgm:pt modelId="{017923CF-3C30-4C1C-82B1-C4A6C2FBADBC}" type="sibTrans" cxnId="{01E64787-596D-40A1-AC8E-0563850D425C}">
      <dgm:prSet/>
      <dgm:spPr/>
      <dgm:t>
        <a:bodyPr/>
        <a:lstStyle/>
        <a:p>
          <a:endParaRPr lang="es-ES"/>
        </a:p>
      </dgm:t>
    </dgm:pt>
    <dgm:pt modelId="{6AF98145-C7F6-4370-8CD2-42CF96A88144}" type="pres">
      <dgm:prSet presAssocID="{997487FB-44F2-4013-811D-41A518D5A3A6}" presName="linear" presStyleCnt="0">
        <dgm:presLayoutVars>
          <dgm:animLvl val="lvl"/>
          <dgm:resizeHandles val="exact"/>
        </dgm:presLayoutVars>
      </dgm:prSet>
      <dgm:spPr/>
    </dgm:pt>
    <dgm:pt modelId="{90B3054F-2CA8-4E38-BA48-ED1EB868C388}" type="pres">
      <dgm:prSet presAssocID="{0A1F22DD-2C8B-4225-A817-8C5B769F236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C035F80-B5C6-49C9-AC21-E54068BC2844}" type="pres">
      <dgm:prSet presAssocID="{DD8AF12A-3F34-4106-9C14-90E84C973A5F}" presName="spacer" presStyleCnt="0"/>
      <dgm:spPr/>
    </dgm:pt>
    <dgm:pt modelId="{91D17061-2BF1-4252-9D59-07F8AD1DA097}" type="pres">
      <dgm:prSet presAssocID="{61DE25DA-2F59-40D9-BFAB-514B1A70181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A7962B-3C04-492E-81F4-78015DCB5D5D}" type="pres">
      <dgm:prSet presAssocID="{BFAF7546-6EED-453C-B8F8-B78F15B1C759}" presName="spacer" presStyleCnt="0"/>
      <dgm:spPr/>
    </dgm:pt>
    <dgm:pt modelId="{B0B52994-CB05-466F-99DF-15BFC0763B51}" type="pres">
      <dgm:prSet presAssocID="{66EB4D4B-1395-41E4-8FE0-66AC90C4B3B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7F4A169-20E7-44D0-8E2C-D0C3FDA0C3FA}" type="pres">
      <dgm:prSet presAssocID="{3BE4DB2F-768F-4109-A359-89273CA25CD4}" presName="spacer" presStyleCnt="0"/>
      <dgm:spPr/>
    </dgm:pt>
    <dgm:pt modelId="{70A678D2-9C1A-48FF-8F1B-3C222F75A7F4}" type="pres">
      <dgm:prSet presAssocID="{CD0C7979-1ECB-4657-B8F8-6509746C58D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0A9B46D-8CA1-45C6-918A-3A0BD47E2985}" type="pres">
      <dgm:prSet presAssocID="{C0A8C7B8-1D4E-47EC-A2D7-36C31D22689C}" presName="spacer" presStyleCnt="0"/>
      <dgm:spPr/>
    </dgm:pt>
    <dgm:pt modelId="{BFCF3111-848F-4EF2-870B-54F721C9A82F}" type="pres">
      <dgm:prSet presAssocID="{680D6CA3-D62B-433F-A07F-D0AD5F19EB5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11F6AD2-AF6E-459D-AA31-D0EA62BAA7A4}" type="pres">
      <dgm:prSet presAssocID="{75B757B8-B555-44A1-A35E-7A3E57C43875}" presName="spacer" presStyleCnt="0"/>
      <dgm:spPr/>
    </dgm:pt>
    <dgm:pt modelId="{0BA4A231-9473-4142-8DB7-4C868A58CB4E}" type="pres">
      <dgm:prSet presAssocID="{3C4FFC8D-96D8-4F33-91EF-8C4DB0DE08D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0568E20-0B68-4887-865D-7704F4DA0D52}" type="presOf" srcId="{680D6CA3-D62B-433F-A07F-D0AD5F19EB54}" destId="{BFCF3111-848F-4EF2-870B-54F721C9A82F}" srcOrd="0" destOrd="0" presId="urn:microsoft.com/office/officeart/2005/8/layout/vList2"/>
    <dgm:cxn modelId="{7436E02C-21BE-41B4-BBC8-EDEE7BDDC571}" srcId="{997487FB-44F2-4013-811D-41A518D5A3A6}" destId="{680D6CA3-D62B-433F-A07F-D0AD5F19EB54}" srcOrd="4" destOrd="0" parTransId="{FBFDD4D7-39B9-4BA7-9AC4-B0A120E6ACF4}" sibTransId="{75B757B8-B555-44A1-A35E-7A3E57C43875}"/>
    <dgm:cxn modelId="{8DDBBC65-805B-4038-9B44-74FBF42EBE78}" type="presOf" srcId="{997487FB-44F2-4013-811D-41A518D5A3A6}" destId="{6AF98145-C7F6-4370-8CD2-42CF96A88144}" srcOrd="0" destOrd="0" presId="urn:microsoft.com/office/officeart/2005/8/layout/vList2"/>
    <dgm:cxn modelId="{01E64787-596D-40A1-AC8E-0563850D425C}" srcId="{997487FB-44F2-4013-811D-41A518D5A3A6}" destId="{3C4FFC8D-96D8-4F33-91EF-8C4DB0DE08D8}" srcOrd="5" destOrd="0" parTransId="{4C5646D6-9D62-441F-9462-3EF945E78911}" sibTransId="{017923CF-3C30-4C1C-82B1-C4A6C2FBADBC}"/>
    <dgm:cxn modelId="{D80D6B8B-9D0C-4F73-A16E-CE7B0C001B71}" type="presOf" srcId="{3C4FFC8D-96D8-4F33-91EF-8C4DB0DE08D8}" destId="{0BA4A231-9473-4142-8DB7-4C868A58CB4E}" srcOrd="0" destOrd="0" presId="urn:microsoft.com/office/officeart/2005/8/layout/vList2"/>
    <dgm:cxn modelId="{0C49538F-359C-4841-828B-BFCBBC414359}" type="presOf" srcId="{0A1F22DD-2C8B-4225-A817-8C5B769F2366}" destId="{90B3054F-2CA8-4E38-BA48-ED1EB868C388}" srcOrd="0" destOrd="0" presId="urn:microsoft.com/office/officeart/2005/8/layout/vList2"/>
    <dgm:cxn modelId="{03C6F7A0-D6FB-4FD8-BB0D-9CCEF951D56D}" srcId="{997487FB-44F2-4013-811D-41A518D5A3A6}" destId="{CD0C7979-1ECB-4657-B8F8-6509746C58D1}" srcOrd="3" destOrd="0" parTransId="{F6D571A3-50E0-4F17-8419-814638F24209}" sibTransId="{C0A8C7B8-1D4E-47EC-A2D7-36C31D22689C}"/>
    <dgm:cxn modelId="{FA3965A3-81CA-4887-B614-98CE5E7CC0C3}" type="presOf" srcId="{66EB4D4B-1395-41E4-8FE0-66AC90C4B3BC}" destId="{B0B52994-CB05-466F-99DF-15BFC0763B51}" srcOrd="0" destOrd="0" presId="urn:microsoft.com/office/officeart/2005/8/layout/vList2"/>
    <dgm:cxn modelId="{006892AB-BAB2-43C7-BDEB-5C4F5759FA29}" srcId="{997487FB-44F2-4013-811D-41A518D5A3A6}" destId="{0A1F22DD-2C8B-4225-A817-8C5B769F2366}" srcOrd="0" destOrd="0" parTransId="{1440E500-B460-4AB6-BA16-7C17951B748B}" sibTransId="{DD8AF12A-3F34-4106-9C14-90E84C973A5F}"/>
    <dgm:cxn modelId="{B6736BB1-EDBC-40E1-954E-38F051095428}" srcId="{997487FB-44F2-4013-811D-41A518D5A3A6}" destId="{66EB4D4B-1395-41E4-8FE0-66AC90C4B3BC}" srcOrd="2" destOrd="0" parTransId="{EFD4AEA6-2C09-4987-AB86-16DCFE7D0FA0}" sibTransId="{3BE4DB2F-768F-4109-A359-89273CA25CD4}"/>
    <dgm:cxn modelId="{BBF427B6-8E18-4517-A1CA-C43F045816FF}" srcId="{997487FB-44F2-4013-811D-41A518D5A3A6}" destId="{61DE25DA-2F59-40D9-BFAB-514B1A701819}" srcOrd="1" destOrd="0" parTransId="{452C6C45-9260-49B8-83D6-205DDB33CE3A}" sibTransId="{BFAF7546-6EED-453C-B8F8-B78F15B1C759}"/>
    <dgm:cxn modelId="{C56AE7CA-24B5-4D72-A5B4-7A10005E3667}" type="presOf" srcId="{CD0C7979-1ECB-4657-B8F8-6509746C58D1}" destId="{70A678D2-9C1A-48FF-8F1B-3C222F75A7F4}" srcOrd="0" destOrd="0" presId="urn:microsoft.com/office/officeart/2005/8/layout/vList2"/>
    <dgm:cxn modelId="{C556BEE1-111C-491D-A76E-D27C6CF4AD9D}" type="presOf" srcId="{61DE25DA-2F59-40D9-BFAB-514B1A701819}" destId="{91D17061-2BF1-4252-9D59-07F8AD1DA097}" srcOrd="0" destOrd="0" presId="urn:microsoft.com/office/officeart/2005/8/layout/vList2"/>
    <dgm:cxn modelId="{FB5BFE9D-EA6B-4F15-8B1B-97BF613467D8}" type="presParOf" srcId="{6AF98145-C7F6-4370-8CD2-42CF96A88144}" destId="{90B3054F-2CA8-4E38-BA48-ED1EB868C388}" srcOrd="0" destOrd="0" presId="urn:microsoft.com/office/officeart/2005/8/layout/vList2"/>
    <dgm:cxn modelId="{2345B4D6-DBFB-46EC-A3FA-D9469140DA64}" type="presParOf" srcId="{6AF98145-C7F6-4370-8CD2-42CF96A88144}" destId="{0C035F80-B5C6-49C9-AC21-E54068BC2844}" srcOrd="1" destOrd="0" presId="urn:microsoft.com/office/officeart/2005/8/layout/vList2"/>
    <dgm:cxn modelId="{08E1F4B7-3842-4356-B1D7-291A6E0FF9BC}" type="presParOf" srcId="{6AF98145-C7F6-4370-8CD2-42CF96A88144}" destId="{91D17061-2BF1-4252-9D59-07F8AD1DA097}" srcOrd="2" destOrd="0" presId="urn:microsoft.com/office/officeart/2005/8/layout/vList2"/>
    <dgm:cxn modelId="{213275F2-B7BD-4A9E-BB68-61812EAD7402}" type="presParOf" srcId="{6AF98145-C7F6-4370-8CD2-42CF96A88144}" destId="{48A7962B-3C04-492E-81F4-78015DCB5D5D}" srcOrd="3" destOrd="0" presId="urn:microsoft.com/office/officeart/2005/8/layout/vList2"/>
    <dgm:cxn modelId="{4576D128-A6DF-46C5-A315-5AA3C4637655}" type="presParOf" srcId="{6AF98145-C7F6-4370-8CD2-42CF96A88144}" destId="{B0B52994-CB05-466F-99DF-15BFC0763B51}" srcOrd="4" destOrd="0" presId="urn:microsoft.com/office/officeart/2005/8/layout/vList2"/>
    <dgm:cxn modelId="{4FEFCDF8-DCAA-4375-ACF1-EAAA25C58962}" type="presParOf" srcId="{6AF98145-C7F6-4370-8CD2-42CF96A88144}" destId="{37F4A169-20E7-44D0-8E2C-D0C3FDA0C3FA}" srcOrd="5" destOrd="0" presId="urn:microsoft.com/office/officeart/2005/8/layout/vList2"/>
    <dgm:cxn modelId="{58BD2701-5AC7-4212-9D76-BE42FF415BA8}" type="presParOf" srcId="{6AF98145-C7F6-4370-8CD2-42CF96A88144}" destId="{70A678D2-9C1A-48FF-8F1B-3C222F75A7F4}" srcOrd="6" destOrd="0" presId="urn:microsoft.com/office/officeart/2005/8/layout/vList2"/>
    <dgm:cxn modelId="{A41AC59B-0E0C-475E-AED5-55ECD9991953}" type="presParOf" srcId="{6AF98145-C7F6-4370-8CD2-42CF96A88144}" destId="{B0A9B46D-8CA1-45C6-918A-3A0BD47E2985}" srcOrd="7" destOrd="0" presId="urn:microsoft.com/office/officeart/2005/8/layout/vList2"/>
    <dgm:cxn modelId="{7F8E90DC-B839-4AD1-9803-D9F15A8677AF}" type="presParOf" srcId="{6AF98145-C7F6-4370-8CD2-42CF96A88144}" destId="{BFCF3111-848F-4EF2-870B-54F721C9A82F}" srcOrd="8" destOrd="0" presId="urn:microsoft.com/office/officeart/2005/8/layout/vList2"/>
    <dgm:cxn modelId="{277A9FBE-0048-4076-8A29-D24157CFD001}" type="presParOf" srcId="{6AF98145-C7F6-4370-8CD2-42CF96A88144}" destId="{811F6AD2-AF6E-459D-AA31-D0EA62BAA7A4}" srcOrd="9" destOrd="0" presId="urn:microsoft.com/office/officeart/2005/8/layout/vList2"/>
    <dgm:cxn modelId="{19E3E6E5-1C91-48DA-9E18-4F583478E882}" type="presParOf" srcId="{6AF98145-C7F6-4370-8CD2-42CF96A88144}" destId="{0BA4A231-9473-4142-8DB7-4C868A58CB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13E6A-77F7-435C-B9C7-7F53AE0EDB90}">
      <dsp:nvSpPr>
        <dsp:cNvPr id="0" name=""/>
        <dsp:cNvSpPr/>
      </dsp:nvSpPr>
      <dsp:spPr>
        <a:xfrm>
          <a:off x="7824753" y="0"/>
          <a:ext cx="1028845" cy="10801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B7236-A72A-4A51-8077-B3BF1A5E7DED}">
      <dsp:nvSpPr>
        <dsp:cNvPr id="0" name=""/>
        <dsp:cNvSpPr/>
      </dsp:nvSpPr>
      <dsp:spPr>
        <a:xfrm>
          <a:off x="3384" y="162018"/>
          <a:ext cx="7821369" cy="7560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500" kern="1200" dirty="0"/>
            <a:t>INCIDENCIA DE LA APLICACIÓN Y ACEPTACIÓN DE LAS NIIF’S EN EL ECUADOR POR PARTE DEL SRI, EN EL PAGO DEL IMPUESTO A LA RENTA EN LAS EMPRESAS COMERCIALES DE EQUIPOS DE COMPUTACIÓN EN LA CIUDAD DE QUITO.</a:t>
          </a:r>
          <a:endParaRPr lang="es-ES" sz="1500" kern="1200" dirty="0"/>
        </a:p>
      </dsp:txBody>
      <dsp:txXfrm>
        <a:off x="40293" y="198927"/>
        <a:ext cx="7747551" cy="6822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39838-4F6B-45A0-B45D-12F48E2D643D}">
      <dsp:nvSpPr>
        <dsp:cNvPr id="0" name=""/>
        <dsp:cNvSpPr/>
      </dsp:nvSpPr>
      <dsp:spPr>
        <a:xfrm>
          <a:off x="10686" y="0"/>
          <a:ext cx="1929623" cy="1012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Base Legal NIIF en Ecuador</a:t>
          </a:r>
        </a:p>
      </dsp:txBody>
      <dsp:txXfrm>
        <a:off x="10686" y="0"/>
        <a:ext cx="1929623" cy="674913"/>
      </dsp:txXfrm>
    </dsp:sp>
    <dsp:sp modelId="{B85D28E7-DDD4-40C6-B83C-CF974F0545EB}">
      <dsp:nvSpPr>
        <dsp:cNvPr id="0" name=""/>
        <dsp:cNvSpPr/>
      </dsp:nvSpPr>
      <dsp:spPr>
        <a:xfrm>
          <a:off x="405524" y="674913"/>
          <a:ext cx="1929623" cy="4797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Artículo 80 de la Ley Reformatoria para le Equidad Tributaria del Ecuador, 2007.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Artículo 39 del Reglamento de la Ley Orgánica de Incentivos a la Producción y Prevención del Fraude Fiscal, 2014.</a:t>
          </a:r>
          <a:endParaRPr lang="es-ES" sz="1800" kern="1200" dirty="0"/>
        </a:p>
      </dsp:txBody>
      <dsp:txXfrm>
        <a:off x="462041" y="731430"/>
        <a:ext cx="1816589" cy="4684660"/>
      </dsp:txXfrm>
    </dsp:sp>
    <dsp:sp modelId="{2A45FE44-7930-46AD-9521-E5DCD5CCEF70}">
      <dsp:nvSpPr>
        <dsp:cNvPr id="0" name=""/>
        <dsp:cNvSpPr/>
      </dsp:nvSpPr>
      <dsp:spPr>
        <a:xfrm rot="21439936">
          <a:off x="2581906" y="-9322"/>
          <a:ext cx="1363227" cy="480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/>
        </a:p>
      </dsp:txBody>
      <dsp:txXfrm>
        <a:off x="2581984" y="90100"/>
        <a:ext cx="1219125" cy="288204"/>
      </dsp:txXfrm>
    </dsp:sp>
    <dsp:sp modelId="{FB53D40A-C0E9-4F32-A714-CDA5297DC51C}">
      <dsp:nvSpPr>
        <dsp:cNvPr id="0" name=""/>
        <dsp:cNvSpPr/>
      </dsp:nvSpPr>
      <dsp:spPr>
        <a:xfrm>
          <a:off x="4509649" y="-209662"/>
          <a:ext cx="1931189" cy="1012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Según diagnóstico</a:t>
          </a:r>
        </a:p>
      </dsp:txBody>
      <dsp:txXfrm>
        <a:off x="4509649" y="-209662"/>
        <a:ext cx="1931189" cy="674913"/>
      </dsp:txXfrm>
    </dsp:sp>
    <dsp:sp modelId="{41072E34-0ECA-4359-A0D1-FFAA291AB3E5}">
      <dsp:nvSpPr>
        <dsp:cNvPr id="0" name=""/>
        <dsp:cNvSpPr/>
      </dsp:nvSpPr>
      <dsp:spPr>
        <a:xfrm>
          <a:off x="3109891" y="209662"/>
          <a:ext cx="5520382" cy="5472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8019"/>
              <a:lumOff val="31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No se aplica la normativa tributaria vigente en base a las </a:t>
          </a:r>
          <a:r>
            <a:rPr lang="es-EC" sz="1800" kern="1200" dirty="0" err="1"/>
            <a:t>NIIF’s</a:t>
          </a:r>
          <a:r>
            <a:rPr lang="es-EC" sz="1800" kern="1200" dirty="0"/>
            <a:t>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Se presentan dificultades respecto a la práctica de la normativa contable vigente, dígase: NIC 2, 12, 16, 18, 32 y 36.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No utilizan todos los registros requeridos en el proceso tributario.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Los principales impactos fueron que las empresas comerciales manejan una depreciación acelerada, no reconocen gastos e ingresos en los periodos que corresponden.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La mayoría de contadores no cuenta con un Manuales de Políticas Contables.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Persisten las prácticas establecidas en la contabilidad tradicional.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Se evidencia la necesidad de crear un Manual de Políticas Contables.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800" kern="1200" dirty="0"/>
        </a:p>
      </dsp:txBody>
      <dsp:txXfrm>
        <a:off x="3270178" y="369949"/>
        <a:ext cx="5199808" cy="51520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8BA8D-1EF1-4768-AD95-1A573F25DD09}">
      <dsp:nvSpPr>
        <dsp:cNvPr id="0" name=""/>
        <dsp:cNvSpPr/>
      </dsp:nvSpPr>
      <dsp:spPr>
        <a:xfrm>
          <a:off x="0" y="632"/>
          <a:ext cx="82089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57B19D-FAAB-4CBB-8BB2-4813157580E5}">
      <dsp:nvSpPr>
        <dsp:cNvPr id="0" name=""/>
        <dsp:cNvSpPr/>
      </dsp:nvSpPr>
      <dsp:spPr>
        <a:xfrm>
          <a:off x="0" y="632"/>
          <a:ext cx="8208912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Socializar y aprobar la propuesta de Manual de Políticas Contables.</a:t>
          </a:r>
        </a:p>
      </dsp:txBody>
      <dsp:txXfrm>
        <a:off x="0" y="632"/>
        <a:ext cx="8208912" cy="1036662"/>
      </dsp:txXfrm>
    </dsp:sp>
    <dsp:sp modelId="{17365040-8EFE-4A32-B55B-36694C1250B6}">
      <dsp:nvSpPr>
        <dsp:cNvPr id="0" name=""/>
        <dsp:cNvSpPr/>
      </dsp:nvSpPr>
      <dsp:spPr>
        <a:xfrm>
          <a:off x="0" y="1037294"/>
          <a:ext cx="82089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5D1252-132B-442F-84EE-631C2186E0DD}">
      <dsp:nvSpPr>
        <dsp:cNvPr id="0" name=""/>
        <dsp:cNvSpPr/>
      </dsp:nvSpPr>
      <dsp:spPr>
        <a:xfrm>
          <a:off x="0" y="1037294"/>
          <a:ext cx="8208912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Actualizar la propuesta de Manual de Políticas Contables siempre que sea necesario.</a:t>
          </a:r>
        </a:p>
      </dsp:txBody>
      <dsp:txXfrm>
        <a:off x="0" y="1037294"/>
        <a:ext cx="8208912" cy="1036662"/>
      </dsp:txXfrm>
    </dsp:sp>
    <dsp:sp modelId="{93A57635-8C77-4F6C-89C5-ABB498A44B16}">
      <dsp:nvSpPr>
        <dsp:cNvPr id="0" name=""/>
        <dsp:cNvSpPr/>
      </dsp:nvSpPr>
      <dsp:spPr>
        <a:xfrm>
          <a:off x="0" y="2073956"/>
          <a:ext cx="82089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C1FA05-F39D-4930-B762-D6D997DB4118}">
      <dsp:nvSpPr>
        <dsp:cNvPr id="0" name=""/>
        <dsp:cNvSpPr/>
      </dsp:nvSpPr>
      <dsp:spPr>
        <a:xfrm>
          <a:off x="0" y="2073956"/>
          <a:ext cx="8208912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Publicar la propuesta de Manual de Políticas Contables en medios públicos.</a:t>
          </a:r>
        </a:p>
      </dsp:txBody>
      <dsp:txXfrm>
        <a:off x="0" y="2073956"/>
        <a:ext cx="8208912" cy="1036662"/>
      </dsp:txXfrm>
    </dsp:sp>
    <dsp:sp modelId="{937AD272-2F14-40FD-AE0F-34D054C3389B}">
      <dsp:nvSpPr>
        <dsp:cNvPr id="0" name=""/>
        <dsp:cNvSpPr/>
      </dsp:nvSpPr>
      <dsp:spPr>
        <a:xfrm>
          <a:off x="0" y="3110619"/>
          <a:ext cx="82089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45CA13-B68A-4177-928A-0D66AAE5DA81}">
      <dsp:nvSpPr>
        <dsp:cNvPr id="0" name=""/>
        <dsp:cNvSpPr/>
      </dsp:nvSpPr>
      <dsp:spPr>
        <a:xfrm>
          <a:off x="0" y="3110619"/>
          <a:ext cx="8208912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Incrementar la frecuencia de capacitación a los profesionales contables en materia de tributación, regulaciones y normativas.</a:t>
          </a:r>
        </a:p>
      </dsp:txBody>
      <dsp:txXfrm>
        <a:off x="0" y="3110619"/>
        <a:ext cx="8208912" cy="1036662"/>
      </dsp:txXfrm>
    </dsp:sp>
    <dsp:sp modelId="{005ADB3F-1260-4F3E-88A6-43411F5EEAED}">
      <dsp:nvSpPr>
        <dsp:cNvPr id="0" name=""/>
        <dsp:cNvSpPr/>
      </dsp:nvSpPr>
      <dsp:spPr>
        <a:xfrm>
          <a:off x="0" y="4147281"/>
          <a:ext cx="82089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F1764E-6447-45D0-B662-84B4B8788EDA}">
      <dsp:nvSpPr>
        <dsp:cNvPr id="0" name=""/>
        <dsp:cNvSpPr/>
      </dsp:nvSpPr>
      <dsp:spPr>
        <a:xfrm>
          <a:off x="0" y="4147281"/>
          <a:ext cx="8208912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Dar a conocer a las gerencias los beneficios que conllevan a reconocer en el año que corresponde todas las transacciones.</a:t>
          </a:r>
        </a:p>
      </dsp:txBody>
      <dsp:txXfrm>
        <a:off x="0" y="4147281"/>
        <a:ext cx="8208912" cy="1036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D4A92-61B8-4F08-B3A3-3D9559B4E078}">
      <dsp:nvSpPr>
        <dsp:cNvPr id="0" name=""/>
        <dsp:cNvSpPr/>
      </dsp:nvSpPr>
      <dsp:spPr>
        <a:xfrm>
          <a:off x="3239" y="353114"/>
          <a:ext cx="4173224" cy="40491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CAUSAS</a:t>
          </a:r>
        </a:p>
      </dsp:txBody>
      <dsp:txXfrm>
        <a:off x="3239" y="353114"/>
        <a:ext cx="4173224" cy="404916"/>
      </dsp:txXfrm>
    </dsp:sp>
    <dsp:sp modelId="{288533EC-4C77-46BC-A4A2-C02C7B3DA413}">
      <dsp:nvSpPr>
        <dsp:cNvPr id="0" name=""/>
        <dsp:cNvSpPr/>
      </dsp:nvSpPr>
      <dsp:spPr>
        <a:xfrm>
          <a:off x="70039" y="985208"/>
          <a:ext cx="4037485" cy="347928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Los Contadores aplican la Partida Doble más el ciclo contable.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Las empresas llevan una contabilidad tributaria con el fin de pagar menos impuestos.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Mala Interpretación de la ley tributaria en el pago de impuestos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Acorde con el nivel de capacitación, el contador aplica la técnica contable a su entender.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Las empresas comerciales no cuentan con una Política contable definida en un Manual.</a:t>
          </a:r>
          <a:endParaRPr lang="es-ES" sz="1800" kern="1200" dirty="0"/>
        </a:p>
      </dsp:txBody>
      <dsp:txXfrm>
        <a:off x="70039" y="985208"/>
        <a:ext cx="4037485" cy="3479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D4A92-61B8-4F08-B3A3-3D9559B4E078}">
      <dsp:nvSpPr>
        <dsp:cNvPr id="0" name=""/>
        <dsp:cNvSpPr/>
      </dsp:nvSpPr>
      <dsp:spPr>
        <a:xfrm>
          <a:off x="0" y="2"/>
          <a:ext cx="4248472" cy="4608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EFECTOS</a:t>
          </a:r>
        </a:p>
      </dsp:txBody>
      <dsp:txXfrm>
        <a:off x="0" y="2"/>
        <a:ext cx="4248472" cy="460800"/>
      </dsp:txXfrm>
    </dsp:sp>
    <dsp:sp modelId="{288533EC-4C77-46BC-A4A2-C02C7B3DA413}">
      <dsp:nvSpPr>
        <dsp:cNvPr id="0" name=""/>
        <dsp:cNvSpPr/>
      </dsp:nvSpPr>
      <dsp:spPr>
        <a:xfrm>
          <a:off x="0" y="518847"/>
          <a:ext cx="4248472" cy="351360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Aplican técnicas tributarias mal interpretadas y no técnica contable bajo NIIF.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La información resultante no es confiable para la toma de decisiones.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Existen diferencias en el pago de impuesto a la renta.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Desviaciones en la aplicación de la normativa contable y tributaria.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Afectación en la calidad, comparabilidad y consistencia de los Estados Financieros e indicadores financieros</a:t>
          </a:r>
          <a:endParaRPr lang="es-ES" sz="1800" kern="1200" dirty="0"/>
        </a:p>
      </dsp:txBody>
      <dsp:txXfrm>
        <a:off x="0" y="518847"/>
        <a:ext cx="4248472" cy="3513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DFB56-5750-46BF-A7A3-770E8C8D2E98}">
      <dsp:nvSpPr>
        <dsp:cNvPr id="0" name=""/>
        <dsp:cNvSpPr/>
      </dsp:nvSpPr>
      <dsp:spPr>
        <a:xfrm>
          <a:off x="3060327" y="1915412"/>
          <a:ext cx="2449178" cy="164178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100" kern="1200" dirty="0"/>
            <a:t>INCIDENCIA DE LA APLICACIÓN Y ACEPTACIÓN DE LAS NIIF’S EN EL ECUADOR POR PARTE DEL SRI, EN EL PAGO DEL IMPUESTO A LA RENTA EN LAS EMPRESAS COMERCIALES DE EQUIPOS DE COMPUTACIÓN EN LA CIUDAD DE QUITO</a:t>
          </a:r>
          <a:endParaRPr lang="es-ES" sz="1100" kern="1200" dirty="0"/>
        </a:p>
      </dsp:txBody>
      <dsp:txXfrm>
        <a:off x="3140472" y="1995557"/>
        <a:ext cx="2288888" cy="1481492"/>
      </dsp:txXfrm>
    </dsp:sp>
    <dsp:sp modelId="{725778EF-B6D8-4997-80DD-E7B21AFB1D64}">
      <dsp:nvSpPr>
        <dsp:cNvPr id="0" name=""/>
        <dsp:cNvSpPr/>
      </dsp:nvSpPr>
      <dsp:spPr>
        <a:xfrm rot="16200000">
          <a:off x="3877442" y="1507938"/>
          <a:ext cx="8149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948" y="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814B4-7C70-42D2-BBC8-26C52BA88B2F}">
      <dsp:nvSpPr>
        <dsp:cNvPr id="0" name=""/>
        <dsp:cNvSpPr/>
      </dsp:nvSpPr>
      <dsp:spPr>
        <a:xfrm>
          <a:off x="3734919" y="470"/>
          <a:ext cx="1099994" cy="109999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005"/>
                <a:lumOff val="793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005"/>
                <a:lumOff val="793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005"/>
                <a:lumOff val="79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MANUAL DE POLÍTICAS CONTABLES</a:t>
          </a:r>
        </a:p>
      </dsp:txBody>
      <dsp:txXfrm>
        <a:off x="3788616" y="54167"/>
        <a:ext cx="992600" cy="992600"/>
      </dsp:txXfrm>
    </dsp:sp>
    <dsp:sp modelId="{30F154AC-71E7-4089-A22A-FA06B7F9C2D1}">
      <dsp:nvSpPr>
        <dsp:cNvPr id="0" name=""/>
        <dsp:cNvSpPr/>
      </dsp:nvSpPr>
      <dsp:spPr>
        <a:xfrm>
          <a:off x="5509505" y="2736304"/>
          <a:ext cx="3392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9222" y="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208CD-FAFD-41CB-993F-A23DF45F42B7}">
      <dsp:nvSpPr>
        <dsp:cNvPr id="0" name=""/>
        <dsp:cNvSpPr/>
      </dsp:nvSpPr>
      <dsp:spPr>
        <a:xfrm>
          <a:off x="5848728" y="2232248"/>
          <a:ext cx="1244049" cy="100811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NORMATIVA INTERNACIONAL DE CONTABILIDAD</a:t>
          </a:r>
        </a:p>
      </dsp:txBody>
      <dsp:txXfrm>
        <a:off x="5897940" y="2281460"/>
        <a:ext cx="1145625" cy="909687"/>
      </dsp:txXfrm>
    </dsp:sp>
    <dsp:sp modelId="{FBA6054B-6C6C-4D57-B9DC-A85AD596EC87}">
      <dsp:nvSpPr>
        <dsp:cNvPr id="0" name=""/>
        <dsp:cNvSpPr/>
      </dsp:nvSpPr>
      <dsp:spPr>
        <a:xfrm rot="5400000">
          <a:off x="3877442" y="3964669"/>
          <a:ext cx="8149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948" y="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B8683-F18E-48C6-BD78-BB39C88A9BCB}">
      <dsp:nvSpPr>
        <dsp:cNvPr id="0" name=""/>
        <dsp:cNvSpPr/>
      </dsp:nvSpPr>
      <dsp:spPr>
        <a:xfrm>
          <a:off x="3734919" y="4372143"/>
          <a:ext cx="1099994" cy="1099994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1014"/>
                <a:lumOff val="2381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1014"/>
                <a:lumOff val="2381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1014"/>
                <a:lumOff val="238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TRIBUTACIÓN</a:t>
          </a:r>
        </a:p>
      </dsp:txBody>
      <dsp:txXfrm>
        <a:off x="3788616" y="4425840"/>
        <a:ext cx="992600" cy="992600"/>
      </dsp:txXfrm>
    </dsp:sp>
    <dsp:sp modelId="{8FF03EC4-E3A7-4A10-A1C5-DD71F7E80E2A}">
      <dsp:nvSpPr>
        <dsp:cNvPr id="0" name=""/>
        <dsp:cNvSpPr/>
      </dsp:nvSpPr>
      <dsp:spPr>
        <a:xfrm rot="10800000">
          <a:off x="2824612" y="2736304"/>
          <a:ext cx="2357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715" y="0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DDC47-FACB-4E87-91D0-07722005FD77}">
      <dsp:nvSpPr>
        <dsp:cNvPr id="0" name=""/>
        <dsp:cNvSpPr/>
      </dsp:nvSpPr>
      <dsp:spPr>
        <a:xfrm>
          <a:off x="900095" y="1296147"/>
          <a:ext cx="1924516" cy="288031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MARCO LEGAL ART. 39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 dirty="0"/>
            <a:t>Los estados financieros deben ser preparados de acuerdo a los principios del marco normativo exigido por el organismo de control pertinente y servirán de base para la elaboración de las declaraciones de obligaciones tributarias, así como también para su presentación ante los organismos de control correspondientes.</a:t>
          </a:r>
          <a:endParaRPr lang="es-ES" sz="1200" kern="1200" dirty="0"/>
        </a:p>
      </dsp:txBody>
      <dsp:txXfrm>
        <a:off x="994042" y="1390094"/>
        <a:ext cx="1736622" cy="26924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75A31-392E-45BB-B2E5-C89CA1689ECC}">
      <dsp:nvSpPr>
        <dsp:cNvPr id="0" name=""/>
        <dsp:cNvSpPr/>
      </dsp:nvSpPr>
      <dsp:spPr>
        <a:xfrm>
          <a:off x="0" y="0"/>
          <a:ext cx="6741540" cy="12311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solidFill>
                <a:schemeClr val="tx1"/>
              </a:solidFill>
            </a:rPr>
            <a:t>Diseño: Cuestionario </a:t>
          </a:r>
          <a:r>
            <a:rPr lang="es-EC" sz="2600" kern="1200" dirty="0"/>
            <a:t> </a:t>
          </a:r>
          <a:r>
            <a:rPr lang="es-EC" sz="2600" kern="1200" dirty="0">
              <a:hlinkClick xmlns:r="http://schemas.openxmlformats.org/officeDocument/2006/relationships" r:id="rId1" action="ppaction://hlinkfile"/>
            </a:rPr>
            <a:t>INSTRUMENTO ENCUESTA.docx</a:t>
          </a:r>
          <a:endParaRPr lang="es-ES" sz="2600" kern="1200" dirty="0">
            <a:solidFill>
              <a:schemeClr val="tx1"/>
            </a:solidFill>
          </a:endParaRPr>
        </a:p>
      </dsp:txBody>
      <dsp:txXfrm>
        <a:off x="36059" y="36059"/>
        <a:ext cx="5413025" cy="1159040"/>
      </dsp:txXfrm>
    </dsp:sp>
    <dsp:sp modelId="{956EF970-0B7A-4CE6-A65A-CF0C73798BAF}">
      <dsp:nvSpPr>
        <dsp:cNvPr id="0" name=""/>
        <dsp:cNvSpPr/>
      </dsp:nvSpPr>
      <dsp:spPr>
        <a:xfrm>
          <a:off x="594841" y="1436351"/>
          <a:ext cx="6741540" cy="12311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shade val="51000"/>
                <a:satMod val="130000"/>
              </a:schemeClr>
            </a:gs>
            <a:gs pos="80000">
              <a:schemeClr val="accent5">
                <a:hueOff val="1628513"/>
                <a:satOff val="5598"/>
                <a:lumOff val="-2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solidFill>
                <a:schemeClr val="tx1"/>
              </a:solidFill>
            </a:rPr>
            <a:t>Validación: F de Fisher</a:t>
          </a:r>
        </a:p>
      </dsp:txBody>
      <dsp:txXfrm>
        <a:off x="630900" y="1472410"/>
        <a:ext cx="5274327" cy="1159040"/>
      </dsp:txXfrm>
    </dsp:sp>
    <dsp:sp modelId="{1A7FC6E8-2757-4B51-8A72-ABBE123C5D7A}">
      <dsp:nvSpPr>
        <dsp:cNvPr id="0" name=""/>
        <dsp:cNvSpPr/>
      </dsp:nvSpPr>
      <dsp:spPr>
        <a:xfrm>
          <a:off x="1189683" y="2872702"/>
          <a:ext cx="6741540" cy="12311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6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>
              <a:solidFill>
                <a:schemeClr val="tx1"/>
              </a:solidFill>
            </a:rPr>
            <a:t>Análisis de resultados: Análisis de Frecuencias</a:t>
          </a:r>
        </a:p>
      </dsp:txBody>
      <dsp:txXfrm>
        <a:off x="1225742" y="2908761"/>
        <a:ext cx="5274327" cy="1159040"/>
      </dsp:txXfrm>
    </dsp:sp>
    <dsp:sp modelId="{66A20C1E-49BC-4075-AD8A-3772C524637B}">
      <dsp:nvSpPr>
        <dsp:cNvPr id="0" name=""/>
        <dsp:cNvSpPr/>
      </dsp:nvSpPr>
      <dsp:spPr>
        <a:xfrm>
          <a:off x="5941287" y="933628"/>
          <a:ext cx="800252" cy="80025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>
            <a:solidFill>
              <a:schemeClr val="tx1"/>
            </a:solidFill>
          </a:endParaRPr>
        </a:p>
      </dsp:txBody>
      <dsp:txXfrm>
        <a:off x="6121344" y="933628"/>
        <a:ext cx="440138" cy="602190"/>
      </dsp:txXfrm>
    </dsp:sp>
    <dsp:sp modelId="{7201A0CC-3664-4D46-AB34-8FD8B7C9D0FE}">
      <dsp:nvSpPr>
        <dsp:cNvPr id="0" name=""/>
        <dsp:cNvSpPr/>
      </dsp:nvSpPr>
      <dsp:spPr>
        <a:xfrm>
          <a:off x="6536129" y="2361772"/>
          <a:ext cx="800252" cy="80025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245083"/>
            <a:satOff val="-23015"/>
            <a:lumOff val="-1309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>
            <a:solidFill>
              <a:schemeClr val="tx1"/>
            </a:solidFill>
          </a:endParaRPr>
        </a:p>
      </dsp:txBody>
      <dsp:txXfrm>
        <a:off x="6716186" y="2361772"/>
        <a:ext cx="440138" cy="602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F09C2-3115-484C-879B-D842069450CC}">
      <dsp:nvSpPr>
        <dsp:cNvPr id="0" name=""/>
        <dsp:cNvSpPr/>
      </dsp:nvSpPr>
      <dsp:spPr>
        <a:xfrm>
          <a:off x="0" y="438004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BE404C-20C0-4A6B-9F49-3F1B2B9874DC}">
      <dsp:nvSpPr>
        <dsp:cNvPr id="0" name=""/>
        <dsp:cNvSpPr/>
      </dsp:nvSpPr>
      <dsp:spPr>
        <a:xfrm>
          <a:off x="410445" y="83764"/>
          <a:ext cx="5746238" cy="708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</a:rPr>
            <a:t>Giro de negocio</a:t>
          </a:r>
        </a:p>
      </dsp:txBody>
      <dsp:txXfrm>
        <a:off x="445030" y="118349"/>
        <a:ext cx="5677068" cy="639310"/>
      </dsp:txXfrm>
    </dsp:sp>
    <dsp:sp modelId="{61E0B8BC-6709-45F3-BA4D-5A20F92F4BE4}">
      <dsp:nvSpPr>
        <dsp:cNvPr id="0" name=""/>
        <dsp:cNvSpPr/>
      </dsp:nvSpPr>
      <dsp:spPr>
        <a:xfrm>
          <a:off x="0" y="1526644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800000"/>
              <a:satOff val="-16668"/>
              <a:lumOff val="2000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A852B2-559E-4C19-B018-6D964334414A}">
      <dsp:nvSpPr>
        <dsp:cNvPr id="0" name=""/>
        <dsp:cNvSpPr/>
      </dsp:nvSpPr>
      <dsp:spPr>
        <a:xfrm>
          <a:off x="410445" y="1172404"/>
          <a:ext cx="5746238" cy="708480"/>
        </a:xfrm>
        <a:prstGeom prst="roundRect">
          <a:avLst/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shade val="51000"/>
                <a:satMod val="130000"/>
              </a:schemeClr>
            </a:gs>
            <a:gs pos="80000">
              <a:schemeClr val="accent2">
                <a:hueOff val="-4800000"/>
                <a:satOff val="-16668"/>
                <a:lumOff val="20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</a:rPr>
            <a:t>Bases de presentación</a:t>
          </a:r>
        </a:p>
      </dsp:txBody>
      <dsp:txXfrm>
        <a:off x="445030" y="1206989"/>
        <a:ext cx="5677068" cy="639310"/>
      </dsp:txXfrm>
    </dsp:sp>
    <dsp:sp modelId="{F4427E2F-B983-45A6-8ED9-43B67EFD9332}">
      <dsp:nvSpPr>
        <dsp:cNvPr id="0" name=""/>
        <dsp:cNvSpPr/>
      </dsp:nvSpPr>
      <dsp:spPr>
        <a:xfrm>
          <a:off x="0" y="2615284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600000"/>
              <a:satOff val="-33335"/>
              <a:lumOff val="400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2B8731-66FB-454C-AED1-E56F5D94FC2F}">
      <dsp:nvSpPr>
        <dsp:cNvPr id="0" name=""/>
        <dsp:cNvSpPr/>
      </dsp:nvSpPr>
      <dsp:spPr>
        <a:xfrm>
          <a:off x="410445" y="2261044"/>
          <a:ext cx="5746238" cy="708480"/>
        </a:xfrm>
        <a:prstGeom prst="roundRect">
          <a:avLst/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9600000"/>
                <a:satOff val="-33335"/>
                <a:lumOff val="4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</a:rPr>
            <a:t>Normativas aplicadas</a:t>
          </a:r>
        </a:p>
      </dsp:txBody>
      <dsp:txXfrm>
        <a:off x="445030" y="2295629"/>
        <a:ext cx="5677068" cy="639310"/>
      </dsp:txXfrm>
    </dsp:sp>
    <dsp:sp modelId="{98AA1315-0555-4CB4-AB58-850AC478EBBA}">
      <dsp:nvSpPr>
        <dsp:cNvPr id="0" name=""/>
        <dsp:cNvSpPr/>
      </dsp:nvSpPr>
      <dsp:spPr>
        <a:xfrm>
          <a:off x="0" y="3703923"/>
          <a:ext cx="820891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AC353F-196C-4C5E-8E24-6FA9BBDBDFF3}">
      <dsp:nvSpPr>
        <dsp:cNvPr id="0" name=""/>
        <dsp:cNvSpPr/>
      </dsp:nvSpPr>
      <dsp:spPr>
        <a:xfrm>
          <a:off x="410445" y="3349684"/>
          <a:ext cx="5746238" cy="708480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</a:rPr>
            <a:t>Base legal de cumplimiento</a:t>
          </a:r>
        </a:p>
      </dsp:txBody>
      <dsp:txXfrm>
        <a:off x="445030" y="3384269"/>
        <a:ext cx="5677068" cy="63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0F331-5F5D-4682-A58D-6C2B8A291C61}">
      <dsp:nvSpPr>
        <dsp:cNvPr id="0" name=""/>
        <dsp:cNvSpPr/>
      </dsp:nvSpPr>
      <dsp:spPr>
        <a:xfrm>
          <a:off x="0" y="26232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 dirty="0">
              <a:solidFill>
                <a:schemeClr val="tx1"/>
              </a:solidFill>
            </a:rPr>
            <a:t>Efectivo y equivalentes al efectivo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21704" y="284032"/>
        <a:ext cx="8597552" cy="401192"/>
      </dsp:txXfrm>
    </dsp:sp>
    <dsp:sp modelId="{659CF134-68A0-414A-B622-856FF6825670}">
      <dsp:nvSpPr>
        <dsp:cNvPr id="0" name=""/>
        <dsp:cNvSpPr/>
      </dsp:nvSpPr>
      <dsp:spPr>
        <a:xfrm>
          <a:off x="0" y="76164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465289"/>
                <a:satOff val="1599"/>
                <a:lumOff val="-7675"/>
                <a:alphaOff val="0"/>
                <a:shade val="51000"/>
                <a:satMod val="130000"/>
              </a:schemeClr>
            </a:gs>
            <a:gs pos="80000">
              <a:schemeClr val="accent5">
                <a:hueOff val="465289"/>
                <a:satOff val="1599"/>
                <a:lumOff val="-7675"/>
                <a:alphaOff val="0"/>
                <a:shade val="93000"/>
                <a:satMod val="130000"/>
              </a:schemeClr>
            </a:gs>
            <a:gs pos="100000">
              <a:schemeClr val="accent5">
                <a:hueOff val="465289"/>
                <a:satOff val="1599"/>
                <a:lumOff val="-76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 dirty="0">
              <a:solidFill>
                <a:schemeClr val="tx1"/>
              </a:solidFill>
            </a:rPr>
            <a:t>Cuentas y documentos por cobrar corrientes y otras no relacionadas locales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21704" y="783352"/>
        <a:ext cx="8597552" cy="401192"/>
      </dsp:txXfrm>
    </dsp:sp>
    <dsp:sp modelId="{597F64B4-2265-41F8-BB3A-215B3C15C930}">
      <dsp:nvSpPr>
        <dsp:cNvPr id="0" name=""/>
        <dsp:cNvSpPr/>
      </dsp:nvSpPr>
      <dsp:spPr>
        <a:xfrm>
          <a:off x="0" y="126096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930579"/>
                <a:satOff val="3199"/>
                <a:lumOff val="-15350"/>
                <a:alphaOff val="0"/>
                <a:shade val="51000"/>
                <a:satMod val="130000"/>
              </a:schemeClr>
            </a:gs>
            <a:gs pos="80000">
              <a:schemeClr val="accent5">
                <a:hueOff val="930579"/>
                <a:satOff val="3199"/>
                <a:lumOff val="-15350"/>
                <a:alphaOff val="0"/>
                <a:shade val="93000"/>
                <a:satMod val="130000"/>
              </a:schemeClr>
            </a:gs>
            <a:gs pos="100000">
              <a:schemeClr val="accent5">
                <a:hueOff val="930579"/>
                <a:satOff val="3199"/>
                <a:lumOff val="-153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kern="1200">
              <a:solidFill>
                <a:schemeClr val="tx1"/>
              </a:solidFill>
            </a:rPr>
            <a:t>Deterioro cuentas incobrables</a:t>
          </a:r>
          <a:endParaRPr lang="es-ES" sz="1900" b="1" kern="1200">
            <a:solidFill>
              <a:schemeClr val="tx1"/>
            </a:solidFill>
          </a:endParaRPr>
        </a:p>
      </dsp:txBody>
      <dsp:txXfrm>
        <a:off x="21704" y="1282672"/>
        <a:ext cx="8597552" cy="401192"/>
      </dsp:txXfrm>
    </dsp:sp>
    <dsp:sp modelId="{5F5D6196-835A-41C7-A915-6FA2DE4D1116}">
      <dsp:nvSpPr>
        <dsp:cNvPr id="0" name=""/>
        <dsp:cNvSpPr/>
      </dsp:nvSpPr>
      <dsp:spPr>
        <a:xfrm>
          <a:off x="0" y="176028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1395868"/>
                <a:satOff val="4798"/>
                <a:lumOff val="-23025"/>
                <a:alphaOff val="0"/>
                <a:shade val="51000"/>
                <a:satMod val="130000"/>
              </a:schemeClr>
            </a:gs>
            <a:gs pos="80000">
              <a:schemeClr val="accent5">
                <a:hueOff val="1395868"/>
                <a:satOff val="4798"/>
                <a:lumOff val="-23025"/>
                <a:alphaOff val="0"/>
                <a:shade val="93000"/>
                <a:satMod val="130000"/>
              </a:schemeClr>
            </a:gs>
            <a:gs pos="100000">
              <a:schemeClr val="accent5">
                <a:hueOff val="1395868"/>
                <a:satOff val="4798"/>
                <a:lumOff val="-230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>
              <a:solidFill>
                <a:schemeClr val="tx1"/>
              </a:solidFill>
            </a:rPr>
            <a:t>Inventarios</a:t>
          </a:r>
          <a:endParaRPr lang="es-ES" sz="1900" kern="1200">
            <a:solidFill>
              <a:schemeClr val="tx1"/>
            </a:solidFill>
          </a:endParaRPr>
        </a:p>
      </dsp:txBody>
      <dsp:txXfrm>
        <a:off x="21704" y="1781992"/>
        <a:ext cx="8597552" cy="401192"/>
      </dsp:txXfrm>
    </dsp:sp>
    <dsp:sp modelId="{6EDC4CD3-898B-4E8E-A034-6D303B23FBB4}">
      <dsp:nvSpPr>
        <dsp:cNvPr id="0" name=""/>
        <dsp:cNvSpPr/>
      </dsp:nvSpPr>
      <dsp:spPr>
        <a:xfrm>
          <a:off x="0" y="225960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1861158"/>
                <a:satOff val="6398"/>
                <a:lumOff val="-30701"/>
                <a:alphaOff val="0"/>
                <a:shade val="51000"/>
                <a:satMod val="130000"/>
              </a:schemeClr>
            </a:gs>
            <a:gs pos="80000">
              <a:schemeClr val="accent5">
                <a:hueOff val="1861158"/>
                <a:satOff val="6398"/>
                <a:lumOff val="-30701"/>
                <a:alphaOff val="0"/>
                <a:shade val="93000"/>
                <a:satMod val="130000"/>
              </a:schemeClr>
            </a:gs>
            <a:gs pos="100000">
              <a:schemeClr val="accent5">
                <a:hueOff val="1861158"/>
                <a:satOff val="6398"/>
                <a:lumOff val="-307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>
              <a:solidFill>
                <a:schemeClr val="tx1"/>
              </a:solidFill>
            </a:rPr>
            <a:t>Propiedades, planta y equipo</a:t>
          </a:r>
          <a:endParaRPr lang="es-ES" sz="1900" kern="1200">
            <a:solidFill>
              <a:schemeClr val="tx1"/>
            </a:solidFill>
          </a:endParaRPr>
        </a:p>
      </dsp:txBody>
      <dsp:txXfrm>
        <a:off x="21704" y="2281312"/>
        <a:ext cx="8597552" cy="401192"/>
      </dsp:txXfrm>
    </dsp:sp>
    <dsp:sp modelId="{14C0B575-C0BB-4302-B975-D817CBC7FD01}">
      <dsp:nvSpPr>
        <dsp:cNvPr id="0" name=""/>
        <dsp:cNvSpPr/>
      </dsp:nvSpPr>
      <dsp:spPr>
        <a:xfrm>
          <a:off x="0" y="275892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2326447"/>
                <a:satOff val="7997"/>
                <a:lumOff val="-38376"/>
                <a:alphaOff val="0"/>
                <a:shade val="51000"/>
                <a:satMod val="130000"/>
              </a:schemeClr>
            </a:gs>
            <a:gs pos="80000">
              <a:schemeClr val="accent5">
                <a:hueOff val="2326447"/>
                <a:satOff val="7997"/>
                <a:lumOff val="-38376"/>
                <a:alphaOff val="0"/>
                <a:shade val="93000"/>
                <a:satMod val="130000"/>
              </a:schemeClr>
            </a:gs>
            <a:gs pos="100000">
              <a:schemeClr val="accent5">
                <a:hueOff val="2326447"/>
                <a:satOff val="7997"/>
                <a:lumOff val="-383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>
              <a:solidFill>
                <a:schemeClr val="tx1"/>
              </a:solidFill>
            </a:rPr>
            <a:t>Depreciación acumulada propiedades, planta y equipo</a:t>
          </a:r>
          <a:endParaRPr lang="es-ES" sz="1900" kern="1200">
            <a:solidFill>
              <a:schemeClr val="tx1"/>
            </a:solidFill>
          </a:endParaRPr>
        </a:p>
      </dsp:txBody>
      <dsp:txXfrm>
        <a:off x="21704" y="2780632"/>
        <a:ext cx="8597552" cy="401192"/>
      </dsp:txXfrm>
    </dsp:sp>
    <dsp:sp modelId="{F7FAEF1E-41F8-480E-924A-8590B5E92530}">
      <dsp:nvSpPr>
        <dsp:cNvPr id="0" name=""/>
        <dsp:cNvSpPr/>
      </dsp:nvSpPr>
      <dsp:spPr>
        <a:xfrm>
          <a:off x="0" y="3258247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2791737"/>
                <a:satOff val="9597"/>
                <a:lumOff val="-46051"/>
                <a:alphaOff val="0"/>
                <a:shade val="51000"/>
                <a:satMod val="130000"/>
              </a:schemeClr>
            </a:gs>
            <a:gs pos="80000">
              <a:schemeClr val="accent5">
                <a:hueOff val="2791737"/>
                <a:satOff val="9597"/>
                <a:lumOff val="-46051"/>
                <a:alphaOff val="0"/>
                <a:shade val="93000"/>
                <a:satMod val="130000"/>
              </a:schemeClr>
            </a:gs>
            <a:gs pos="100000">
              <a:schemeClr val="accent5">
                <a:hueOff val="2791737"/>
                <a:satOff val="9597"/>
                <a:lumOff val="-460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>
              <a:solidFill>
                <a:schemeClr val="tx1"/>
              </a:solidFill>
            </a:rPr>
            <a:t>Deterioro acumulado de propiedades, planta y equipo</a:t>
          </a:r>
          <a:endParaRPr lang="es-ES" sz="1900" kern="1200">
            <a:solidFill>
              <a:schemeClr val="tx1"/>
            </a:solidFill>
          </a:endParaRPr>
        </a:p>
      </dsp:txBody>
      <dsp:txXfrm>
        <a:off x="21704" y="3279951"/>
        <a:ext cx="8597552" cy="401192"/>
      </dsp:txXfrm>
    </dsp:sp>
    <dsp:sp modelId="{90B3054F-2CA8-4E38-BA48-ED1EB868C388}">
      <dsp:nvSpPr>
        <dsp:cNvPr id="0" name=""/>
        <dsp:cNvSpPr/>
      </dsp:nvSpPr>
      <dsp:spPr>
        <a:xfrm>
          <a:off x="0" y="3757568"/>
          <a:ext cx="8640960" cy="444600"/>
        </a:xfrm>
        <a:prstGeom prst="roundRect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6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>
              <a:solidFill>
                <a:schemeClr val="tx1"/>
              </a:solidFill>
            </a:rPr>
            <a:t>Ingresos</a:t>
          </a:r>
          <a:endParaRPr lang="es-ES" sz="1900" kern="1200">
            <a:solidFill>
              <a:schemeClr val="tx1"/>
            </a:solidFill>
          </a:endParaRPr>
        </a:p>
      </dsp:txBody>
      <dsp:txXfrm>
        <a:off x="21704" y="3779272"/>
        <a:ext cx="8597552" cy="4011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0F331-5F5D-4682-A58D-6C2B8A291C61}">
      <dsp:nvSpPr>
        <dsp:cNvPr id="0" name=""/>
        <dsp:cNvSpPr/>
      </dsp:nvSpPr>
      <dsp:spPr>
        <a:xfrm>
          <a:off x="0" y="311316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Introducción</a:t>
          </a:r>
          <a:endParaRPr lang="es-ES" sz="2400" kern="1200" dirty="0"/>
        </a:p>
      </dsp:txBody>
      <dsp:txXfrm>
        <a:off x="27415" y="338731"/>
        <a:ext cx="4049626" cy="506769"/>
      </dsp:txXfrm>
    </dsp:sp>
    <dsp:sp modelId="{659CF134-68A0-414A-B622-856FF6825670}">
      <dsp:nvSpPr>
        <dsp:cNvPr id="0" name=""/>
        <dsp:cNvSpPr/>
      </dsp:nvSpPr>
      <dsp:spPr>
        <a:xfrm>
          <a:off x="0" y="942036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670"/>
                <a:lumOff val="529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670"/>
                <a:lumOff val="529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670"/>
                <a:lumOff val="52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Objetivo</a:t>
          </a:r>
          <a:endParaRPr lang="es-ES" sz="2400" kern="1200" dirty="0"/>
        </a:p>
      </dsp:txBody>
      <dsp:txXfrm>
        <a:off x="27415" y="969451"/>
        <a:ext cx="4049626" cy="506769"/>
      </dsp:txXfrm>
    </dsp:sp>
    <dsp:sp modelId="{597F64B4-2265-41F8-BB3A-215B3C15C930}">
      <dsp:nvSpPr>
        <dsp:cNvPr id="0" name=""/>
        <dsp:cNvSpPr/>
      </dsp:nvSpPr>
      <dsp:spPr>
        <a:xfrm>
          <a:off x="0" y="1559652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9340"/>
                <a:lumOff val="1058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340"/>
                <a:lumOff val="1058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340"/>
                <a:lumOff val="105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Alcance</a:t>
          </a:r>
          <a:endParaRPr lang="es-ES" sz="2400" b="1" kern="1200" dirty="0"/>
        </a:p>
      </dsp:txBody>
      <dsp:txXfrm>
        <a:off x="27415" y="1587067"/>
        <a:ext cx="4049626" cy="506769"/>
      </dsp:txXfrm>
    </dsp:sp>
    <dsp:sp modelId="{5F5D6196-835A-41C7-A915-6FA2DE4D1116}">
      <dsp:nvSpPr>
        <dsp:cNvPr id="0" name=""/>
        <dsp:cNvSpPr/>
      </dsp:nvSpPr>
      <dsp:spPr>
        <a:xfrm>
          <a:off x="0" y="2203476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Marco Legal</a:t>
          </a:r>
          <a:endParaRPr lang="es-ES" sz="2400" kern="1200" dirty="0"/>
        </a:p>
      </dsp:txBody>
      <dsp:txXfrm>
        <a:off x="27415" y="2230891"/>
        <a:ext cx="4049626" cy="506769"/>
      </dsp:txXfrm>
    </dsp:sp>
    <dsp:sp modelId="{6EDC4CD3-898B-4E8E-A034-6D303B23FBB4}">
      <dsp:nvSpPr>
        <dsp:cNvPr id="0" name=""/>
        <dsp:cNvSpPr/>
      </dsp:nvSpPr>
      <dsp:spPr>
        <a:xfrm>
          <a:off x="0" y="2834196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8679"/>
                <a:lumOff val="211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679"/>
                <a:lumOff val="211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679"/>
                <a:lumOff val="21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Definiciones</a:t>
          </a:r>
          <a:endParaRPr lang="es-ES" sz="2400" kern="1200" dirty="0"/>
        </a:p>
      </dsp:txBody>
      <dsp:txXfrm>
        <a:off x="27415" y="2861611"/>
        <a:ext cx="4049626" cy="506769"/>
      </dsp:txXfrm>
    </dsp:sp>
    <dsp:sp modelId="{14C0B575-C0BB-4302-B975-D817CBC7FD01}">
      <dsp:nvSpPr>
        <dsp:cNvPr id="0" name=""/>
        <dsp:cNvSpPr/>
      </dsp:nvSpPr>
      <dsp:spPr>
        <a:xfrm>
          <a:off x="0" y="3464916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3349"/>
                <a:lumOff val="264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3349"/>
                <a:lumOff val="264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3349"/>
                <a:lumOff val="26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Reconocimiento y medición</a:t>
          </a:r>
          <a:endParaRPr lang="es-ES" sz="2400" kern="1200" dirty="0"/>
        </a:p>
      </dsp:txBody>
      <dsp:txXfrm>
        <a:off x="27415" y="3492331"/>
        <a:ext cx="4049626" cy="506769"/>
      </dsp:txXfrm>
    </dsp:sp>
    <dsp:sp modelId="{F7FAEF1E-41F8-480E-924A-8590B5E92530}">
      <dsp:nvSpPr>
        <dsp:cNvPr id="0" name=""/>
        <dsp:cNvSpPr/>
      </dsp:nvSpPr>
      <dsp:spPr>
        <a:xfrm>
          <a:off x="0" y="4095635"/>
          <a:ext cx="4104456" cy="561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Política empresarial </a:t>
          </a:r>
          <a:endParaRPr lang="es-ES" sz="2400" kern="1200" dirty="0"/>
        </a:p>
      </dsp:txBody>
      <dsp:txXfrm>
        <a:off x="27415" y="4123050"/>
        <a:ext cx="4049626" cy="5067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3054F-2CA8-4E38-BA48-ED1EB868C388}">
      <dsp:nvSpPr>
        <dsp:cNvPr id="0" name=""/>
        <dsp:cNvSpPr/>
      </dsp:nvSpPr>
      <dsp:spPr>
        <a:xfrm>
          <a:off x="0" y="297247"/>
          <a:ext cx="3960440" cy="585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Cargos a la cuenta</a:t>
          </a:r>
          <a:endParaRPr lang="es-ES" sz="2500" kern="1200" dirty="0"/>
        </a:p>
      </dsp:txBody>
      <dsp:txXfrm>
        <a:off x="28557" y="325804"/>
        <a:ext cx="3903326" cy="527886"/>
      </dsp:txXfrm>
    </dsp:sp>
    <dsp:sp modelId="{91D17061-2BF1-4252-9D59-07F8AD1DA097}">
      <dsp:nvSpPr>
        <dsp:cNvPr id="0" name=""/>
        <dsp:cNvSpPr/>
      </dsp:nvSpPr>
      <dsp:spPr>
        <a:xfrm>
          <a:off x="0" y="954248"/>
          <a:ext cx="3960440" cy="585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604"/>
                <a:lumOff val="635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604"/>
                <a:lumOff val="635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604"/>
                <a:lumOff val="63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 dirty="0"/>
            <a:t>Reconocimiento posterior</a:t>
          </a:r>
          <a:endParaRPr lang="es-ES" sz="2500" kern="1200" dirty="0"/>
        </a:p>
      </dsp:txBody>
      <dsp:txXfrm>
        <a:off x="28557" y="982805"/>
        <a:ext cx="3903326" cy="527886"/>
      </dsp:txXfrm>
    </dsp:sp>
    <dsp:sp modelId="{B0B52994-CB05-466F-99DF-15BFC0763B51}">
      <dsp:nvSpPr>
        <dsp:cNvPr id="0" name=""/>
        <dsp:cNvSpPr/>
      </dsp:nvSpPr>
      <dsp:spPr>
        <a:xfrm>
          <a:off x="0" y="1611248"/>
          <a:ext cx="3960440" cy="585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208"/>
                <a:lumOff val="1270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208"/>
                <a:lumOff val="1270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208"/>
                <a:lumOff val="127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Información a revelar</a:t>
          </a:r>
          <a:endParaRPr lang="es-ES" sz="2500" kern="1200"/>
        </a:p>
      </dsp:txBody>
      <dsp:txXfrm>
        <a:off x="28557" y="1639805"/>
        <a:ext cx="3903326" cy="527886"/>
      </dsp:txXfrm>
    </dsp:sp>
    <dsp:sp modelId="{70A678D2-9C1A-48FF-8F1B-3C222F75A7F4}">
      <dsp:nvSpPr>
        <dsp:cNvPr id="0" name=""/>
        <dsp:cNvSpPr/>
      </dsp:nvSpPr>
      <dsp:spPr>
        <a:xfrm>
          <a:off x="0" y="2268248"/>
          <a:ext cx="3960440" cy="585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811"/>
                <a:lumOff val="1905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6811"/>
                <a:lumOff val="1905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6811"/>
                <a:lumOff val="190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Responsables</a:t>
          </a:r>
          <a:endParaRPr lang="es-ES" sz="2500" kern="1200"/>
        </a:p>
      </dsp:txBody>
      <dsp:txXfrm>
        <a:off x="28557" y="2296805"/>
        <a:ext cx="3903326" cy="527886"/>
      </dsp:txXfrm>
    </dsp:sp>
    <dsp:sp modelId="{BFCF3111-848F-4EF2-870B-54F721C9A82F}">
      <dsp:nvSpPr>
        <dsp:cNvPr id="0" name=""/>
        <dsp:cNvSpPr/>
      </dsp:nvSpPr>
      <dsp:spPr>
        <a:xfrm>
          <a:off x="0" y="2925247"/>
          <a:ext cx="3960440" cy="585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415"/>
                <a:lumOff val="2540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415"/>
                <a:lumOff val="2540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415"/>
                <a:lumOff val="254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Control de cambios</a:t>
          </a:r>
          <a:endParaRPr lang="es-ES" sz="2500" kern="1200"/>
        </a:p>
      </dsp:txBody>
      <dsp:txXfrm>
        <a:off x="28557" y="2953804"/>
        <a:ext cx="3903326" cy="527886"/>
      </dsp:txXfrm>
    </dsp:sp>
    <dsp:sp modelId="{0BA4A231-9473-4142-8DB7-4C868A58CB4E}">
      <dsp:nvSpPr>
        <dsp:cNvPr id="0" name=""/>
        <dsp:cNvSpPr/>
      </dsp:nvSpPr>
      <dsp:spPr>
        <a:xfrm>
          <a:off x="0" y="3582248"/>
          <a:ext cx="3960440" cy="585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Anexos</a:t>
          </a:r>
          <a:endParaRPr lang="es-ES" sz="2500" kern="1200"/>
        </a:p>
      </dsp:txBody>
      <dsp:txXfrm>
        <a:off x="28557" y="3610805"/>
        <a:ext cx="3903326" cy="52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F513-517E-4CF4-875C-566F382BDF2E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5A72-D475-4644-863B-4274F2D12A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884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r">
              <a:defRPr sz="1400"/>
            </a:lvl1pPr>
          </a:lstStyle>
          <a:p>
            <a:fld id="{467A6AF2-C3A6-4EA1-BB42-D573A88196E2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75" tIns="49937" rIns="99875" bIns="4993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9875" tIns="49937" rIns="99875" bIns="4993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l">
              <a:defRPr sz="14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r">
              <a:defRPr sz="1400"/>
            </a:lvl1pPr>
          </a:lstStyle>
          <a:p>
            <a:fld id="{6A7441D7-C633-4324-86FF-E00342CAD5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240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180720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6656871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6658074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658074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214" y="5981170"/>
            <a:ext cx="2232000" cy="576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RESULTADOS%20DIAGNOSTICO%20P17-21.xlsx" TargetMode="External"/><Relationship Id="rId2" Type="http://schemas.openxmlformats.org/officeDocument/2006/relationships/hyperlink" Target="RESULTADOS%20DIAGNOSTICO%20P1-11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EJERCICIOS%20DE%20TESIS%20ok%20(1)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EJERCICIOS%20DE%20TESIS%20ok%20(1).xlsx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EJERCICIOS%20DE%20TESIS%20ok%20(1).xlsx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EJERCICIOS%20DE%20TESIS%20ok%20(1).xlsx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B0FAFF5-7BE5-4162-9E46-42B3F50EA11F}"/>
              </a:ext>
            </a:extLst>
          </p:cNvPr>
          <p:cNvSpPr txBox="1"/>
          <p:nvPr/>
        </p:nvSpPr>
        <p:spPr>
          <a:xfrm>
            <a:off x="899592" y="116632"/>
            <a:ext cx="18002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AC0FA2C-0D90-4690-9E1B-1BAA8BF36511}"/>
              </a:ext>
            </a:extLst>
          </p:cNvPr>
          <p:cNvPicPr/>
          <p:nvPr/>
        </p:nvPicPr>
        <p:blipFill rotWithShape="1">
          <a:blip r:embed="rId3"/>
          <a:srcRect l="4144" t="28085" r="3809" b="28541"/>
          <a:stretch/>
        </p:blipFill>
        <p:spPr bwMode="auto">
          <a:xfrm>
            <a:off x="2699792" y="65450"/>
            <a:ext cx="4543425" cy="9005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88427C1-F4DC-4EFB-96A2-0585C527525F}"/>
              </a:ext>
            </a:extLst>
          </p:cNvPr>
          <p:cNvSpPr/>
          <p:nvPr/>
        </p:nvSpPr>
        <p:spPr>
          <a:xfrm>
            <a:off x="899592" y="965989"/>
            <a:ext cx="80323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CIENCIAS ECONÓMICAS, ADMINISTRATIVAS Y DE COMERCIO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CARRERA DE CONTABILIDAD Y AUDITORÍA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	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TEMA: “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INCIDENCIA DE LA APLICACIÓN Y ACEPTACIÓN DE LAS NIIF’S EN EL ECUADOR POR PARTE DEL SRI, EN EL PAGO DEL IMPUESTO A LA RENTA EN LAS EMPRESAS COMERCIALES DE EQUIPOS DE COMPUTACIÓN EN LA CIUDAD DE QUITO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JARRÍN CADENA, SOFÍA CRISTINA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DIRECTOR: 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CPA. RAMÍREZ LAFUENTE, CARLOS ALFONSO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SANGOLQUÍ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s-ES" b="1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7301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75440"/>
              </p:ext>
            </p:extLst>
          </p:nvPr>
        </p:nvGraphicFramePr>
        <p:xfrm>
          <a:off x="395536" y="692696"/>
          <a:ext cx="8280919" cy="54923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456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OBJETIVO ESPECÍFICO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INDICADOR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ÍTEM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TÉCNICA E INSTRUMENTO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033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Proponer un manual que le permita encontrar a la contabilidad de la empresa, una guía que muestre el registro inicial y posterior de las cuentas contables principales con el propósito de mantener uniformidad y comparabilidad en la información contable con el fin de establecer contabilidad financiera razonable y el correcto pago de impuestos.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Manual de Políticas Contables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Disposición de Manual de Políticas Contables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¿Actualmente las Políticas Contables que aplican en su Compañía se encuentran?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Si usted no dispone actualmente de un Manual, indique cual es la posible causa más importante:	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0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Conocimientos acerca de Manual de Políticas Contables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¿Usted conoce que la Superintendencia de Compañías, entre sus requerimientos, solicita en sus revisiones al Contador el Manual de Políticas Contables de manera física, aprobada y actualizada?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En su criterio dentro de una organización ¿Quién debe elaborar el Manual de Políticas Contables?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3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Capacitación sobre Manual de Políticas Contables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¿Ha recibido capacitación o guía para elaborar Manuales de Políticas Contables?	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4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Reconocimiento de la importancia del Manual de Políticas Contables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¿Considera usted que mantener un Manual de Políticas Contables es importante?	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¿Considera importante la Junta Directiva y la Administración tener Manuales de Políticas Contables?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Considera usted que el Manual de Políticas Contables le ayudaría a: Agilitar los procesos  y minimizar riesgos de error en las transacciones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Entorpece la rápida ejecución y trabajo del contador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METODOLÓGICO</a:t>
            </a:r>
          </a:p>
        </p:txBody>
      </p:sp>
    </p:spTree>
    <p:extLst>
      <p:ext uri="{BB962C8B-B14F-4D97-AF65-F5344CB8AC3E}">
        <p14:creationId xmlns:p14="http://schemas.microsoft.com/office/powerpoint/2010/main" val="187181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985"/>
            <a:ext cx="8229600" cy="612703"/>
          </a:xfrm>
        </p:spPr>
        <p:txBody>
          <a:bodyPr/>
          <a:lstStyle/>
          <a:p>
            <a:r>
              <a:rPr lang="es-ES" dirty="0"/>
              <a:t>POBLACIÓN Y MUESTRA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es-ES" dirty="0">
                    <a:solidFill>
                      <a:schemeClr val="tx1"/>
                    </a:solidFill>
                  </a:rPr>
                  <a:t>UNIVERSO: Contadores profesionales del Ecuador.</a:t>
                </a:r>
              </a:p>
              <a:p>
                <a:pPr marL="137160" indent="0">
                  <a:buNone/>
                </a:pPr>
                <a:endParaRPr lang="es-ES" dirty="0">
                  <a:solidFill>
                    <a:schemeClr val="tx1"/>
                  </a:solidFill>
                </a:endParaRPr>
              </a:p>
              <a:p>
                <a:pPr marL="137160" indent="0">
                  <a:buNone/>
                </a:pPr>
                <a:r>
                  <a:rPr lang="es-ES" dirty="0">
                    <a:solidFill>
                      <a:schemeClr val="tx1"/>
                    </a:solidFill>
                  </a:rPr>
                  <a:t>POBLACIÓN: Contadores profesionales de la ciudad que laboran para empresas comerciales de piezas y accesorios de computadoras de la ciudad de Quito, </a:t>
                </a:r>
                <a:r>
                  <a:rPr lang="es-EC" dirty="0">
                    <a:solidFill>
                      <a:schemeClr val="tx1"/>
                    </a:solidFill>
                  </a:rPr>
                  <a:t>cuyo número asciende a 263.</a:t>
                </a:r>
                <a:endParaRPr lang="es-ES" dirty="0">
                  <a:solidFill>
                    <a:schemeClr val="tx1"/>
                  </a:solidFill>
                </a:endParaRPr>
              </a:p>
              <a:p>
                <a:pPr marL="137160" indent="0">
                  <a:buNone/>
                </a:pPr>
                <a:endParaRPr lang="es-ES" dirty="0">
                  <a:solidFill>
                    <a:schemeClr val="tx1"/>
                  </a:solidFill>
                </a:endParaRPr>
              </a:p>
              <a:p>
                <a:r>
                  <a:rPr lang="es-ES" dirty="0">
                    <a:solidFill>
                      <a:schemeClr val="tx1"/>
                    </a:solidFill>
                  </a:rPr>
                  <a:t>MUESTRA: </a:t>
                </a:r>
                <a14:m>
                  <m:oMath xmlns:m="http://schemas.openxmlformats.org/officeDocument/2006/math">
                    <m:r>
                      <a:rPr lang="es-EC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ES" dirty="0">
                    <a:solidFill>
                      <a:schemeClr val="tx1"/>
                    </a:solidFill>
                  </a:rPr>
                  <a:t>156 contadores profesionales.</a:t>
                </a:r>
              </a:p>
              <a:p>
                <a:endParaRPr lang="es-E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43" r="-22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02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2793" y="0"/>
            <a:ext cx="8964488" cy="121283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TÉCNICAS E INSTRUMENTOS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23306"/>
              </p:ext>
            </p:extLst>
          </p:nvPr>
        </p:nvGraphicFramePr>
        <p:xfrm>
          <a:off x="467544" y="1196752"/>
          <a:ext cx="7931224" cy="410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71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RESULTADOS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21696"/>
              </p:ext>
            </p:extLst>
          </p:nvPr>
        </p:nvGraphicFramePr>
        <p:xfrm>
          <a:off x="412193" y="1628800"/>
          <a:ext cx="8229601" cy="22860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53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FRECUENCIAS RELATIVAS FORMULARIO 1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FRECUENCIAS RELATIVAS PRUEBA PILOTO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Media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0,376315789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0,376491228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Varianza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0,055991541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0,053098183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Grados de libertad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1,054490723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P(F&lt;=f) una cola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0,421667755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Valor crítico para F (una cola)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1,557933374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483" y="908720"/>
            <a:ext cx="90270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altLang="es-ES" b="1" dirty="0" bmk="_Toc513477543">
                <a:ea typeface="Calibri" pitchFamily="34" charset="0"/>
                <a:cs typeface="Times New Roman" pitchFamily="18" charset="0"/>
              </a:rPr>
              <a:t>VALIDACIÓN DEL INSTRUMENTO: </a:t>
            </a:r>
            <a:r>
              <a:rPr kumimoji="0" lang="es-EC" altLang="es-ES" b="1" i="0" u="none" strike="noStrike" cap="none" normalizeH="0" baseline="0" dirty="0" bmk="_Toc513477543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Prueba F para varianzas de dos muestras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2193" y="4077072"/>
            <a:ext cx="5978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dirty="0"/>
          </a:p>
          <a:p>
            <a:r>
              <a:rPr lang="es-EC" b="1" dirty="0"/>
              <a:t>Resultados de diagnóstico. Preguntas 1-11. </a:t>
            </a:r>
            <a:r>
              <a:rPr lang="es-EC" dirty="0">
                <a:hlinkClick r:id="rId2" action="ppaction://hlinkfile"/>
              </a:rPr>
              <a:t>RESULTADOS DIAGNOSTICO P1-11.xlsx</a:t>
            </a:r>
            <a:endParaRPr lang="es-EC" dirty="0"/>
          </a:p>
          <a:p>
            <a:endParaRPr lang="es-EC" dirty="0"/>
          </a:p>
          <a:p>
            <a:r>
              <a:rPr lang="es-EC" b="1" dirty="0"/>
              <a:t>Resultados de diagnóstico. Preguntas 17-21. </a:t>
            </a:r>
            <a:r>
              <a:rPr lang="es-EC" dirty="0">
                <a:hlinkClick r:id="rId3" action="ppaction://hlinkfile"/>
              </a:rPr>
              <a:t>RESULTADOS DIAGNOSTICO P17-21.xlsx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3856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Ejercicio: </a:t>
            </a:r>
            <a:r>
              <a:rPr lang="es-ES" dirty="0">
                <a:hlinkClick r:id="rId2" action="ppaction://hlinkfile"/>
              </a:rPr>
              <a:t>EJERCICIOS DE TESIS ok (1).xlsx</a:t>
            </a:r>
            <a:r>
              <a:rPr lang="es-EC" dirty="0"/>
              <a:t> </a:t>
            </a:r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023775993"/>
              </p:ext>
            </p:extLst>
          </p:nvPr>
        </p:nvGraphicFramePr>
        <p:xfrm>
          <a:off x="467544" y="1052736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673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RESULTADOS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900767562"/>
              </p:ext>
            </p:extLst>
          </p:nvPr>
        </p:nvGraphicFramePr>
        <p:xfrm>
          <a:off x="611560" y="764704"/>
          <a:ext cx="77768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Ejercicio: </a:t>
            </a:r>
            <a:r>
              <a:rPr lang="es-ES" dirty="0">
                <a:hlinkClick r:id="rId3" action="ppaction://hlinkfile"/>
              </a:rPr>
              <a:t>EJERCICIOS DE TESIS ok (1).xlsx</a:t>
            </a:r>
            <a:r>
              <a:rPr lang="es-EC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202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4047"/>
            <a:ext cx="8229600" cy="624735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RESULTADOS</a:t>
            </a: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927199916"/>
              </p:ext>
            </p:extLst>
          </p:nvPr>
        </p:nvGraphicFramePr>
        <p:xfrm>
          <a:off x="827584" y="76470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9552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Ejercicio: </a:t>
            </a:r>
            <a:r>
              <a:rPr lang="es-ES" dirty="0">
                <a:hlinkClick r:id="rId3" action="ppaction://hlinkfile"/>
              </a:rPr>
              <a:t>EJERCICIOS DE TESIS ok (1).xlsx</a:t>
            </a:r>
            <a:r>
              <a:rPr lang="es-EC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5390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985"/>
            <a:ext cx="8229600" cy="61270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RESULTADOS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87404165"/>
              </p:ext>
            </p:extLst>
          </p:nvPr>
        </p:nvGraphicFramePr>
        <p:xfrm>
          <a:off x="395536" y="692696"/>
          <a:ext cx="84249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Ejercicio: </a:t>
            </a:r>
            <a:r>
              <a:rPr lang="es-ES" dirty="0">
                <a:hlinkClick r:id="rId3" action="ppaction://hlinkfile"/>
              </a:rPr>
              <a:t>EJERCICIOS DE TESIS ok (1).xlsx</a:t>
            </a:r>
            <a:r>
              <a:rPr lang="es-EC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694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PROPUESTA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24579135"/>
              </p:ext>
            </p:extLst>
          </p:nvPr>
        </p:nvGraphicFramePr>
        <p:xfrm>
          <a:off x="467544" y="1052736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392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MANUAL DE POLÍTICAS CONTABLES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03113432"/>
              </p:ext>
            </p:extLst>
          </p:nvPr>
        </p:nvGraphicFramePr>
        <p:xfrm>
          <a:off x="323528" y="908720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79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PLANTEMIENTO DEL PROBLEMA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7852521"/>
              </p:ext>
            </p:extLst>
          </p:nvPr>
        </p:nvGraphicFramePr>
        <p:xfrm>
          <a:off x="179512" y="692696"/>
          <a:ext cx="8856984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827799730"/>
              </p:ext>
            </p:extLst>
          </p:nvPr>
        </p:nvGraphicFramePr>
        <p:xfrm>
          <a:off x="251520" y="1484784"/>
          <a:ext cx="4176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336359831"/>
              </p:ext>
            </p:extLst>
          </p:nvPr>
        </p:nvGraphicFramePr>
        <p:xfrm>
          <a:off x="4572000" y="1844824"/>
          <a:ext cx="424847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5549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4047"/>
            <a:ext cx="8229600" cy="624735"/>
          </a:xfrm>
        </p:spPr>
        <p:txBody>
          <a:bodyPr>
            <a:normAutofit/>
          </a:bodyPr>
          <a:lstStyle/>
          <a:p>
            <a:r>
              <a:rPr lang="es-ES" dirty="0"/>
              <a:t>MANUAL DE POLÍTICAS CONTABLES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93676447"/>
              </p:ext>
            </p:extLst>
          </p:nvPr>
        </p:nvGraphicFramePr>
        <p:xfrm>
          <a:off x="251520" y="836712"/>
          <a:ext cx="41044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060044437"/>
              </p:ext>
            </p:extLst>
          </p:nvPr>
        </p:nvGraphicFramePr>
        <p:xfrm>
          <a:off x="4716016" y="836712"/>
          <a:ext cx="396044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06863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CONCLUSIONES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6908816"/>
              </p:ext>
            </p:extLst>
          </p:nvPr>
        </p:nvGraphicFramePr>
        <p:xfrm>
          <a:off x="179512" y="692696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748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246" y="-16078"/>
            <a:ext cx="8229600" cy="636766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RECOMENDACIONES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7884245"/>
              </p:ext>
            </p:extLst>
          </p:nvPr>
        </p:nvGraphicFramePr>
        <p:xfrm>
          <a:off x="467544" y="764704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267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FIN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348880"/>
            <a:ext cx="5688632" cy="1512208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>
                <a:solidFill>
                  <a:schemeClr val="tx1"/>
                </a:solidFill>
              </a:rPr>
              <a:t>Muchas gracias por su atención…</a:t>
            </a:r>
          </a:p>
        </p:txBody>
      </p:sp>
    </p:spTree>
    <p:extLst>
      <p:ext uri="{BB962C8B-B14F-4D97-AF65-F5344CB8AC3E}">
        <p14:creationId xmlns:p14="http://schemas.microsoft.com/office/powerpoint/2010/main" val="312810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0016"/>
            <a:ext cx="8229600" cy="600672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68052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s-EC" b="1" i="1" dirty="0">
                <a:solidFill>
                  <a:schemeClr val="tx1"/>
                </a:solidFill>
              </a:rPr>
              <a:t>Objetivo General</a:t>
            </a:r>
          </a:p>
          <a:p>
            <a:pPr marL="137160" indent="0">
              <a:buNone/>
            </a:pPr>
            <a:endParaRPr lang="es-ES" b="1" i="1" dirty="0">
              <a:solidFill>
                <a:schemeClr val="tx1"/>
              </a:solidFill>
            </a:endParaRPr>
          </a:p>
          <a:p>
            <a:pPr algn="just"/>
            <a:r>
              <a:rPr lang="es-EC" dirty="0">
                <a:solidFill>
                  <a:schemeClr val="tx1"/>
                </a:solidFill>
              </a:rPr>
              <a:t>Determinar la incidencia que tiene actualmente la aplicación y aceptación de las </a:t>
            </a:r>
            <a:r>
              <a:rPr lang="es-EC" dirty="0" err="1">
                <a:solidFill>
                  <a:schemeClr val="tx1"/>
                </a:solidFill>
              </a:rPr>
              <a:t>NIIF’s</a:t>
            </a:r>
            <a:r>
              <a:rPr lang="es-EC" dirty="0">
                <a:solidFill>
                  <a:schemeClr val="tx1"/>
                </a:solidFill>
              </a:rPr>
              <a:t> en el Ecuador por parte del SRI, en el Pago del Impuesto a la Renta en las empresas comerciales de equipos de computación, partes y piezas en la ciudad de Quito maximizando los recursos económicos empresariales al momento de sus declaraciones de impuesto a la renta, durante un ejercicio fiscal, minimizando los riesgos por evasión tributaria.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4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985"/>
            <a:ext cx="8229600" cy="61270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5008" y="692696"/>
            <a:ext cx="8605464" cy="5976664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s-EC" sz="2000" b="1" i="1" dirty="0">
                <a:solidFill>
                  <a:schemeClr val="tx1"/>
                </a:solidFill>
              </a:rPr>
              <a:t>Objetivos Específicos</a:t>
            </a:r>
          </a:p>
          <a:p>
            <a:pPr marL="137160" indent="0">
              <a:buNone/>
            </a:pPr>
            <a:endParaRPr lang="es-ES" sz="2000" b="1" i="1" dirty="0">
              <a:solidFill>
                <a:schemeClr val="tx1"/>
              </a:solidFill>
            </a:endParaRPr>
          </a:p>
          <a:p>
            <a:pPr lvl="0" algn="just"/>
            <a:r>
              <a:rPr lang="es-ES" sz="2000" dirty="0">
                <a:solidFill>
                  <a:schemeClr val="tx1"/>
                </a:solidFill>
              </a:rPr>
              <a:t>Analizar la normativa legal que los organismos de control disponen que las empresas comerciales bajo su control y supervisión, deben utilizar como técnica contable al realizar la contabilización de las transacciones del ejercicio económico fiscal.</a:t>
            </a:r>
          </a:p>
          <a:p>
            <a:pPr lvl="0" algn="just"/>
            <a:r>
              <a:rPr lang="es-ES" sz="2000" dirty="0">
                <a:solidFill>
                  <a:schemeClr val="tx1"/>
                </a:solidFill>
              </a:rPr>
              <a:t>Investigar si las empresas comerciales de equipos de computación, partes y piezas en la ciudad de Quito, aplican o no la normativa tributaria vigente en base a las </a:t>
            </a:r>
            <a:r>
              <a:rPr lang="es-ES" sz="2000" dirty="0" err="1">
                <a:solidFill>
                  <a:schemeClr val="tx1"/>
                </a:solidFill>
              </a:rPr>
              <a:t>NIIF’s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s-ES" sz="2000" dirty="0">
                <a:solidFill>
                  <a:schemeClr val="tx1"/>
                </a:solidFill>
              </a:rPr>
              <a:t>Determinar los principales impactos en las diferentes cuentas contables que podrían incidir el pago del impuesto a la renta.</a:t>
            </a:r>
          </a:p>
          <a:p>
            <a:pPr lvl="0" algn="just"/>
            <a:r>
              <a:rPr lang="es-ES" sz="2000" dirty="0">
                <a:solidFill>
                  <a:schemeClr val="tx1"/>
                </a:solidFill>
              </a:rPr>
              <a:t>Proponer un Manual de </a:t>
            </a:r>
            <a:r>
              <a:rPr lang="es-ES" sz="2000" dirty="0" err="1">
                <a:solidFill>
                  <a:schemeClr val="tx1"/>
                </a:solidFill>
              </a:rPr>
              <a:t>Póliticas</a:t>
            </a:r>
            <a:r>
              <a:rPr lang="es-ES" sz="2000" dirty="0">
                <a:solidFill>
                  <a:schemeClr val="tx1"/>
                </a:solidFill>
              </a:rPr>
              <a:t> que le permita encontrar a la contabilidad de la empresa, una guía que muestre el registro inicial y posterior de las cuentas contables principales con el propósito de mantener uniformidad y comparabilidad en la información contable con el fin de establecer contabilidad financiera razonable y el correcto pago de impuestos.</a:t>
            </a:r>
          </a:p>
        </p:txBody>
      </p:sp>
    </p:spTree>
    <p:extLst>
      <p:ext uri="{BB962C8B-B14F-4D97-AF65-F5344CB8AC3E}">
        <p14:creationId xmlns:p14="http://schemas.microsoft.com/office/powerpoint/2010/main" val="236982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601"/>
            <a:ext cx="8229600" cy="602087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TEÓRICO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30860"/>
              </p:ext>
            </p:extLst>
          </p:nvPr>
        </p:nvGraphicFramePr>
        <p:xfrm>
          <a:off x="179512" y="620689"/>
          <a:ext cx="8784976" cy="6081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4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8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TEORÍAS  SOPORTE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PAPER BASE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P1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P2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P3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P4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TEORÍA: 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ANOMBRE DOCUMENTO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Universidad Andina Simón Bolívar.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Sede Ecuador.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Universidad Católica De Santiago De Guayaquil Guayaquil - Ecuador 2014 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Universidad De Guayaquil Guayaquil, 2015.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Universidad De San Buenaventura.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Santiago De Cali, 2013.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Las NIIF en el marco tributario del Ecuador.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AUTOR: 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NOMBRE DE TEMA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  <a:t>ANÁLISIS DE NORMAS CONTABLES Y SU IMPACTO EN LA DETERMINACIÓN DEL</a:t>
                      </a:r>
                      <a:b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  <a:t>IMPUESTO A LA RENTA  </a:t>
                      </a:r>
                      <a:endParaRPr lang="es-EC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  <a:t>IMPACTO TRIBUTARIO DE LAS NIIF EN EL ECUADOR</a:t>
                      </a:r>
                      <a:endParaRPr lang="es-EC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chemeClr val="tx1"/>
                          </a:solidFill>
                          <a:effectLst/>
                        </a:rPr>
                        <a:t>ANÁLISIS DE LA INEQUIDAD TRIBUTARIA EN LA NORMATIVA PARA EL PAGO DEL IMPUESTO A LA RENTA EN EL ECUADOR</a:t>
                      </a:r>
                      <a:endParaRPr lang="es-EC" sz="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  <a:t>INCIDENCIAS DE LAS NIIF PARA PYMES EN EL MANUAL DE POLÍTICAS CONTABLES </a:t>
                      </a:r>
                      <a:b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</a:rPr>
                        <a:t>DE LA COMPAÑÍA COMERLAT PHARMACEUTICAL S.A.S.</a:t>
                      </a:r>
                      <a:endParaRPr lang="es-EC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effectLst/>
                        </a:rPr>
                        <a:t>IASB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 (2010, 2012)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legal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Inventarios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Impuesto a la renta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Instrumentos financieros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NICs</a:t>
                      </a:r>
                      <a:endParaRPr lang="es-EC" sz="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de Políticas Contables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77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NOMBRE AUTOR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Dr. Gabriel Uvillús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Vicente Alejandro Pazmiño Domínguez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Ana Ivette Rubio Miranda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Cristian Ramiro Obando Chamorro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545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TEORIA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Ley de Régimen Tributario Interno y Reglamento para la Aplicación de la Ley Orgánica de Régimen 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Tributario Interno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 Introducción al derecho tributario.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Codificación del Código Tributario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Reglamento para la Aplicación de la Ley de Régimen Tributario Interno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(RALRTI), y sus reformas.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Marco Conceptual para la Preparación y Presentación de Estados Financieros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de las NIIF.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 Normas Internacionales de Información Financiera (NIIF).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Normas Internaciones de Contabilidad (NIC).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Los Impuestos. Generalidades y aspectos conceptuales.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Política Fiscal para el Buen Vivir.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Las Finanzas Públicas en el Ecuador.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Teoría Normativa de la Tributación. 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Contabilidad y métodos analíticos.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Homogenización de magnitudes en la ciencia de contabilidad.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Gestión Financiera.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Teoría de Riesgo.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Contabilidad Tributaria.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Fundamentos de Estándares Internacionales de Contabilidad.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AUTOR DE T.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República del Ecuador (2008)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Congreso Nacional (2013)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 Superintendencia de Compañías</a:t>
                      </a:r>
                      <a:b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 IASB (2010, 2012)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Serna, R. (2014)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Smith, A. (1776)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Arraiga, E. (2002)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SRI (2012)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SRI (2013, 2014)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effectLst/>
                        </a:rPr>
                        <a:t>Mattessich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, P (1977)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Requena, J. (1986)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Córdoba, M. (2012)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 err="1">
                          <a:solidFill>
                            <a:schemeClr val="tx1"/>
                          </a:solidFill>
                          <a:effectLst/>
                        </a:rPr>
                        <a:t>Diz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, E. (2009)</a:t>
                      </a:r>
                      <a:b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Grajales, E. (2012)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5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545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Efecto tributario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Principios contables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Estados financieros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Normas tributarias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Impuesto a la renta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Gastos no deducibles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Ingresos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Normas Internacionales de Contabilidad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Normas Tributarias Locales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Base contable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Base legal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Ejercicio económico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Estados financieros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Declaración de imp0uestos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Ingresos deducibles y no deducibles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Gastos deducibles y no deducibles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Impuesto a la renta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Estructura legal tributaria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Impuesto a la renta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Tributo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Sujeto pasivo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Ingresos netos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>
                          <a:solidFill>
                            <a:schemeClr val="tx1"/>
                          </a:solidFill>
                          <a:effectLst/>
                        </a:rPr>
                        <a:t>Actividad económica </a:t>
                      </a:r>
                      <a:endParaRPr lang="es-EC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PYME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Manual de Políticas Contables Información Contable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</a:rPr>
                        <a:t>Normas y principios contables</a:t>
                      </a:r>
                      <a:endParaRPr lang="es-EC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3" marR="4357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6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TEÓRICO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011602"/>
              </p:ext>
            </p:extLst>
          </p:nvPr>
        </p:nvGraphicFramePr>
        <p:xfrm>
          <a:off x="539552" y="69269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50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206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METODOLÓGICO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38683"/>
              </p:ext>
            </p:extLst>
          </p:nvPr>
        </p:nvGraphicFramePr>
        <p:xfrm>
          <a:off x="323528" y="1196752"/>
          <a:ext cx="8568952" cy="41764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56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9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359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OBJETIVO ESPECÍFICO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INDICADOR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ÍTEM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TÉCNICA E INSTRUMENTO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86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Analizar la normativa legal que los organismos de control disponen que las empresas comerciales bajo su control y supervisión, deben utilizar como técnica contable al realizar la contabilización de las transacciones del ejercicio económico fiscal.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Bases legales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ES" sz="1400" spc="-2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s-ES" sz="1400" spc="2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ame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ES" sz="1400" spc="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400" spc="-2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400" spc="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400" spc="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spc="-2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lica</a:t>
                      </a:r>
                      <a:r>
                        <a:rPr lang="es-ES" sz="1400" spc="-15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ón</a:t>
                      </a:r>
                      <a:r>
                        <a:rPr lang="es-ES" sz="1400" spc="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r>
                        <a:rPr lang="es-ES" sz="1400" spc="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400" spc="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spc="-5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s-ES" sz="1400" spc="25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y de R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es-ES" sz="1400" spc="-2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ime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ES" sz="1400" spc="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but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s-ES" sz="1400" spc="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spc="-2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s-ES" sz="1400" spc="5" dirty="0">
                          <a:solidFill>
                            <a:schemeClr val="tx1"/>
                          </a:solidFill>
                          <a:effectLst/>
                        </a:rPr>
                        <a:t>te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rno del 08 de junio del 2010 – Suplemento del R.O. 209 - Decreto 374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¿Cuáles son las pautas esenciales que establece la normativa legal sobre el proceso de tributación ecuatoriano, respecto a la adopción e implementación de estándares internacionales en el ejercicio económico fiscal de las empresas comerciales bajo control y supervisión del SRI?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Revisión Documental (LORTI y su Reglamento)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9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60746"/>
              </p:ext>
            </p:extLst>
          </p:nvPr>
        </p:nvGraphicFramePr>
        <p:xfrm>
          <a:off x="323528" y="692696"/>
          <a:ext cx="8568953" cy="562210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56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6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OBJETIVO ESPECÍFICO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INDICADOR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ÍTEM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TÉCNICA E INSTRUMENTO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404"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Investigar si las empresas comerciales de equipos de computación, partes y piezas en la ciudad de Quito, aplican o no la normativa tributaria vigente en base a las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effectLst/>
                        </a:rPr>
                        <a:t>NIIF’s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Activos 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Depreciación de los activos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Al momento de depreciar un Vehículo en línea recta, ¿de qué forma usted lo deprecia?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2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Deterioro de los activos fijos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¿Usted tiene actualmente activos totalmente depreciados que lo sigue utilizando?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¿Realiza usted el cálculo de deterioro de activos?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9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Inventarios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Deterioro de los inventarios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¿Usted determina el Deterioro por el Valor Neto Realizable en sus Inventarios?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58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Impuesto a la Renta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Registro de los impuestos diferidos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¿Usted registra o ha registrado impuesto diferido?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0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Ingresos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Periodo en que deben reconocerse los ingresos entre un año y otro.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¿Usted reconoce los ingresos cuando emite la factura o en el periodo que sucede el hecho?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50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Instrumentos financieros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Provisión de créditos incobrables.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¿Qué porcentaje reconoce de Deterioro (Provisión) de créditos incobrables generados en cada ejercicio fiscal y originado en operaciones del giro ordinario del negocio?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Encuesta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(Cuestionario)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10226" y="-3139"/>
            <a:ext cx="8229600" cy="623827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METODOLÓGICO</a:t>
            </a:r>
          </a:p>
        </p:txBody>
      </p:sp>
    </p:spTree>
    <p:extLst>
      <p:ext uri="{BB962C8B-B14F-4D97-AF65-F5344CB8AC3E}">
        <p14:creationId xmlns:p14="http://schemas.microsoft.com/office/powerpoint/2010/main" val="158639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66985"/>
              </p:ext>
            </p:extLst>
          </p:nvPr>
        </p:nvGraphicFramePr>
        <p:xfrm>
          <a:off x="539553" y="692696"/>
          <a:ext cx="8208913" cy="53590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452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OBJETIVO ESPECÍFICO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INDICADOR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ÍTEM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TÉCNICA E INSTRUMENTO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529"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Determinar los principales impactos en las diferentes cuentas contables que podrían incidir el pago del impuesto a la renta.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solidFill>
                            <a:schemeClr val="tx1"/>
                          </a:solidFill>
                          <a:effectLst/>
                        </a:rPr>
                        <a:t>NICs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NIC 2. Inventario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¿Cuáles son los criterios de esta NIC que influyen en la determinación del impuesto a la renta?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 row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Revisión Documental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(NIIFs y NICs)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3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NIC 12. Impuesto a las ganancias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marL="4416" marR="4416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9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NIC 16. Propiedades, planta y equipo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4416" marR="4416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9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NIC 18. Ingresos de actividades ordinarias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4416" marR="4416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9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NIC 32. Instrumentos financieros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4416" marR="4416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3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NIC 36. Deterioro del valor de los activos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6" marR="4416" marT="0" marB="0" anchor="ctr"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marL="4416" marR="4416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10226" y="-3139"/>
            <a:ext cx="8229600" cy="623827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METODOLÓGICO</a:t>
            </a:r>
          </a:p>
        </p:txBody>
      </p:sp>
    </p:spTree>
    <p:extLst>
      <p:ext uri="{BB962C8B-B14F-4D97-AF65-F5344CB8AC3E}">
        <p14:creationId xmlns:p14="http://schemas.microsoft.com/office/powerpoint/2010/main" val="23280022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8892</TotalTime>
  <Words>2002</Words>
  <Application>Microsoft Office PowerPoint</Application>
  <PresentationFormat>Presentación en pantalla (4:3)</PresentationFormat>
  <Paragraphs>395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Times New Roman</vt:lpstr>
      <vt:lpstr>Diseño predeterminado</vt:lpstr>
      <vt:lpstr>CorelDRAW</vt:lpstr>
      <vt:lpstr>Presentación de PowerPoint</vt:lpstr>
      <vt:lpstr>PLANTEMIENTO DEL PROBLEMA</vt:lpstr>
      <vt:lpstr>OBJETIVOS</vt:lpstr>
      <vt:lpstr>OBJETIVOS</vt:lpstr>
      <vt:lpstr>MARCO TEÓRICO</vt:lpstr>
      <vt:lpstr>MARCO TEÓRICO</vt:lpstr>
      <vt:lpstr>MARCO METODOLÓGICO</vt:lpstr>
      <vt:lpstr>MARCO METODOLÓGICO</vt:lpstr>
      <vt:lpstr>MARCO METODOLÓGICO</vt:lpstr>
      <vt:lpstr>MARCO METODOLÓGICO</vt:lpstr>
      <vt:lpstr>POBLACIÓN Y MUESTRA</vt:lpstr>
      <vt:lpstr>TÉCNICAS E INSTRUMENTOS</vt:lpstr>
      <vt:lpstr>RESULTADOS</vt:lpstr>
      <vt:lpstr>RESULTADOS</vt:lpstr>
      <vt:lpstr>RESULTADOS</vt:lpstr>
      <vt:lpstr>RESULTADOS</vt:lpstr>
      <vt:lpstr>RESULTADOS</vt:lpstr>
      <vt:lpstr>PROPUESTA</vt:lpstr>
      <vt:lpstr>MANUAL DE POLÍTICAS CONTABLES</vt:lpstr>
      <vt:lpstr>MANUAL DE POLÍTICAS CONTABLES</vt:lpstr>
      <vt:lpstr>CONCLUSIONES</vt:lpstr>
      <vt:lpstr>RECOMENDACIONES</vt:lpstr>
      <vt:lpstr>FIN</vt:lpstr>
    </vt:vector>
  </TitlesOfParts>
  <Company>espe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MACROPROCESO GESTIÓN FINANCIERA</dc:title>
  <dc:subject>MANUAL DE PROCESOS</dc:subject>
  <dc:creator>ESPE</dc:creator>
  <dc:description>VERSIÓN 1.0 - MAYO 23 2009</dc:description>
  <cp:lastModifiedBy>Jorge Chuva</cp:lastModifiedBy>
  <cp:revision>466</cp:revision>
  <dcterms:created xsi:type="dcterms:W3CDTF">2008-08-08T13:28:34Z</dcterms:created>
  <dcterms:modified xsi:type="dcterms:W3CDTF">2018-07-19T14:46:42Z</dcterms:modified>
</cp:coreProperties>
</file>