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78" r:id="rId4"/>
    <p:sldId id="259" r:id="rId5"/>
    <p:sldId id="260" r:id="rId6"/>
    <p:sldId id="261" r:id="rId7"/>
    <p:sldId id="262" r:id="rId8"/>
    <p:sldId id="263" r:id="rId9"/>
    <p:sldId id="280" r:id="rId10"/>
    <p:sldId id="279" r:id="rId11"/>
    <p:sldId id="264" r:id="rId12"/>
    <p:sldId id="265" r:id="rId13"/>
    <p:sldId id="267" r:id="rId14"/>
    <p:sldId id="269" r:id="rId15"/>
    <p:sldId id="272" r:id="rId16"/>
    <p:sldId id="274" r:id="rId17"/>
    <p:sldId id="275" r:id="rId18"/>
    <p:sldId id="281" r:id="rId19"/>
    <p:sldId id="276" r:id="rId20"/>
    <p:sldId id="277" r:id="rId2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4" d="100"/>
          <a:sy n="74" d="100"/>
        </p:scale>
        <p:origin x="5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239A83-DFB9-4D8C-8D05-EDFA17315826}"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s-EC"/>
        </a:p>
      </dgm:t>
    </dgm:pt>
    <dgm:pt modelId="{FB6022C5-ACAD-4F37-8326-60A2D01ECD6D}">
      <dgm:prSet phldrT="[Texto]"/>
      <dgm:spPr/>
      <dgm:t>
        <a:bodyPr/>
        <a:lstStyle/>
        <a:p>
          <a:r>
            <a:rPr lang="es-EC" dirty="0" smtClean="0"/>
            <a:t>TEORÍAS DE SOPORTE</a:t>
          </a:r>
          <a:endParaRPr lang="es-EC" dirty="0"/>
        </a:p>
      </dgm:t>
    </dgm:pt>
    <dgm:pt modelId="{33063696-871A-4972-B742-EB74D16E0B95}" type="parTrans" cxnId="{4BAF5454-9A56-4057-8AAF-FE366617131B}">
      <dgm:prSet/>
      <dgm:spPr/>
      <dgm:t>
        <a:bodyPr/>
        <a:lstStyle/>
        <a:p>
          <a:endParaRPr lang="es-EC"/>
        </a:p>
      </dgm:t>
    </dgm:pt>
    <dgm:pt modelId="{228BF031-7832-49E1-806E-F8E71534BB88}" type="sibTrans" cxnId="{4BAF5454-9A56-4057-8AAF-FE366617131B}">
      <dgm:prSet/>
      <dgm:spPr/>
      <dgm:t>
        <a:bodyPr/>
        <a:lstStyle/>
        <a:p>
          <a:endParaRPr lang="es-EC"/>
        </a:p>
      </dgm:t>
    </dgm:pt>
    <dgm:pt modelId="{DA7115F2-AD66-4A84-AA11-DAEE5F6AB2D6}">
      <dgm:prSet phldrT="[Texto]"/>
      <dgm:spPr/>
      <dgm:t>
        <a:bodyPr/>
        <a:lstStyle/>
        <a:p>
          <a:r>
            <a:rPr lang="es-EC" dirty="0" smtClean="0"/>
            <a:t>Económica</a:t>
          </a:r>
          <a:endParaRPr lang="es-EC" dirty="0"/>
        </a:p>
      </dgm:t>
    </dgm:pt>
    <dgm:pt modelId="{9C6BABCB-E0BE-4511-BDA2-0BF7FFA14463}" type="parTrans" cxnId="{8098C0E4-A9D2-497D-B829-27DF89423725}">
      <dgm:prSet/>
      <dgm:spPr/>
      <dgm:t>
        <a:bodyPr/>
        <a:lstStyle/>
        <a:p>
          <a:endParaRPr lang="es-EC"/>
        </a:p>
      </dgm:t>
    </dgm:pt>
    <dgm:pt modelId="{5BE4177C-0156-4D5B-A69C-FDF628344821}" type="sibTrans" cxnId="{8098C0E4-A9D2-497D-B829-27DF89423725}">
      <dgm:prSet/>
      <dgm:spPr/>
      <dgm:t>
        <a:bodyPr/>
        <a:lstStyle/>
        <a:p>
          <a:endParaRPr lang="es-EC"/>
        </a:p>
      </dgm:t>
    </dgm:pt>
    <dgm:pt modelId="{50BBBAFA-E2A3-4DE5-92A8-7B31DA142A64}">
      <dgm:prSet phldrT="[Texto]"/>
      <dgm:spPr/>
      <dgm:t>
        <a:bodyPr/>
        <a:lstStyle/>
        <a:p>
          <a:r>
            <a:rPr lang="es-EC" dirty="0" smtClean="0"/>
            <a:t>Psicoanalítica</a:t>
          </a:r>
          <a:endParaRPr lang="es-EC" dirty="0"/>
        </a:p>
      </dgm:t>
    </dgm:pt>
    <dgm:pt modelId="{20DBDAF5-5F1A-4476-A108-2EDDD9701B98}" type="parTrans" cxnId="{8B86E945-3765-4B82-90ED-978FB964F361}">
      <dgm:prSet/>
      <dgm:spPr/>
      <dgm:t>
        <a:bodyPr/>
        <a:lstStyle/>
        <a:p>
          <a:endParaRPr lang="es-EC"/>
        </a:p>
      </dgm:t>
    </dgm:pt>
    <dgm:pt modelId="{036066D9-E443-4E38-AA32-C9929403BDAD}" type="sibTrans" cxnId="{8B86E945-3765-4B82-90ED-978FB964F361}">
      <dgm:prSet/>
      <dgm:spPr/>
      <dgm:t>
        <a:bodyPr/>
        <a:lstStyle/>
        <a:p>
          <a:endParaRPr lang="es-EC"/>
        </a:p>
      </dgm:t>
    </dgm:pt>
    <dgm:pt modelId="{EFF00819-6C61-4735-AFC2-30C2C6C6DC2E}">
      <dgm:prSet phldrT="[Texto]"/>
      <dgm:spPr/>
      <dgm:t>
        <a:bodyPr/>
        <a:lstStyle/>
        <a:p>
          <a:r>
            <a:rPr lang="es-EC" dirty="0" smtClean="0"/>
            <a:t>Aprendizaje</a:t>
          </a:r>
          <a:endParaRPr lang="es-EC" dirty="0"/>
        </a:p>
      </dgm:t>
    </dgm:pt>
    <dgm:pt modelId="{61AEE53F-8115-4767-89F3-7C73B5C8CAA7}" type="parTrans" cxnId="{48F8253A-FADC-4650-B6EC-C1C79D8F755E}">
      <dgm:prSet/>
      <dgm:spPr/>
      <dgm:t>
        <a:bodyPr/>
        <a:lstStyle/>
        <a:p>
          <a:endParaRPr lang="es-EC"/>
        </a:p>
      </dgm:t>
    </dgm:pt>
    <dgm:pt modelId="{FCF35780-ED0B-4E98-8E13-7F8F4829F28E}" type="sibTrans" cxnId="{48F8253A-FADC-4650-B6EC-C1C79D8F755E}">
      <dgm:prSet/>
      <dgm:spPr/>
      <dgm:t>
        <a:bodyPr/>
        <a:lstStyle/>
        <a:p>
          <a:endParaRPr lang="es-EC"/>
        </a:p>
      </dgm:t>
    </dgm:pt>
    <dgm:pt modelId="{A32935AF-3C08-42E8-A78A-E0B5B556C177}">
      <dgm:prSet phldrT="[Texto]"/>
      <dgm:spPr/>
      <dgm:t>
        <a:bodyPr/>
        <a:lstStyle/>
        <a:p>
          <a:r>
            <a:rPr lang="es-EC" dirty="0" smtClean="0"/>
            <a:t>Social</a:t>
          </a:r>
          <a:endParaRPr lang="es-EC" dirty="0"/>
        </a:p>
      </dgm:t>
    </dgm:pt>
    <dgm:pt modelId="{02A4A1EE-6C80-4174-9F6C-818ED11D7693}" type="parTrans" cxnId="{C5FE297F-95FB-41C5-BB70-5E426174C886}">
      <dgm:prSet/>
      <dgm:spPr/>
      <dgm:t>
        <a:bodyPr/>
        <a:lstStyle/>
        <a:p>
          <a:endParaRPr lang="es-EC"/>
        </a:p>
      </dgm:t>
    </dgm:pt>
    <dgm:pt modelId="{06AB2341-AEA2-4916-B9CB-D74A23FB7F80}" type="sibTrans" cxnId="{C5FE297F-95FB-41C5-BB70-5E426174C886}">
      <dgm:prSet/>
      <dgm:spPr/>
      <dgm:t>
        <a:bodyPr/>
        <a:lstStyle/>
        <a:p>
          <a:endParaRPr lang="es-EC"/>
        </a:p>
      </dgm:t>
    </dgm:pt>
    <dgm:pt modelId="{FD94669E-DC30-4ED3-9AD1-68136BAC8B88}">
      <dgm:prSet phldrT="[Texto]"/>
      <dgm:spPr/>
      <dgm:t>
        <a:bodyPr/>
        <a:lstStyle/>
        <a:p>
          <a:r>
            <a:rPr lang="es-EC" dirty="0" smtClean="0"/>
            <a:t>Comportamiento del Consumidor</a:t>
          </a:r>
          <a:endParaRPr lang="es-EC" dirty="0"/>
        </a:p>
      </dgm:t>
    </dgm:pt>
    <dgm:pt modelId="{371D2580-5A87-46A4-B33D-612C4C9E9B99}" type="parTrans" cxnId="{8ADB27DB-2F50-4E86-AC60-0F41D957113A}">
      <dgm:prSet/>
      <dgm:spPr/>
      <dgm:t>
        <a:bodyPr/>
        <a:lstStyle/>
        <a:p>
          <a:endParaRPr lang="es-EC"/>
        </a:p>
      </dgm:t>
    </dgm:pt>
    <dgm:pt modelId="{1A31EEEC-F2C0-4BC2-ABFD-265EA8FD5F04}" type="sibTrans" cxnId="{8ADB27DB-2F50-4E86-AC60-0F41D957113A}">
      <dgm:prSet/>
      <dgm:spPr/>
      <dgm:t>
        <a:bodyPr/>
        <a:lstStyle/>
        <a:p>
          <a:endParaRPr lang="es-EC"/>
        </a:p>
      </dgm:t>
    </dgm:pt>
    <dgm:pt modelId="{FB4FF8FD-DA82-4720-8CE3-175FEBA316DF}">
      <dgm:prSet phldrT="[Texto]"/>
      <dgm:spPr/>
      <dgm:t>
        <a:bodyPr/>
        <a:lstStyle/>
        <a:p>
          <a:r>
            <a:rPr lang="es-EC" dirty="0" smtClean="0"/>
            <a:t>Marketing</a:t>
          </a:r>
          <a:endParaRPr lang="es-EC" dirty="0"/>
        </a:p>
      </dgm:t>
    </dgm:pt>
    <dgm:pt modelId="{9BA9039F-83D2-4F51-8692-03F8425AC336}" type="parTrans" cxnId="{7A79BBA3-242F-4541-8EC5-F5FAB4ED15FD}">
      <dgm:prSet/>
      <dgm:spPr/>
      <dgm:t>
        <a:bodyPr/>
        <a:lstStyle/>
        <a:p>
          <a:endParaRPr lang="es-EC"/>
        </a:p>
      </dgm:t>
    </dgm:pt>
    <dgm:pt modelId="{99EF493F-8F75-4260-B016-69FF363C1C58}" type="sibTrans" cxnId="{7A79BBA3-242F-4541-8EC5-F5FAB4ED15FD}">
      <dgm:prSet/>
      <dgm:spPr/>
      <dgm:t>
        <a:bodyPr/>
        <a:lstStyle/>
        <a:p>
          <a:endParaRPr lang="es-EC"/>
        </a:p>
      </dgm:t>
    </dgm:pt>
    <dgm:pt modelId="{BFA1A797-E892-40DC-992E-E44D4A9837F9}">
      <dgm:prSet phldrT="[Texto]"/>
      <dgm:spPr/>
      <dgm:t>
        <a:bodyPr/>
        <a:lstStyle/>
        <a:p>
          <a:r>
            <a:rPr lang="es-EC" dirty="0" smtClean="0"/>
            <a:t>Demanda</a:t>
          </a:r>
          <a:endParaRPr lang="es-EC" dirty="0"/>
        </a:p>
      </dgm:t>
    </dgm:pt>
    <dgm:pt modelId="{75033213-8643-4D89-B8C1-8BD2C930A2CA}" type="parTrans" cxnId="{1466DB41-9B94-45AC-8DD9-C160E9FA6F07}">
      <dgm:prSet/>
      <dgm:spPr/>
      <dgm:t>
        <a:bodyPr/>
        <a:lstStyle/>
        <a:p>
          <a:endParaRPr lang="es-EC"/>
        </a:p>
      </dgm:t>
    </dgm:pt>
    <dgm:pt modelId="{C4199CA8-F524-4132-A062-9AB13496C995}" type="sibTrans" cxnId="{1466DB41-9B94-45AC-8DD9-C160E9FA6F07}">
      <dgm:prSet/>
      <dgm:spPr/>
      <dgm:t>
        <a:bodyPr/>
        <a:lstStyle/>
        <a:p>
          <a:endParaRPr lang="es-EC"/>
        </a:p>
      </dgm:t>
    </dgm:pt>
    <dgm:pt modelId="{94E1C022-FBAF-48E7-9056-42D3B5E77583}">
      <dgm:prSet phldrT="[Texto]"/>
      <dgm:spPr/>
      <dgm:t>
        <a:bodyPr/>
        <a:lstStyle/>
        <a:p>
          <a:r>
            <a:rPr lang="es-EC" dirty="0" smtClean="0"/>
            <a:t>Oferta</a:t>
          </a:r>
          <a:endParaRPr lang="es-EC" dirty="0"/>
        </a:p>
      </dgm:t>
    </dgm:pt>
    <dgm:pt modelId="{0A95F40E-5B06-4253-8436-7518AA40AA31}" type="parTrans" cxnId="{7844053A-36DA-410A-A953-79EEFE033BC4}">
      <dgm:prSet/>
      <dgm:spPr/>
      <dgm:t>
        <a:bodyPr/>
        <a:lstStyle/>
        <a:p>
          <a:endParaRPr lang="es-EC"/>
        </a:p>
      </dgm:t>
    </dgm:pt>
    <dgm:pt modelId="{EAFBEEEB-D5F7-44B1-99B6-2F1C8F110F7E}" type="sibTrans" cxnId="{7844053A-36DA-410A-A953-79EEFE033BC4}">
      <dgm:prSet/>
      <dgm:spPr/>
      <dgm:t>
        <a:bodyPr/>
        <a:lstStyle/>
        <a:p>
          <a:endParaRPr lang="es-EC"/>
        </a:p>
      </dgm:t>
    </dgm:pt>
    <dgm:pt modelId="{31A31E3D-9CF6-4613-9382-6F8286453EF0}">
      <dgm:prSet phldrT="[Texto]"/>
      <dgm:spPr/>
      <dgm:t>
        <a:bodyPr/>
        <a:lstStyle/>
        <a:p>
          <a:r>
            <a:rPr lang="es-EC" dirty="0" smtClean="0"/>
            <a:t>Calidad</a:t>
          </a:r>
          <a:endParaRPr lang="es-EC" dirty="0"/>
        </a:p>
      </dgm:t>
    </dgm:pt>
    <dgm:pt modelId="{170AE621-D19D-4E52-9F3D-F35BBDD21FD4}" type="parTrans" cxnId="{1715A36A-320C-4005-B07D-D299CE9FFA10}">
      <dgm:prSet/>
      <dgm:spPr/>
      <dgm:t>
        <a:bodyPr/>
        <a:lstStyle/>
        <a:p>
          <a:endParaRPr lang="es-EC"/>
        </a:p>
      </dgm:t>
    </dgm:pt>
    <dgm:pt modelId="{48D451D2-9186-4CBB-92FE-45E3661B02B5}" type="sibTrans" cxnId="{1715A36A-320C-4005-B07D-D299CE9FFA10}">
      <dgm:prSet/>
      <dgm:spPr/>
      <dgm:t>
        <a:bodyPr/>
        <a:lstStyle/>
        <a:p>
          <a:endParaRPr lang="es-EC"/>
        </a:p>
      </dgm:t>
    </dgm:pt>
    <dgm:pt modelId="{5859ADEE-A1A2-41E3-9452-83CD44C1D0E2}">
      <dgm:prSet phldrT="[Texto]"/>
      <dgm:spPr/>
      <dgm:t>
        <a:bodyPr/>
        <a:lstStyle/>
        <a:p>
          <a:r>
            <a:rPr lang="es-EC" dirty="0" smtClean="0"/>
            <a:t>Satisfacción del Cliente</a:t>
          </a:r>
          <a:endParaRPr lang="es-EC" dirty="0"/>
        </a:p>
      </dgm:t>
    </dgm:pt>
    <dgm:pt modelId="{63049676-118F-4B78-B1D1-E642593BD8F2}" type="parTrans" cxnId="{AD5B5919-8B65-4CF0-944B-DDB7FDBF2957}">
      <dgm:prSet/>
      <dgm:spPr/>
      <dgm:t>
        <a:bodyPr/>
        <a:lstStyle/>
        <a:p>
          <a:endParaRPr lang="es-EC"/>
        </a:p>
      </dgm:t>
    </dgm:pt>
    <dgm:pt modelId="{D6DC84BE-A49D-432E-BBDF-77FB6C88BF30}" type="sibTrans" cxnId="{AD5B5919-8B65-4CF0-944B-DDB7FDBF2957}">
      <dgm:prSet/>
      <dgm:spPr/>
      <dgm:t>
        <a:bodyPr/>
        <a:lstStyle/>
        <a:p>
          <a:endParaRPr lang="es-EC"/>
        </a:p>
      </dgm:t>
    </dgm:pt>
    <dgm:pt modelId="{76125DEF-5E8B-4E06-9316-07D49A296C3F}" type="pres">
      <dgm:prSet presAssocID="{62239A83-DFB9-4D8C-8D05-EDFA17315826}" presName="Name0" presStyleCnt="0">
        <dgm:presLayoutVars>
          <dgm:chPref val="1"/>
          <dgm:dir/>
          <dgm:animOne val="branch"/>
          <dgm:animLvl val="lvl"/>
          <dgm:resizeHandles val="exact"/>
        </dgm:presLayoutVars>
      </dgm:prSet>
      <dgm:spPr/>
      <dgm:t>
        <a:bodyPr/>
        <a:lstStyle/>
        <a:p>
          <a:endParaRPr lang="es-EC"/>
        </a:p>
      </dgm:t>
    </dgm:pt>
    <dgm:pt modelId="{40EE5C8C-A3AB-424A-BC41-33F50CD7B8FD}" type="pres">
      <dgm:prSet presAssocID="{FB6022C5-ACAD-4F37-8326-60A2D01ECD6D}" presName="root1" presStyleCnt="0"/>
      <dgm:spPr/>
    </dgm:pt>
    <dgm:pt modelId="{994DE5C2-83BA-421D-8E64-FB5F3D09880F}" type="pres">
      <dgm:prSet presAssocID="{FB6022C5-ACAD-4F37-8326-60A2D01ECD6D}" presName="LevelOneTextNode" presStyleLbl="node0" presStyleIdx="0" presStyleCnt="1" custScaleY="119673">
        <dgm:presLayoutVars>
          <dgm:chPref val="3"/>
        </dgm:presLayoutVars>
      </dgm:prSet>
      <dgm:spPr/>
      <dgm:t>
        <a:bodyPr/>
        <a:lstStyle/>
        <a:p>
          <a:endParaRPr lang="es-EC"/>
        </a:p>
      </dgm:t>
    </dgm:pt>
    <dgm:pt modelId="{B42B1A47-6B3E-45BA-A3A4-043C98CCCB96}" type="pres">
      <dgm:prSet presAssocID="{FB6022C5-ACAD-4F37-8326-60A2D01ECD6D}" presName="level2hierChild" presStyleCnt="0"/>
      <dgm:spPr/>
    </dgm:pt>
    <dgm:pt modelId="{004E779C-C8BE-4F37-AB91-481EA8B709F9}" type="pres">
      <dgm:prSet presAssocID="{9C6BABCB-E0BE-4511-BDA2-0BF7FFA14463}" presName="conn2-1" presStyleLbl="parChTrans1D2" presStyleIdx="0" presStyleCnt="10"/>
      <dgm:spPr/>
      <dgm:t>
        <a:bodyPr/>
        <a:lstStyle/>
        <a:p>
          <a:endParaRPr lang="es-EC"/>
        </a:p>
      </dgm:t>
    </dgm:pt>
    <dgm:pt modelId="{AA086415-4DCC-4BAF-9D01-3C21370F6793}" type="pres">
      <dgm:prSet presAssocID="{9C6BABCB-E0BE-4511-BDA2-0BF7FFA14463}" presName="connTx" presStyleLbl="parChTrans1D2" presStyleIdx="0" presStyleCnt="10"/>
      <dgm:spPr/>
      <dgm:t>
        <a:bodyPr/>
        <a:lstStyle/>
        <a:p>
          <a:endParaRPr lang="es-EC"/>
        </a:p>
      </dgm:t>
    </dgm:pt>
    <dgm:pt modelId="{818A750D-9A9E-4AA4-B2C0-014BBDE84A30}" type="pres">
      <dgm:prSet presAssocID="{DA7115F2-AD66-4A84-AA11-DAEE5F6AB2D6}" presName="root2" presStyleCnt="0"/>
      <dgm:spPr/>
    </dgm:pt>
    <dgm:pt modelId="{CF0241CF-9E61-4F69-9C3E-3A6CE7766B1E}" type="pres">
      <dgm:prSet presAssocID="{DA7115F2-AD66-4A84-AA11-DAEE5F6AB2D6}" presName="LevelTwoTextNode" presStyleLbl="node2" presStyleIdx="0" presStyleCnt="10">
        <dgm:presLayoutVars>
          <dgm:chPref val="3"/>
        </dgm:presLayoutVars>
      </dgm:prSet>
      <dgm:spPr/>
      <dgm:t>
        <a:bodyPr/>
        <a:lstStyle/>
        <a:p>
          <a:endParaRPr lang="es-EC"/>
        </a:p>
      </dgm:t>
    </dgm:pt>
    <dgm:pt modelId="{78A96541-6DD1-4A89-A2A7-BA8D33530FDB}" type="pres">
      <dgm:prSet presAssocID="{DA7115F2-AD66-4A84-AA11-DAEE5F6AB2D6}" presName="level3hierChild" presStyleCnt="0"/>
      <dgm:spPr/>
    </dgm:pt>
    <dgm:pt modelId="{CDCF2BBD-2254-4533-8F6C-903C565491BD}" type="pres">
      <dgm:prSet presAssocID="{20DBDAF5-5F1A-4476-A108-2EDDD9701B98}" presName="conn2-1" presStyleLbl="parChTrans1D2" presStyleIdx="1" presStyleCnt="10"/>
      <dgm:spPr/>
      <dgm:t>
        <a:bodyPr/>
        <a:lstStyle/>
        <a:p>
          <a:endParaRPr lang="es-EC"/>
        </a:p>
      </dgm:t>
    </dgm:pt>
    <dgm:pt modelId="{50B4500B-BC30-41D8-B75D-50BF4342BF75}" type="pres">
      <dgm:prSet presAssocID="{20DBDAF5-5F1A-4476-A108-2EDDD9701B98}" presName="connTx" presStyleLbl="parChTrans1D2" presStyleIdx="1" presStyleCnt="10"/>
      <dgm:spPr/>
      <dgm:t>
        <a:bodyPr/>
        <a:lstStyle/>
        <a:p>
          <a:endParaRPr lang="es-EC"/>
        </a:p>
      </dgm:t>
    </dgm:pt>
    <dgm:pt modelId="{FF6482F9-9F4A-4A36-95FA-58A9F610B75A}" type="pres">
      <dgm:prSet presAssocID="{50BBBAFA-E2A3-4DE5-92A8-7B31DA142A64}" presName="root2" presStyleCnt="0"/>
      <dgm:spPr/>
    </dgm:pt>
    <dgm:pt modelId="{625CD524-09F2-4E47-BF16-2FB384A76B0F}" type="pres">
      <dgm:prSet presAssocID="{50BBBAFA-E2A3-4DE5-92A8-7B31DA142A64}" presName="LevelTwoTextNode" presStyleLbl="node2" presStyleIdx="1" presStyleCnt="10">
        <dgm:presLayoutVars>
          <dgm:chPref val="3"/>
        </dgm:presLayoutVars>
      </dgm:prSet>
      <dgm:spPr/>
      <dgm:t>
        <a:bodyPr/>
        <a:lstStyle/>
        <a:p>
          <a:endParaRPr lang="es-EC"/>
        </a:p>
      </dgm:t>
    </dgm:pt>
    <dgm:pt modelId="{839CD25F-2CCB-43EC-9B36-E02254A693D9}" type="pres">
      <dgm:prSet presAssocID="{50BBBAFA-E2A3-4DE5-92A8-7B31DA142A64}" presName="level3hierChild" presStyleCnt="0"/>
      <dgm:spPr/>
    </dgm:pt>
    <dgm:pt modelId="{90CEFDAD-B4F2-4606-AF69-95228A1CCC71}" type="pres">
      <dgm:prSet presAssocID="{61AEE53F-8115-4767-89F3-7C73B5C8CAA7}" presName="conn2-1" presStyleLbl="parChTrans1D2" presStyleIdx="2" presStyleCnt="10"/>
      <dgm:spPr/>
      <dgm:t>
        <a:bodyPr/>
        <a:lstStyle/>
        <a:p>
          <a:endParaRPr lang="es-EC"/>
        </a:p>
      </dgm:t>
    </dgm:pt>
    <dgm:pt modelId="{64DFB9BB-1EEC-4339-9522-156B7BFB42C8}" type="pres">
      <dgm:prSet presAssocID="{61AEE53F-8115-4767-89F3-7C73B5C8CAA7}" presName="connTx" presStyleLbl="parChTrans1D2" presStyleIdx="2" presStyleCnt="10"/>
      <dgm:spPr/>
      <dgm:t>
        <a:bodyPr/>
        <a:lstStyle/>
        <a:p>
          <a:endParaRPr lang="es-EC"/>
        </a:p>
      </dgm:t>
    </dgm:pt>
    <dgm:pt modelId="{AB9BFBA6-EC63-4278-BA81-C67626F56055}" type="pres">
      <dgm:prSet presAssocID="{EFF00819-6C61-4735-AFC2-30C2C6C6DC2E}" presName="root2" presStyleCnt="0"/>
      <dgm:spPr/>
    </dgm:pt>
    <dgm:pt modelId="{16721964-87C8-419A-80D2-0E0D2A922D95}" type="pres">
      <dgm:prSet presAssocID="{EFF00819-6C61-4735-AFC2-30C2C6C6DC2E}" presName="LevelTwoTextNode" presStyleLbl="node2" presStyleIdx="2" presStyleCnt="10">
        <dgm:presLayoutVars>
          <dgm:chPref val="3"/>
        </dgm:presLayoutVars>
      </dgm:prSet>
      <dgm:spPr/>
      <dgm:t>
        <a:bodyPr/>
        <a:lstStyle/>
        <a:p>
          <a:endParaRPr lang="es-EC"/>
        </a:p>
      </dgm:t>
    </dgm:pt>
    <dgm:pt modelId="{1EBA6F03-D5E1-439E-99A7-54CA81F58E2C}" type="pres">
      <dgm:prSet presAssocID="{EFF00819-6C61-4735-AFC2-30C2C6C6DC2E}" presName="level3hierChild" presStyleCnt="0"/>
      <dgm:spPr/>
    </dgm:pt>
    <dgm:pt modelId="{001A5AD6-1E7B-4C4D-A653-9EB495208953}" type="pres">
      <dgm:prSet presAssocID="{02A4A1EE-6C80-4174-9F6C-818ED11D7693}" presName="conn2-1" presStyleLbl="parChTrans1D2" presStyleIdx="3" presStyleCnt="10"/>
      <dgm:spPr/>
      <dgm:t>
        <a:bodyPr/>
        <a:lstStyle/>
        <a:p>
          <a:endParaRPr lang="es-EC"/>
        </a:p>
      </dgm:t>
    </dgm:pt>
    <dgm:pt modelId="{63FB644B-F59E-4F55-8452-94A43783F83B}" type="pres">
      <dgm:prSet presAssocID="{02A4A1EE-6C80-4174-9F6C-818ED11D7693}" presName="connTx" presStyleLbl="parChTrans1D2" presStyleIdx="3" presStyleCnt="10"/>
      <dgm:spPr/>
      <dgm:t>
        <a:bodyPr/>
        <a:lstStyle/>
        <a:p>
          <a:endParaRPr lang="es-EC"/>
        </a:p>
      </dgm:t>
    </dgm:pt>
    <dgm:pt modelId="{CC84F516-3CB7-4203-B579-2C7517779CE6}" type="pres">
      <dgm:prSet presAssocID="{A32935AF-3C08-42E8-A78A-E0B5B556C177}" presName="root2" presStyleCnt="0"/>
      <dgm:spPr/>
    </dgm:pt>
    <dgm:pt modelId="{557F3D31-7773-4780-9BA5-B1461F990EFD}" type="pres">
      <dgm:prSet presAssocID="{A32935AF-3C08-42E8-A78A-E0B5B556C177}" presName="LevelTwoTextNode" presStyleLbl="node2" presStyleIdx="3" presStyleCnt="10">
        <dgm:presLayoutVars>
          <dgm:chPref val="3"/>
        </dgm:presLayoutVars>
      </dgm:prSet>
      <dgm:spPr/>
      <dgm:t>
        <a:bodyPr/>
        <a:lstStyle/>
        <a:p>
          <a:endParaRPr lang="es-EC"/>
        </a:p>
      </dgm:t>
    </dgm:pt>
    <dgm:pt modelId="{1D82A2DA-85DD-4AC9-8DC2-95A80F4105E3}" type="pres">
      <dgm:prSet presAssocID="{A32935AF-3C08-42E8-A78A-E0B5B556C177}" presName="level3hierChild" presStyleCnt="0"/>
      <dgm:spPr/>
    </dgm:pt>
    <dgm:pt modelId="{21FC761E-2D25-4C8B-B65A-0C8FAE32C3E6}" type="pres">
      <dgm:prSet presAssocID="{371D2580-5A87-46A4-B33D-612C4C9E9B99}" presName="conn2-1" presStyleLbl="parChTrans1D2" presStyleIdx="4" presStyleCnt="10"/>
      <dgm:spPr/>
      <dgm:t>
        <a:bodyPr/>
        <a:lstStyle/>
        <a:p>
          <a:endParaRPr lang="es-EC"/>
        </a:p>
      </dgm:t>
    </dgm:pt>
    <dgm:pt modelId="{09B1FEAA-29AD-4781-B0F4-9740602B808C}" type="pres">
      <dgm:prSet presAssocID="{371D2580-5A87-46A4-B33D-612C4C9E9B99}" presName="connTx" presStyleLbl="parChTrans1D2" presStyleIdx="4" presStyleCnt="10"/>
      <dgm:spPr/>
      <dgm:t>
        <a:bodyPr/>
        <a:lstStyle/>
        <a:p>
          <a:endParaRPr lang="es-EC"/>
        </a:p>
      </dgm:t>
    </dgm:pt>
    <dgm:pt modelId="{475E9BD9-9911-482B-B38E-6DB8CFEF3933}" type="pres">
      <dgm:prSet presAssocID="{FD94669E-DC30-4ED3-9AD1-68136BAC8B88}" presName="root2" presStyleCnt="0"/>
      <dgm:spPr/>
    </dgm:pt>
    <dgm:pt modelId="{93D5C1A7-6501-47AE-828A-375D692B132A}" type="pres">
      <dgm:prSet presAssocID="{FD94669E-DC30-4ED3-9AD1-68136BAC8B88}" presName="LevelTwoTextNode" presStyleLbl="node2" presStyleIdx="4" presStyleCnt="10">
        <dgm:presLayoutVars>
          <dgm:chPref val="3"/>
        </dgm:presLayoutVars>
      </dgm:prSet>
      <dgm:spPr/>
      <dgm:t>
        <a:bodyPr/>
        <a:lstStyle/>
        <a:p>
          <a:endParaRPr lang="es-EC"/>
        </a:p>
      </dgm:t>
    </dgm:pt>
    <dgm:pt modelId="{8CDE6847-76EF-4E4F-A745-6CEFEC09D515}" type="pres">
      <dgm:prSet presAssocID="{FD94669E-DC30-4ED3-9AD1-68136BAC8B88}" presName="level3hierChild" presStyleCnt="0"/>
      <dgm:spPr/>
    </dgm:pt>
    <dgm:pt modelId="{6E25CABF-F0C0-455E-A8C2-3924C9A7C146}" type="pres">
      <dgm:prSet presAssocID="{9BA9039F-83D2-4F51-8692-03F8425AC336}" presName="conn2-1" presStyleLbl="parChTrans1D2" presStyleIdx="5" presStyleCnt="10"/>
      <dgm:spPr/>
      <dgm:t>
        <a:bodyPr/>
        <a:lstStyle/>
        <a:p>
          <a:endParaRPr lang="es-EC"/>
        </a:p>
      </dgm:t>
    </dgm:pt>
    <dgm:pt modelId="{5474CC5F-1442-4DBC-B794-67C693A7B9AC}" type="pres">
      <dgm:prSet presAssocID="{9BA9039F-83D2-4F51-8692-03F8425AC336}" presName="connTx" presStyleLbl="parChTrans1D2" presStyleIdx="5" presStyleCnt="10"/>
      <dgm:spPr/>
      <dgm:t>
        <a:bodyPr/>
        <a:lstStyle/>
        <a:p>
          <a:endParaRPr lang="es-EC"/>
        </a:p>
      </dgm:t>
    </dgm:pt>
    <dgm:pt modelId="{2B7764CA-6AC6-4886-8622-4B78349C9B14}" type="pres">
      <dgm:prSet presAssocID="{FB4FF8FD-DA82-4720-8CE3-175FEBA316DF}" presName="root2" presStyleCnt="0"/>
      <dgm:spPr/>
    </dgm:pt>
    <dgm:pt modelId="{065697C8-454C-4FE8-A8A4-45D1116D66AA}" type="pres">
      <dgm:prSet presAssocID="{FB4FF8FD-DA82-4720-8CE3-175FEBA316DF}" presName="LevelTwoTextNode" presStyleLbl="node2" presStyleIdx="5" presStyleCnt="10">
        <dgm:presLayoutVars>
          <dgm:chPref val="3"/>
        </dgm:presLayoutVars>
      </dgm:prSet>
      <dgm:spPr/>
      <dgm:t>
        <a:bodyPr/>
        <a:lstStyle/>
        <a:p>
          <a:endParaRPr lang="es-EC"/>
        </a:p>
      </dgm:t>
    </dgm:pt>
    <dgm:pt modelId="{10B35628-063D-489D-AB4A-EA66EA2E778A}" type="pres">
      <dgm:prSet presAssocID="{FB4FF8FD-DA82-4720-8CE3-175FEBA316DF}" presName="level3hierChild" presStyleCnt="0"/>
      <dgm:spPr/>
    </dgm:pt>
    <dgm:pt modelId="{A307A0F9-C089-4CB6-B336-90F8DCF611C2}" type="pres">
      <dgm:prSet presAssocID="{75033213-8643-4D89-B8C1-8BD2C930A2CA}" presName="conn2-1" presStyleLbl="parChTrans1D2" presStyleIdx="6" presStyleCnt="10"/>
      <dgm:spPr/>
      <dgm:t>
        <a:bodyPr/>
        <a:lstStyle/>
        <a:p>
          <a:endParaRPr lang="es-EC"/>
        </a:p>
      </dgm:t>
    </dgm:pt>
    <dgm:pt modelId="{FFAB7F31-12B9-47B8-B564-2F474C9FC128}" type="pres">
      <dgm:prSet presAssocID="{75033213-8643-4D89-B8C1-8BD2C930A2CA}" presName="connTx" presStyleLbl="parChTrans1D2" presStyleIdx="6" presStyleCnt="10"/>
      <dgm:spPr/>
      <dgm:t>
        <a:bodyPr/>
        <a:lstStyle/>
        <a:p>
          <a:endParaRPr lang="es-EC"/>
        </a:p>
      </dgm:t>
    </dgm:pt>
    <dgm:pt modelId="{F306FE46-74D6-4B2C-B929-A7F62FBBF9EA}" type="pres">
      <dgm:prSet presAssocID="{BFA1A797-E892-40DC-992E-E44D4A9837F9}" presName="root2" presStyleCnt="0"/>
      <dgm:spPr/>
    </dgm:pt>
    <dgm:pt modelId="{7F23FBB8-6283-498E-A152-497588E19C63}" type="pres">
      <dgm:prSet presAssocID="{BFA1A797-E892-40DC-992E-E44D4A9837F9}" presName="LevelTwoTextNode" presStyleLbl="node2" presStyleIdx="6" presStyleCnt="10">
        <dgm:presLayoutVars>
          <dgm:chPref val="3"/>
        </dgm:presLayoutVars>
      </dgm:prSet>
      <dgm:spPr/>
      <dgm:t>
        <a:bodyPr/>
        <a:lstStyle/>
        <a:p>
          <a:endParaRPr lang="es-EC"/>
        </a:p>
      </dgm:t>
    </dgm:pt>
    <dgm:pt modelId="{1649A707-4CA1-448A-9CA0-87E31436499F}" type="pres">
      <dgm:prSet presAssocID="{BFA1A797-E892-40DC-992E-E44D4A9837F9}" presName="level3hierChild" presStyleCnt="0"/>
      <dgm:spPr/>
    </dgm:pt>
    <dgm:pt modelId="{A326A83D-195A-4C02-87E4-B9E405539F84}" type="pres">
      <dgm:prSet presAssocID="{0A95F40E-5B06-4253-8436-7518AA40AA31}" presName="conn2-1" presStyleLbl="parChTrans1D2" presStyleIdx="7" presStyleCnt="10"/>
      <dgm:spPr/>
      <dgm:t>
        <a:bodyPr/>
        <a:lstStyle/>
        <a:p>
          <a:endParaRPr lang="es-EC"/>
        </a:p>
      </dgm:t>
    </dgm:pt>
    <dgm:pt modelId="{2C33068B-797E-4100-87D1-9E242903EEFA}" type="pres">
      <dgm:prSet presAssocID="{0A95F40E-5B06-4253-8436-7518AA40AA31}" presName="connTx" presStyleLbl="parChTrans1D2" presStyleIdx="7" presStyleCnt="10"/>
      <dgm:spPr/>
      <dgm:t>
        <a:bodyPr/>
        <a:lstStyle/>
        <a:p>
          <a:endParaRPr lang="es-EC"/>
        </a:p>
      </dgm:t>
    </dgm:pt>
    <dgm:pt modelId="{0AA90A10-4718-4997-870A-070FC083C980}" type="pres">
      <dgm:prSet presAssocID="{94E1C022-FBAF-48E7-9056-42D3B5E77583}" presName="root2" presStyleCnt="0"/>
      <dgm:spPr/>
    </dgm:pt>
    <dgm:pt modelId="{442C7AA5-A5A2-4C88-BE71-F9FFFC6BBD7C}" type="pres">
      <dgm:prSet presAssocID="{94E1C022-FBAF-48E7-9056-42D3B5E77583}" presName="LevelTwoTextNode" presStyleLbl="node2" presStyleIdx="7" presStyleCnt="10">
        <dgm:presLayoutVars>
          <dgm:chPref val="3"/>
        </dgm:presLayoutVars>
      </dgm:prSet>
      <dgm:spPr/>
      <dgm:t>
        <a:bodyPr/>
        <a:lstStyle/>
        <a:p>
          <a:endParaRPr lang="es-EC"/>
        </a:p>
      </dgm:t>
    </dgm:pt>
    <dgm:pt modelId="{82A9FDC6-C8DB-4B75-8605-883A9AE5A39B}" type="pres">
      <dgm:prSet presAssocID="{94E1C022-FBAF-48E7-9056-42D3B5E77583}" presName="level3hierChild" presStyleCnt="0"/>
      <dgm:spPr/>
    </dgm:pt>
    <dgm:pt modelId="{F0B47457-9A40-4A72-9425-4FE6659F49A7}" type="pres">
      <dgm:prSet presAssocID="{170AE621-D19D-4E52-9F3D-F35BBDD21FD4}" presName="conn2-1" presStyleLbl="parChTrans1D2" presStyleIdx="8" presStyleCnt="10"/>
      <dgm:spPr/>
      <dgm:t>
        <a:bodyPr/>
        <a:lstStyle/>
        <a:p>
          <a:endParaRPr lang="es-EC"/>
        </a:p>
      </dgm:t>
    </dgm:pt>
    <dgm:pt modelId="{45B9853C-9BB6-4F55-991C-5A0B84FACFB8}" type="pres">
      <dgm:prSet presAssocID="{170AE621-D19D-4E52-9F3D-F35BBDD21FD4}" presName="connTx" presStyleLbl="parChTrans1D2" presStyleIdx="8" presStyleCnt="10"/>
      <dgm:spPr/>
      <dgm:t>
        <a:bodyPr/>
        <a:lstStyle/>
        <a:p>
          <a:endParaRPr lang="es-EC"/>
        </a:p>
      </dgm:t>
    </dgm:pt>
    <dgm:pt modelId="{136B3D92-82A4-4F3E-9AA8-38E9DA018C55}" type="pres">
      <dgm:prSet presAssocID="{31A31E3D-9CF6-4613-9382-6F8286453EF0}" presName="root2" presStyleCnt="0"/>
      <dgm:spPr/>
    </dgm:pt>
    <dgm:pt modelId="{B07D555F-1872-4C27-891E-6CD27B72049A}" type="pres">
      <dgm:prSet presAssocID="{31A31E3D-9CF6-4613-9382-6F8286453EF0}" presName="LevelTwoTextNode" presStyleLbl="node2" presStyleIdx="8" presStyleCnt="10">
        <dgm:presLayoutVars>
          <dgm:chPref val="3"/>
        </dgm:presLayoutVars>
      </dgm:prSet>
      <dgm:spPr/>
      <dgm:t>
        <a:bodyPr/>
        <a:lstStyle/>
        <a:p>
          <a:endParaRPr lang="es-EC"/>
        </a:p>
      </dgm:t>
    </dgm:pt>
    <dgm:pt modelId="{6FB25492-06B9-4BED-8155-470F9A31E3C3}" type="pres">
      <dgm:prSet presAssocID="{31A31E3D-9CF6-4613-9382-6F8286453EF0}" presName="level3hierChild" presStyleCnt="0"/>
      <dgm:spPr/>
    </dgm:pt>
    <dgm:pt modelId="{7C869D58-4F25-45E0-9366-72F9A28BB576}" type="pres">
      <dgm:prSet presAssocID="{63049676-118F-4B78-B1D1-E642593BD8F2}" presName="conn2-1" presStyleLbl="parChTrans1D2" presStyleIdx="9" presStyleCnt="10"/>
      <dgm:spPr/>
      <dgm:t>
        <a:bodyPr/>
        <a:lstStyle/>
        <a:p>
          <a:endParaRPr lang="es-EC"/>
        </a:p>
      </dgm:t>
    </dgm:pt>
    <dgm:pt modelId="{12796553-541A-4946-A23E-F8C14806B99E}" type="pres">
      <dgm:prSet presAssocID="{63049676-118F-4B78-B1D1-E642593BD8F2}" presName="connTx" presStyleLbl="parChTrans1D2" presStyleIdx="9" presStyleCnt="10"/>
      <dgm:spPr/>
      <dgm:t>
        <a:bodyPr/>
        <a:lstStyle/>
        <a:p>
          <a:endParaRPr lang="es-EC"/>
        </a:p>
      </dgm:t>
    </dgm:pt>
    <dgm:pt modelId="{B0C488FC-2EDB-4B1D-B98D-D6F048C0FFA9}" type="pres">
      <dgm:prSet presAssocID="{5859ADEE-A1A2-41E3-9452-83CD44C1D0E2}" presName="root2" presStyleCnt="0"/>
      <dgm:spPr/>
    </dgm:pt>
    <dgm:pt modelId="{58143A9E-3496-4ABA-80E3-04A41E0EEF3A}" type="pres">
      <dgm:prSet presAssocID="{5859ADEE-A1A2-41E3-9452-83CD44C1D0E2}" presName="LevelTwoTextNode" presStyleLbl="node2" presStyleIdx="9" presStyleCnt="10">
        <dgm:presLayoutVars>
          <dgm:chPref val="3"/>
        </dgm:presLayoutVars>
      </dgm:prSet>
      <dgm:spPr/>
      <dgm:t>
        <a:bodyPr/>
        <a:lstStyle/>
        <a:p>
          <a:endParaRPr lang="es-EC"/>
        </a:p>
      </dgm:t>
    </dgm:pt>
    <dgm:pt modelId="{35134B79-C227-407F-B0DD-C358FD66C811}" type="pres">
      <dgm:prSet presAssocID="{5859ADEE-A1A2-41E3-9452-83CD44C1D0E2}" presName="level3hierChild" presStyleCnt="0"/>
      <dgm:spPr/>
    </dgm:pt>
  </dgm:ptLst>
  <dgm:cxnLst>
    <dgm:cxn modelId="{40533B85-37C9-4D0E-B3E9-234228811621}" type="presOf" srcId="{EFF00819-6C61-4735-AFC2-30C2C6C6DC2E}" destId="{16721964-87C8-419A-80D2-0E0D2A922D95}" srcOrd="0" destOrd="0" presId="urn:microsoft.com/office/officeart/2008/layout/HorizontalMultiLevelHierarchy"/>
    <dgm:cxn modelId="{025670B9-334F-4A5D-9A5C-3002920FBD62}" type="presOf" srcId="{FB4FF8FD-DA82-4720-8CE3-175FEBA316DF}" destId="{065697C8-454C-4FE8-A8A4-45D1116D66AA}" srcOrd="0" destOrd="0" presId="urn:microsoft.com/office/officeart/2008/layout/HorizontalMultiLevelHierarchy"/>
    <dgm:cxn modelId="{584B4D12-A743-4EC8-A4EB-57F27AFCC39F}" type="presOf" srcId="{63049676-118F-4B78-B1D1-E642593BD8F2}" destId="{7C869D58-4F25-45E0-9366-72F9A28BB576}" srcOrd="0" destOrd="0" presId="urn:microsoft.com/office/officeart/2008/layout/HorizontalMultiLevelHierarchy"/>
    <dgm:cxn modelId="{8098C0E4-A9D2-497D-B829-27DF89423725}" srcId="{FB6022C5-ACAD-4F37-8326-60A2D01ECD6D}" destId="{DA7115F2-AD66-4A84-AA11-DAEE5F6AB2D6}" srcOrd="0" destOrd="0" parTransId="{9C6BABCB-E0BE-4511-BDA2-0BF7FFA14463}" sibTransId="{5BE4177C-0156-4D5B-A69C-FDF628344821}"/>
    <dgm:cxn modelId="{8E8FAE70-3BAA-4762-8800-A42B45F9BD5D}" type="presOf" srcId="{62239A83-DFB9-4D8C-8D05-EDFA17315826}" destId="{76125DEF-5E8B-4E06-9316-07D49A296C3F}" srcOrd="0" destOrd="0" presId="urn:microsoft.com/office/officeart/2008/layout/HorizontalMultiLevelHierarchy"/>
    <dgm:cxn modelId="{91284461-461D-47B7-A43F-19CA4106C820}" type="presOf" srcId="{20DBDAF5-5F1A-4476-A108-2EDDD9701B98}" destId="{50B4500B-BC30-41D8-B75D-50BF4342BF75}" srcOrd="1" destOrd="0" presId="urn:microsoft.com/office/officeart/2008/layout/HorizontalMultiLevelHierarchy"/>
    <dgm:cxn modelId="{7CFFB837-F17E-4912-8D20-C9C7BDB50A73}" type="presOf" srcId="{FB6022C5-ACAD-4F37-8326-60A2D01ECD6D}" destId="{994DE5C2-83BA-421D-8E64-FB5F3D09880F}" srcOrd="0" destOrd="0" presId="urn:microsoft.com/office/officeart/2008/layout/HorizontalMultiLevelHierarchy"/>
    <dgm:cxn modelId="{D560CD10-6981-4CF4-BC4C-563E99E5C78C}" type="presOf" srcId="{BFA1A797-E892-40DC-992E-E44D4A9837F9}" destId="{7F23FBB8-6283-498E-A152-497588E19C63}" srcOrd="0" destOrd="0" presId="urn:microsoft.com/office/officeart/2008/layout/HorizontalMultiLevelHierarchy"/>
    <dgm:cxn modelId="{81D05166-DDC5-4786-BA9B-2438CF849107}" type="presOf" srcId="{63049676-118F-4B78-B1D1-E642593BD8F2}" destId="{12796553-541A-4946-A23E-F8C14806B99E}" srcOrd="1" destOrd="0" presId="urn:microsoft.com/office/officeart/2008/layout/HorizontalMultiLevelHierarchy"/>
    <dgm:cxn modelId="{EBE6130E-456B-41C4-8B39-323E0F664147}" type="presOf" srcId="{A32935AF-3C08-42E8-A78A-E0B5B556C177}" destId="{557F3D31-7773-4780-9BA5-B1461F990EFD}" srcOrd="0" destOrd="0" presId="urn:microsoft.com/office/officeart/2008/layout/HorizontalMultiLevelHierarchy"/>
    <dgm:cxn modelId="{34AE6EA6-7081-440F-BB85-9A879324CC5A}" type="presOf" srcId="{9C6BABCB-E0BE-4511-BDA2-0BF7FFA14463}" destId="{004E779C-C8BE-4F37-AB91-481EA8B709F9}" srcOrd="0" destOrd="0" presId="urn:microsoft.com/office/officeart/2008/layout/HorizontalMultiLevelHierarchy"/>
    <dgm:cxn modelId="{C09EC060-2AA3-4755-9C48-B4F3AC067676}" type="presOf" srcId="{371D2580-5A87-46A4-B33D-612C4C9E9B99}" destId="{21FC761E-2D25-4C8B-B65A-0C8FAE32C3E6}" srcOrd="0" destOrd="0" presId="urn:microsoft.com/office/officeart/2008/layout/HorizontalMultiLevelHierarchy"/>
    <dgm:cxn modelId="{536E0913-9FA8-4044-A34A-8B23084FB3BF}" type="presOf" srcId="{61AEE53F-8115-4767-89F3-7C73B5C8CAA7}" destId="{64DFB9BB-1EEC-4339-9522-156B7BFB42C8}" srcOrd="1" destOrd="0" presId="urn:microsoft.com/office/officeart/2008/layout/HorizontalMultiLevelHierarchy"/>
    <dgm:cxn modelId="{17E6D6D9-C8E7-4C88-A629-FE7658FAAA1C}" type="presOf" srcId="{170AE621-D19D-4E52-9F3D-F35BBDD21FD4}" destId="{F0B47457-9A40-4A72-9425-4FE6659F49A7}" srcOrd="0" destOrd="0" presId="urn:microsoft.com/office/officeart/2008/layout/HorizontalMultiLevelHierarchy"/>
    <dgm:cxn modelId="{70CCAAF4-EA94-4E0B-B2C4-66AB8C710A0C}" type="presOf" srcId="{94E1C022-FBAF-48E7-9056-42D3B5E77583}" destId="{442C7AA5-A5A2-4C88-BE71-F9FFFC6BBD7C}" srcOrd="0" destOrd="0" presId="urn:microsoft.com/office/officeart/2008/layout/HorizontalMultiLevelHierarchy"/>
    <dgm:cxn modelId="{1715A36A-320C-4005-B07D-D299CE9FFA10}" srcId="{FB6022C5-ACAD-4F37-8326-60A2D01ECD6D}" destId="{31A31E3D-9CF6-4613-9382-6F8286453EF0}" srcOrd="8" destOrd="0" parTransId="{170AE621-D19D-4E52-9F3D-F35BBDD21FD4}" sibTransId="{48D451D2-9186-4CBB-92FE-45E3661B02B5}"/>
    <dgm:cxn modelId="{7A79BBA3-242F-4541-8EC5-F5FAB4ED15FD}" srcId="{FB6022C5-ACAD-4F37-8326-60A2D01ECD6D}" destId="{FB4FF8FD-DA82-4720-8CE3-175FEBA316DF}" srcOrd="5" destOrd="0" parTransId="{9BA9039F-83D2-4F51-8692-03F8425AC336}" sibTransId="{99EF493F-8F75-4260-B016-69FF363C1C58}"/>
    <dgm:cxn modelId="{8ADB27DB-2F50-4E86-AC60-0F41D957113A}" srcId="{FB6022C5-ACAD-4F37-8326-60A2D01ECD6D}" destId="{FD94669E-DC30-4ED3-9AD1-68136BAC8B88}" srcOrd="4" destOrd="0" parTransId="{371D2580-5A87-46A4-B33D-612C4C9E9B99}" sibTransId="{1A31EEEC-F2C0-4BC2-ABFD-265EA8FD5F04}"/>
    <dgm:cxn modelId="{4F0C8587-3263-445E-AFD6-4BD6D9A83001}" type="presOf" srcId="{9BA9039F-83D2-4F51-8692-03F8425AC336}" destId="{6E25CABF-F0C0-455E-A8C2-3924C9A7C146}" srcOrd="0" destOrd="0" presId="urn:microsoft.com/office/officeart/2008/layout/HorizontalMultiLevelHierarchy"/>
    <dgm:cxn modelId="{EA21876C-882F-4EB9-8088-FF4578BAE75E}" type="presOf" srcId="{75033213-8643-4D89-B8C1-8BD2C930A2CA}" destId="{FFAB7F31-12B9-47B8-B564-2F474C9FC128}" srcOrd="1" destOrd="0" presId="urn:microsoft.com/office/officeart/2008/layout/HorizontalMultiLevelHierarchy"/>
    <dgm:cxn modelId="{8512E635-0C77-437A-B7E9-3712522F222C}" type="presOf" srcId="{20DBDAF5-5F1A-4476-A108-2EDDD9701B98}" destId="{CDCF2BBD-2254-4533-8F6C-903C565491BD}" srcOrd="0" destOrd="0" presId="urn:microsoft.com/office/officeart/2008/layout/HorizontalMultiLevelHierarchy"/>
    <dgm:cxn modelId="{67BC0400-3437-4E81-926F-70594EAFCAAE}" type="presOf" srcId="{DA7115F2-AD66-4A84-AA11-DAEE5F6AB2D6}" destId="{CF0241CF-9E61-4F69-9C3E-3A6CE7766B1E}" srcOrd="0" destOrd="0" presId="urn:microsoft.com/office/officeart/2008/layout/HorizontalMultiLevelHierarchy"/>
    <dgm:cxn modelId="{48F8253A-FADC-4650-B6EC-C1C79D8F755E}" srcId="{FB6022C5-ACAD-4F37-8326-60A2D01ECD6D}" destId="{EFF00819-6C61-4735-AFC2-30C2C6C6DC2E}" srcOrd="2" destOrd="0" parTransId="{61AEE53F-8115-4767-89F3-7C73B5C8CAA7}" sibTransId="{FCF35780-ED0B-4E98-8E13-7F8F4829F28E}"/>
    <dgm:cxn modelId="{8B86E945-3765-4B82-90ED-978FB964F361}" srcId="{FB6022C5-ACAD-4F37-8326-60A2D01ECD6D}" destId="{50BBBAFA-E2A3-4DE5-92A8-7B31DA142A64}" srcOrd="1" destOrd="0" parTransId="{20DBDAF5-5F1A-4476-A108-2EDDD9701B98}" sibTransId="{036066D9-E443-4E38-AA32-C9929403BDAD}"/>
    <dgm:cxn modelId="{4BAF5454-9A56-4057-8AAF-FE366617131B}" srcId="{62239A83-DFB9-4D8C-8D05-EDFA17315826}" destId="{FB6022C5-ACAD-4F37-8326-60A2D01ECD6D}" srcOrd="0" destOrd="0" parTransId="{33063696-871A-4972-B742-EB74D16E0B95}" sibTransId="{228BF031-7832-49E1-806E-F8E71534BB88}"/>
    <dgm:cxn modelId="{F49B5349-AB41-447D-8F4A-3D9B78A6B981}" type="presOf" srcId="{FD94669E-DC30-4ED3-9AD1-68136BAC8B88}" destId="{93D5C1A7-6501-47AE-828A-375D692B132A}" srcOrd="0" destOrd="0" presId="urn:microsoft.com/office/officeart/2008/layout/HorizontalMultiLevelHierarchy"/>
    <dgm:cxn modelId="{77404FC8-D751-4A77-A7CA-0D2019CAB65E}" type="presOf" srcId="{0A95F40E-5B06-4253-8436-7518AA40AA31}" destId="{2C33068B-797E-4100-87D1-9E242903EEFA}" srcOrd="1" destOrd="0" presId="urn:microsoft.com/office/officeart/2008/layout/HorizontalMultiLevelHierarchy"/>
    <dgm:cxn modelId="{B4937D3F-8237-4B68-B0EB-6529408C4103}" type="presOf" srcId="{5859ADEE-A1A2-41E3-9452-83CD44C1D0E2}" destId="{58143A9E-3496-4ABA-80E3-04A41E0EEF3A}" srcOrd="0" destOrd="0" presId="urn:microsoft.com/office/officeart/2008/layout/HorizontalMultiLevelHierarchy"/>
    <dgm:cxn modelId="{284415E2-9FFC-4748-89AC-D3FE54B214CD}" type="presOf" srcId="{9BA9039F-83D2-4F51-8692-03F8425AC336}" destId="{5474CC5F-1442-4DBC-B794-67C693A7B9AC}" srcOrd="1" destOrd="0" presId="urn:microsoft.com/office/officeart/2008/layout/HorizontalMultiLevelHierarchy"/>
    <dgm:cxn modelId="{4962D602-788B-43F1-A095-3AA278E01D96}" type="presOf" srcId="{170AE621-D19D-4E52-9F3D-F35BBDD21FD4}" destId="{45B9853C-9BB6-4F55-991C-5A0B84FACFB8}" srcOrd="1" destOrd="0" presId="urn:microsoft.com/office/officeart/2008/layout/HorizontalMultiLevelHierarchy"/>
    <dgm:cxn modelId="{7844053A-36DA-410A-A953-79EEFE033BC4}" srcId="{FB6022C5-ACAD-4F37-8326-60A2D01ECD6D}" destId="{94E1C022-FBAF-48E7-9056-42D3B5E77583}" srcOrd="7" destOrd="0" parTransId="{0A95F40E-5B06-4253-8436-7518AA40AA31}" sibTransId="{EAFBEEEB-D5F7-44B1-99B6-2F1C8F110F7E}"/>
    <dgm:cxn modelId="{C5FE297F-95FB-41C5-BB70-5E426174C886}" srcId="{FB6022C5-ACAD-4F37-8326-60A2D01ECD6D}" destId="{A32935AF-3C08-42E8-A78A-E0B5B556C177}" srcOrd="3" destOrd="0" parTransId="{02A4A1EE-6C80-4174-9F6C-818ED11D7693}" sibTransId="{06AB2341-AEA2-4916-B9CB-D74A23FB7F80}"/>
    <dgm:cxn modelId="{8DCC6A22-E346-4F2A-9458-AD3F63C92D10}" type="presOf" srcId="{75033213-8643-4D89-B8C1-8BD2C930A2CA}" destId="{A307A0F9-C089-4CB6-B336-90F8DCF611C2}" srcOrd="0" destOrd="0" presId="urn:microsoft.com/office/officeart/2008/layout/HorizontalMultiLevelHierarchy"/>
    <dgm:cxn modelId="{E455C13A-7ECE-40E7-90A9-1C18C63A7630}" type="presOf" srcId="{31A31E3D-9CF6-4613-9382-6F8286453EF0}" destId="{B07D555F-1872-4C27-891E-6CD27B72049A}" srcOrd="0" destOrd="0" presId="urn:microsoft.com/office/officeart/2008/layout/HorizontalMultiLevelHierarchy"/>
    <dgm:cxn modelId="{7720879D-4F34-49C8-A7AD-67092ECF692B}" type="presOf" srcId="{61AEE53F-8115-4767-89F3-7C73B5C8CAA7}" destId="{90CEFDAD-B4F2-4606-AF69-95228A1CCC71}" srcOrd="0" destOrd="0" presId="urn:microsoft.com/office/officeart/2008/layout/HorizontalMultiLevelHierarchy"/>
    <dgm:cxn modelId="{2BB2D007-619D-4205-9E71-28A6D8E95ADA}" type="presOf" srcId="{02A4A1EE-6C80-4174-9F6C-818ED11D7693}" destId="{63FB644B-F59E-4F55-8452-94A43783F83B}" srcOrd="1" destOrd="0" presId="urn:microsoft.com/office/officeart/2008/layout/HorizontalMultiLevelHierarchy"/>
    <dgm:cxn modelId="{AD5B5919-8B65-4CF0-944B-DDB7FDBF2957}" srcId="{FB6022C5-ACAD-4F37-8326-60A2D01ECD6D}" destId="{5859ADEE-A1A2-41E3-9452-83CD44C1D0E2}" srcOrd="9" destOrd="0" parTransId="{63049676-118F-4B78-B1D1-E642593BD8F2}" sibTransId="{D6DC84BE-A49D-432E-BBDF-77FB6C88BF30}"/>
    <dgm:cxn modelId="{8AFB3152-3D21-4D0A-9CA9-95C704A8E2EA}" type="presOf" srcId="{50BBBAFA-E2A3-4DE5-92A8-7B31DA142A64}" destId="{625CD524-09F2-4E47-BF16-2FB384A76B0F}" srcOrd="0" destOrd="0" presId="urn:microsoft.com/office/officeart/2008/layout/HorizontalMultiLevelHierarchy"/>
    <dgm:cxn modelId="{FA33C5E7-760B-486F-AC2C-025746CE0029}" type="presOf" srcId="{0A95F40E-5B06-4253-8436-7518AA40AA31}" destId="{A326A83D-195A-4C02-87E4-B9E405539F84}" srcOrd="0" destOrd="0" presId="urn:microsoft.com/office/officeart/2008/layout/HorizontalMultiLevelHierarchy"/>
    <dgm:cxn modelId="{1466DB41-9B94-45AC-8DD9-C160E9FA6F07}" srcId="{FB6022C5-ACAD-4F37-8326-60A2D01ECD6D}" destId="{BFA1A797-E892-40DC-992E-E44D4A9837F9}" srcOrd="6" destOrd="0" parTransId="{75033213-8643-4D89-B8C1-8BD2C930A2CA}" sibTransId="{C4199CA8-F524-4132-A062-9AB13496C995}"/>
    <dgm:cxn modelId="{C8F333AB-9505-4DC3-AE73-10A8FC41E612}" type="presOf" srcId="{02A4A1EE-6C80-4174-9F6C-818ED11D7693}" destId="{001A5AD6-1E7B-4C4D-A653-9EB495208953}" srcOrd="0" destOrd="0" presId="urn:microsoft.com/office/officeart/2008/layout/HorizontalMultiLevelHierarchy"/>
    <dgm:cxn modelId="{9330CD37-7035-490E-B2A4-C7D91751C949}" type="presOf" srcId="{9C6BABCB-E0BE-4511-BDA2-0BF7FFA14463}" destId="{AA086415-4DCC-4BAF-9D01-3C21370F6793}" srcOrd="1" destOrd="0" presId="urn:microsoft.com/office/officeart/2008/layout/HorizontalMultiLevelHierarchy"/>
    <dgm:cxn modelId="{0BF645DC-70BE-409D-8A2B-2F84B5F989D7}" type="presOf" srcId="{371D2580-5A87-46A4-B33D-612C4C9E9B99}" destId="{09B1FEAA-29AD-4781-B0F4-9740602B808C}" srcOrd="1" destOrd="0" presId="urn:microsoft.com/office/officeart/2008/layout/HorizontalMultiLevelHierarchy"/>
    <dgm:cxn modelId="{36AB5A7B-F358-4ED3-ACE9-895C1F79EF09}" type="presParOf" srcId="{76125DEF-5E8B-4E06-9316-07D49A296C3F}" destId="{40EE5C8C-A3AB-424A-BC41-33F50CD7B8FD}" srcOrd="0" destOrd="0" presId="urn:microsoft.com/office/officeart/2008/layout/HorizontalMultiLevelHierarchy"/>
    <dgm:cxn modelId="{0E0C240B-3F44-4A59-A1FB-6F45915311F5}" type="presParOf" srcId="{40EE5C8C-A3AB-424A-BC41-33F50CD7B8FD}" destId="{994DE5C2-83BA-421D-8E64-FB5F3D09880F}" srcOrd="0" destOrd="0" presId="urn:microsoft.com/office/officeart/2008/layout/HorizontalMultiLevelHierarchy"/>
    <dgm:cxn modelId="{F1741524-8C22-401C-9C17-65B9F79983B1}" type="presParOf" srcId="{40EE5C8C-A3AB-424A-BC41-33F50CD7B8FD}" destId="{B42B1A47-6B3E-45BA-A3A4-043C98CCCB96}" srcOrd="1" destOrd="0" presId="urn:microsoft.com/office/officeart/2008/layout/HorizontalMultiLevelHierarchy"/>
    <dgm:cxn modelId="{19321A59-99F9-4104-B79E-F627F0A5B795}" type="presParOf" srcId="{B42B1A47-6B3E-45BA-A3A4-043C98CCCB96}" destId="{004E779C-C8BE-4F37-AB91-481EA8B709F9}" srcOrd="0" destOrd="0" presId="urn:microsoft.com/office/officeart/2008/layout/HorizontalMultiLevelHierarchy"/>
    <dgm:cxn modelId="{2582E087-FDA4-487D-A6AD-C4AAD885CB7A}" type="presParOf" srcId="{004E779C-C8BE-4F37-AB91-481EA8B709F9}" destId="{AA086415-4DCC-4BAF-9D01-3C21370F6793}" srcOrd="0" destOrd="0" presId="urn:microsoft.com/office/officeart/2008/layout/HorizontalMultiLevelHierarchy"/>
    <dgm:cxn modelId="{6C2FB0B8-EDE2-4F07-A198-00521423FC9E}" type="presParOf" srcId="{B42B1A47-6B3E-45BA-A3A4-043C98CCCB96}" destId="{818A750D-9A9E-4AA4-B2C0-014BBDE84A30}" srcOrd="1" destOrd="0" presId="urn:microsoft.com/office/officeart/2008/layout/HorizontalMultiLevelHierarchy"/>
    <dgm:cxn modelId="{4330EF48-8F35-40F1-8080-01F34DBC14BD}" type="presParOf" srcId="{818A750D-9A9E-4AA4-B2C0-014BBDE84A30}" destId="{CF0241CF-9E61-4F69-9C3E-3A6CE7766B1E}" srcOrd="0" destOrd="0" presId="urn:microsoft.com/office/officeart/2008/layout/HorizontalMultiLevelHierarchy"/>
    <dgm:cxn modelId="{6C0727B7-A175-47A1-B9D3-BA09A442A45F}" type="presParOf" srcId="{818A750D-9A9E-4AA4-B2C0-014BBDE84A30}" destId="{78A96541-6DD1-4A89-A2A7-BA8D33530FDB}" srcOrd="1" destOrd="0" presId="urn:microsoft.com/office/officeart/2008/layout/HorizontalMultiLevelHierarchy"/>
    <dgm:cxn modelId="{55095DD9-FE0E-4206-BF3E-016C596D381D}" type="presParOf" srcId="{B42B1A47-6B3E-45BA-A3A4-043C98CCCB96}" destId="{CDCF2BBD-2254-4533-8F6C-903C565491BD}" srcOrd="2" destOrd="0" presId="urn:microsoft.com/office/officeart/2008/layout/HorizontalMultiLevelHierarchy"/>
    <dgm:cxn modelId="{04E2A6A5-B90D-4736-87BF-F1C90317DDD0}" type="presParOf" srcId="{CDCF2BBD-2254-4533-8F6C-903C565491BD}" destId="{50B4500B-BC30-41D8-B75D-50BF4342BF75}" srcOrd="0" destOrd="0" presId="urn:microsoft.com/office/officeart/2008/layout/HorizontalMultiLevelHierarchy"/>
    <dgm:cxn modelId="{8312C4D3-3F60-48D2-A203-7DF61B3EC365}" type="presParOf" srcId="{B42B1A47-6B3E-45BA-A3A4-043C98CCCB96}" destId="{FF6482F9-9F4A-4A36-95FA-58A9F610B75A}" srcOrd="3" destOrd="0" presId="urn:microsoft.com/office/officeart/2008/layout/HorizontalMultiLevelHierarchy"/>
    <dgm:cxn modelId="{D0A6001F-6810-4D91-B23E-535F71C9A529}" type="presParOf" srcId="{FF6482F9-9F4A-4A36-95FA-58A9F610B75A}" destId="{625CD524-09F2-4E47-BF16-2FB384A76B0F}" srcOrd="0" destOrd="0" presId="urn:microsoft.com/office/officeart/2008/layout/HorizontalMultiLevelHierarchy"/>
    <dgm:cxn modelId="{B8B5476D-0475-4DF3-9A71-6B644A5ED54C}" type="presParOf" srcId="{FF6482F9-9F4A-4A36-95FA-58A9F610B75A}" destId="{839CD25F-2CCB-43EC-9B36-E02254A693D9}" srcOrd="1" destOrd="0" presId="urn:microsoft.com/office/officeart/2008/layout/HorizontalMultiLevelHierarchy"/>
    <dgm:cxn modelId="{C474ADD7-CFF4-44B9-A0FE-2C016E35EC4B}" type="presParOf" srcId="{B42B1A47-6B3E-45BA-A3A4-043C98CCCB96}" destId="{90CEFDAD-B4F2-4606-AF69-95228A1CCC71}" srcOrd="4" destOrd="0" presId="urn:microsoft.com/office/officeart/2008/layout/HorizontalMultiLevelHierarchy"/>
    <dgm:cxn modelId="{4D8D5EF5-09A6-499A-B44A-2C10848F6FD3}" type="presParOf" srcId="{90CEFDAD-B4F2-4606-AF69-95228A1CCC71}" destId="{64DFB9BB-1EEC-4339-9522-156B7BFB42C8}" srcOrd="0" destOrd="0" presId="urn:microsoft.com/office/officeart/2008/layout/HorizontalMultiLevelHierarchy"/>
    <dgm:cxn modelId="{6F311F60-C467-4812-B269-0EE4C2A2B091}" type="presParOf" srcId="{B42B1A47-6B3E-45BA-A3A4-043C98CCCB96}" destId="{AB9BFBA6-EC63-4278-BA81-C67626F56055}" srcOrd="5" destOrd="0" presId="urn:microsoft.com/office/officeart/2008/layout/HorizontalMultiLevelHierarchy"/>
    <dgm:cxn modelId="{D201F79B-BF3E-40CA-8C95-E0B4989C543E}" type="presParOf" srcId="{AB9BFBA6-EC63-4278-BA81-C67626F56055}" destId="{16721964-87C8-419A-80D2-0E0D2A922D95}" srcOrd="0" destOrd="0" presId="urn:microsoft.com/office/officeart/2008/layout/HorizontalMultiLevelHierarchy"/>
    <dgm:cxn modelId="{F4D5A777-4EA5-45D6-9B45-5CD4D8B04B8E}" type="presParOf" srcId="{AB9BFBA6-EC63-4278-BA81-C67626F56055}" destId="{1EBA6F03-D5E1-439E-99A7-54CA81F58E2C}" srcOrd="1" destOrd="0" presId="urn:microsoft.com/office/officeart/2008/layout/HorizontalMultiLevelHierarchy"/>
    <dgm:cxn modelId="{3115CD27-5DBA-48B3-8201-138C2225E5D8}" type="presParOf" srcId="{B42B1A47-6B3E-45BA-A3A4-043C98CCCB96}" destId="{001A5AD6-1E7B-4C4D-A653-9EB495208953}" srcOrd="6" destOrd="0" presId="urn:microsoft.com/office/officeart/2008/layout/HorizontalMultiLevelHierarchy"/>
    <dgm:cxn modelId="{55994E55-0271-4AF4-BBFE-ED315769A97A}" type="presParOf" srcId="{001A5AD6-1E7B-4C4D-A653-9EB495208953}" destId="{63FB644B-F59E-4F55-8452-94A43783F83B}" srcOrd="0" destOrd="0" presId="urn:microsoft.com/office/officeart/2008/layout/HorizontalMultiLevelHierarchy"/>
    <dgm:cxn modelId="{8BE804D4-BB40-4BF9-B468-4ED98A307EEE}" type="presParOf" srcId="{B42B1A47-6B3E-45BA-A3A4-043C98CCCB96}" destId="{CC84F516-3CB7-4203-B579-2C7517779CE6}" srcOrd="7" destOrd="0" presId="urn:microsoft.com/office/officeart/2008/layout/HorizontalMultiLevelHierarchy"/>
    <dgm:cxn modelId="{83E8D581-7348-4768-AE68-C913CA59E03E}" type="presParOf" srcId="{CC84F516-3CB7-4203-B579-2C7517779CE6}" destId="{557F3D31-7773-4780-9BA5-B1461F990EFD}" srcOrd="0" destOrd="0" presId="urn:microsoft.com/office/officeart/2008/layout/HorizontalMultiLevelHierarchy"/>
    <dgm:cxn modelId="{F7381936-C3C5-4BAE-9313-E95C693E45BA}" type="presParOf" srcId="{CC84F516-3CB7-4203-B579-2C7517779CE6}" destId="{1D82A2DA-85DD-4AC9-8DC2-95A80F4105E3}" srcOrd="1" destOrd="0" presId="urn:microsoft.com/office/officeart/2008/layout/HorizontalMultiLevelHierarchy"/>
    <dgm:cxn modelId="{76C625C8-ACC9-48C7-B12D-49306DED1632}" type="presParOf" srcId="{B42B1A47-6B3E-45BA-A3A4-043C98CCCB96}" destId="{21FC761E-2D25-4C8B-B65A-0C8FAE32C3E6}" srcOrd="8" destOrd="0" presId="urn:microsoft.com/office/officeart/2008/layout/HorizontalMultiLevelHierarchy"/>
    <dgm:cxn modelId="{5ACE9495-7109-4E8D-ADE1-7AF9F10DB2E7}" type="presParOf" srcId="{21FC761E-2D25-4C8B-B65A-0C8FAE32C3E6}" destId="{09B1FEAA-29AD-4781-B0F4-9740602B808C}" srcOrd="0" destOrd="0" presId="urn:microsoft.com/office/officeart/2008/layout/HorizontalMultiLevelHierarchy"/>
    <dgm:cxn modelId="{7CDB3D8D-7B9F-43BB-A0AA-061F87F6BF2D}" type="presParOf" srcId="{B42B1A47-6B3E-45BA-A3A4-043C98CCCB96}" destId="{475E9BD9-9911-482B-B38E-6DB8CFEF3933}" srcOrd="9" destOrd="0" presId="urn:microsoft.com/office/officeart/2008/layout/HorizontalMultiLevelHierarchy"/>
    <dgm:cxn modelId="{C1FA9F3B-650E-4B79-9235-9518E87E0C15}" type="presParOf" srcId="{475E9BD9-9911-482B-B38E-6DB8CFEF3933}" destId="{93D5C1A7-6501-47AE-828A-375D692B132A}" srcOrd="0" destOrd="0" presId="urn:microsoft.com/office/officeart/2008/layout/HorizontalMultiLevelHierarchy"/>
    <dgm:cxn modelId="{9788B9F0-B41C-479E-905E-7C503E6B0C7C}" type="presParOf" srcId="{475E9BD9-9911-482B-B38E-6DB8CFEF3933}" destId="{8CDE6847-76EF-4E4F-A745-6CEFEC09D515}" srcOrd="1" destOrd="0" presId="urn:microsoft.com/office/officeart/2008/layout/HorizontalMultiLevelHierarchy"/>
    <dgm:cxn modelId="{4886A13A-E335-4339-9598-A397583A4907}" type="presParOf" srcId="{B42B1A47-6B3E-45BA-A3A4-043C98CCCB96}" destId="{6E25CABF-F0C0-455E-A8C2-3924C9A7C146}" srcOrd="10" destOrd="0" presId="urn:microsoft.com/office/officeart/2008/layout/HorizontalMultiLevelHierarchy"/>
    <dgm:cxn modelId="{0E7053D5-9C39-4E5C-8FAA-89FBC0C23D03}" type="presParOf" srcId="{6E25CABF-F0C0-455E-A8C2-3924C9A7C146}" destId="{5474CC5F-1442-4DBC-B794-67C693A7B9AC}" srcOrd="0" destOrd="0" presId="urn:microsoft.com/office/officeart/2008/layout/HorizontalMultiLevelHierarchy"/>
    <dgm:cxn modelId="{17DCBF03-7159-49C7-821A-AC25B2DC5946}" type="presParOf" srcId="{B42B1A47-6B3E-45BA-A3A4-043C98CCCB96}" destId="{2B7764CA-6AC6-4886-8622-4B78349C9B14}" srcOrd="11" destOrd="0" presId="urn:microsoft.com/office/officeart/2008/layout/HorizontalMultiLevelHierarchy"/>
    <dgm:cxn modelId="{D7CEFEC7-E3AA-4300-AB4A-1790959A7241}" type="presParOf" srcId="{2B7764CA-6AC6-4886-8622-4B78349C9B14}" destId="{065697C8-454C-4FE8-A8A4-45D1116D66AA}" srcOrd="0" destOrd="0" presId="urn:microsoft.com/office/officeart/2008/layout/HorizontalMultiLevelHierarchy"/>
    <dgm:cxn modelId="{98BE14C3-16FD-481E-AC59-1D11389553EF}" type="presParOf" srcId="{2B7764CA-6AC6-4886-8622-4B78349C9B14}" destId="{10B35628-063D-489D-AB4A-EA66EA2E778A}" srcOrd="1" destOrd="0" presId="urn:microsoft.com/office/officeart/2008/layout/HorizontalMultiLevelHierarchy"/>
    <dgm:cxn modelId="{95B2AE43-73C7-440C-9CEE-C860EAC0A2C5}" type="presParOf" srcId="{B42B1A47-6B3E-45BA-A3A4-043C98CCCB96}" destId="{A307A0F9-C089-4CB6-B336-90F8DCF611C2}" srcOrd="12" destOrd="0" presId="urn:microsoft.com/office/officeart/2008/layout/HorizontalMultiLevelHierarchy"/>
    <dgm:cxn modelId="{581EE049-309B-40EA-B3FC-C7F831685D43}" type="presParOf" srcId="{A307A0F9-C089-4CB6-B336-90F8DCF611C2}" destId="{FFAB7F31-12B9-47B8-B564-2F474C9FC128}" srcOrd="0" destOrd="0" presId="urn:microsoft.com/office/officeart/2008/layout/HorizontalMultiLevelHierarchy"/>
    <dgm:cxn modelId="{4F97E2DD-1FCF-4C67-87B7-00E8FA466927}" type="presParOf" srcId="{B42B1A47-6B3E-45BA-A3A4-043C98CCCB96}" destId="{F306FE46-74D6-4B2C-B929-A7F62FBBF9EA}" srcOrd="13" destOrd="0" presId="urn:microsoft.com/office/officeart/2008/layout/HorizontalMultiLevelHierarchy"/>
    <dgm:cxn modelId="{339079F1-5AE7-4E1D-94C8-114B941A3894}" type="presParOf" srcId="{F306FE46-74D6-4B2C-B929-A7F62FBBF9EA}" destId="{7F23FBB8-6283-498E-A152-497588E19C63}" srcOrd="0" destOrd="0" presId="urn:microsoft.com/office/officeart/2008/layout/HorizontalMultiLevelHierarchy"/>
    <dgm:cxn modelId="{B710CE01-FB60-4A4C-9F04-E52A9D453B51}" type="presParOf" srcId="{F306FE46-74D6-4B2C-B929-A7F62FBBF9EA}" destId="{1649A707-4CA1-448A-9CA0-87E31436499F}" srcOrd="1" destOrd="0" presId="urn:microsoft.com/office/officeart/2008/layout/HorizontalMultiLevelHierarchy"/>
    <dgm:cxn modelId="{5505C0A3-D0D5-49F3-B2AD-74FDB98A265E}" type="presParOf" srcId="{B42B1A47-6B3E-45BA-A3A4-043C98CCCB96}" destId="{A326A83D-195A-4C02-87E4-B9E405539F84}" srcOrd="14" destOrd="0" presId="urn:microsoft.com/office/officeart/2008/layout/HorizontalMultiLevelHierarchy"/>
    <dgm:cxn modelId="{B73D70C9-6992-4CE6-ABF1-1CE68055F06D}" type="presParOf" srcId="{A326A83D-195A-4C02-87E4-B9E405539F84}" destId="{2C33068B-797E-4100-87D1-9E242903EEFA}" srcOrd="0" destOrd="0" presId="urn:microsoft.com/office/officeart/2008/layout/HorizontalMultiLevelHierarchy"/>
    <dgm:cxn modelId="{37DAA42B-ADBA-4FC7-B6D3-283566170A0C}" type="presParOf" srcId="{B42B1A47-6B3E-45BA-A3A4-043C98CCCB96}" destId="{0AA90A10-4718-4997-870A-070FC083C980}" srcOrd="15" destOrd="0" presId="urn:microsoft.com/office/officeart/2008/layout/HorizontalMultiLevelHierarchy"/>
    <dgm:cxn modelId="{2DC19036-3455-4D0A-BC26-FA994F4E86BC}" type="presParOf" srcId="{0AA90A10-4718-4997-870A-070FC083C980}" destId="{442C7AA5-A5A2-4C88-BE71-F9FFFC6BBD7C}" srcOrd="0" destOrd="0" presId="urn:microsoft.com/office/officeart/2008/layout/HorizontalMultiLevelHierarchy"/>
    <dgm:cxn modelId="{C7AEF110-B710-4E31-9035-23302680AFCD}" type="presParOf" srcId="{0AA90A10-4718-4997-870A-070FC083C980}" destId="{82A9FDC6-C8DB-4B75-8605-883A9AE5A39B}" srcOrd="1" destOrd="0" presId="urn:microsoft.com/office/officeart/2008/layout/HorizontalMultiLevelHierarchy"/>
    <dgm:cxn modelId="{4C6781A9-8C6D-46D1-B626-5F52672389E8}" type="presParOf" srcId="{B42B1A47-6B3E-45BA-A3A4-043C98CCCB96}" destId="{F0B47457-9A40-4A72-9425-4FE6659F49A7}" srcOrd="16" destOrd="0" presId="urn:microsoft.com/office/officeart/2008/layout/HorizontalMultiLevelHierarchy"/>
    <dgm:cxn modelId="{4A34AAB7-F1B3-43B1-8886-B4DE0DEF5ABE}" type="presParOf" srcId="{F0B47457-9A40-4A72-9425-4FE6659F49A7}" destId="{45B9853C-9BB6-4F55-991C-5A0B84FACFB8}" srcOrd="0" destOrd="0" presId="urn:microsoft.com/office/officeart/2008/layout/HorizontalMultiLevelHierarchy"/>
    <dgm:cxn modelId="{86335944-AD67-4ABE-8405-3E78F80B4FA6}" type="presParOf" srcId="{B42B1A47-6B3E-45BA-A3A4-043C98CCCB96}" destId="{136B3D92-82A4-4F3E-9AA8-38E9DA018C55}" srcOrd="17" destOrd="0" presId="urn:microsoft.com/office/officeart/2008/layout/HorizontalMultiLevelHierarchy"/>
    <dgm:cxn modelId="{9250158D-7DA4-4B88-9D26-63ECCD8A51CB}" type="presParOf" srcId="{136B3D92-82A4-4F3E-9AA8-38E9DA018C55}" destId="{B07D555F-1872-4C27-891E-6CD27B72049A}" srcOrd="0" destOrd="0" presId="urn:microsoft.com/office/officeart/2008/layout/HorizontalMultiLevelHierarchy"/>
    <dgm:cxn modelId="{AA44E610-890C-4EA5-9F0E-9D5789F7811A}" type="presParOf" srcId="{136B3D92-82A4-4F3E-9AA8-38E9DA018C55}" destId="{6FB25492-06B9-4BED-8155-470F9A31E3C3}" srcOrd="1" destOrd="0" presId="urn:microsoft.com/office/officeart/2008/layout/HorizontalMultiLevelHierarchy"/>
    <dgm:cxn modelId="{069DC95F-3847-4094-BAC8-B4619C58F0FB}" type="presParOf" srcId="{B42B1A47-6B3E-45BA-A3A4-043C98CCCB96}" destId="{7C869D58-4F25-45E0-9366-72F9A28BB576}" srcOrd="18" destOrd="0" presId="urn:microsoft.com/office/officeart/2008/layout/HorizontalMultiLevelHierarchy"/>
    <dgm:cxn modelId="{3CB55A0A-1432-4587-9923-33906A44C82B}" type="presParOf" srcId="{7C869D58-4F25-45E0-9366-72F9A28BB576}" destId="{12796553-541A-4946-A23E-F8C14806B99E}" srcOrd="0" destOrd="0" presId="urn:microsoft.com/office/officeart/2008/layout/HorizontalMultiLevelHierarchy"/>
    <dgm:cxn modelId="{DD3A9E77-A75A-4962-ABEA-734646C8E366}" type="presParOf" srcId="{B42B1A47-6B3E-45BA-A3A4-043C98CCCB96}" destId="{B0C488FC-2EDB-4B1D-B98D-D6F048C0FFA9}" srcOrd="19" destOrd="0" presId="urn:microsoft.com/office/officeart/2008/layout/HorizontalMultiLevelHierarchy"/>
    <dgm:cxn modelId="{58946854-F844-4DEE-B547-93C85ECC3BFE}" type="presParOf" srcId="{B0C488FC-2EDB-4B1D-B98D-D6F048C0FFA9}" destId="{58143A9E-3496-4ABA-80E3-04A41E0EEF3A}" srcOrd="0" destOrd="0" presId="urn:microsoft.com/office/officeart/2008/layout/HorizontalMultiLevelHierarchy"/>
    <dgm:cxn modelId="{FCB91DA9-665B-49A2-B7CF-3C89EE4A9C8F}" type="presParOf" srcId="{B0C488FC-2EDB-4B1D-B98D-D6F048C0FFA9}" destId="{35134B79-C227-407F-B0DD-C358FD66C81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D3D96E-4F5D-4C1A-82DE-5691BEC50D96}"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es-EC"/>
        </a:p>
      </dgm:t>
    </dgm:pt>
    <dgm:pt modelId="{12136EED-AAE3-4529-92CF-11B7EDA05C68}">
      <dgm:prSet phldrT="[Texto]" custT="1"/>
      <dgm:spPr/>
      <dgm:t>
        <a:bodyPr/>
        <a:lstStyle/>
        <a:p>
          <a:r>
            <a:rPr lang="es-EC" sz="2400" dirty="0" smtClean="0"/>
            <a:t>MODELO KANO</a:t>
          </a:r>
          <a:endParaRPr lang="es-EC" sz="2400" dirty="0"/>
        </a:p>
      </dgm:t>
    </dgm:pt>
    <dgm:pt modelId="{3FF8C76D-25D8-4709-8BE9-819EFE50FDD4}" type="parTrans" cxnId="{56554B41-C7B2-4211-AB6A-FAF334A2D75B}">
      <dgm:prSet/>
      <dgm:spPr/>
      <dgm:t>
        <a:bodyPr/>
        <a:lstStyle/>
        <a:p>
          <a:endParaRPr lang="es-EC"/>
        </a:p>
      </dgm:t>
    </dgm:pt>
    <dgm:pt modelId="{4F524056-9E42-4DE3-A253-4BC3F5B84293}" type="sibTrans" cxnId="{56554B41-C7B2-4211-AB6A-FAF334A2D75B}">
      <dgm:prSet/>
      <dgm:spPr/>
      <dgm:t>
        <a:bodyPr/>
        <a:lstStyle/>
        <a:p>
          <a:endParaRPr lang="es-EC"/>
        </a:p>
      </dgm:t>
    </dgm:pt>
    <dgm:pt modelId="{6341DFEF-336B-42BA-BF46-252587C993EC}" type="asst">
      <dgm:prSet phldrT="[Texto]"/>
      <dgm:spPr/>
      <dgm:t>
        <a:bodyPr/>
        <a:lstStyle/>
        <a:p>
          <a:r>
            <a:rPr lang="es-EC" dirty="0" smtClean="0"/>
            <a:t>Permite que el vendedor o fabricante pueda identificar claramente cuáles son los atributos valorados por los consumidores y ofrecer un producto acorde a dicha valoración. </a:t>
          </a:r>
          <a:endParaRPr lang="es-EC" dirty="0"/>
        </a:p>
      </dgm:t>
    </dgm:pt>
    <dgm:pt modelId="{3FA9DA85-9C22-417D-A5DD-C5C5CCB42E75}" type="parTrans" cxnId="{494F7327-E327-4350-9191-8AE5A4190177}">
      <dgm:prSet/>
      <dgm:spPr/>
      <dgm:t>
        <a:bodyPr/>
        <a:lstStyle/>
        <a:p>
          <a:endParaRPr lang="es-EC"/>
        </a:p>
      </dgm:t>
    </dgm:pt>
    <dgm:pt modelId="{D5B94987-2DA4-4E38-9F2E-D2EF4AE6219C}" type="sibTrans" cxnId="{494F7327-E327-4350-9191-8AE5A4190177}">
      <dgm:prSet/>
      <dgm:spPr/>
      <dgm:t>
        <a:bodyPr/>
        <a:lstStyle/>
        <a:p>
          <a:endParaRPr lang="es-EC"/>
        </a:p>
      </dgm:t>
    </dgm:pt>
    <dgm:pt modelId="{F17D8F2F-C931-4F46-84F2-809C441BD487}">
      <dgm:prSet phldrT="[Texto]"/>
      <dgm:spPr/>
      <dgm:t>
        <a:bodyPr/>
        <a:lstStyle/>
        <a:p>
          <a:r>
            <a:rPr lang="es-EC" dirty="0" smtClean="0"/>
            <a:t>Cuáles son las falencias de un producto</a:t>
          </a:r>
          <a:endParaRPr lang="es-EC" dirty="0"/>
        </a:p>
      </dgm:t>
    </dgm:pt>
    <dgm:pt modelId="{C1BA9D6B-6C63-44EE-885B-E4D4600D08BB}" type="parTrans" cxnId="{B0A5A9D1-08EC-47F8-BFC5-3FEDDBB1B97F}">
      <dgm:prSet/>
      <dgm:spPr/>
      <dgm:t>
        <a:bodyPr/>
        <a:lstStyle/>
        <a:p>
          <a:endParaRPr lang="es-EC"/>
        </a:p>
      </dgm:t>
    </dgm:pt>
    <dgm:pt modelId="{598D2434-1FB8-4BE3-BF4F-652C607D78C6}" type="sibTrans" cxnId="{B0A5A9D1-08EC-47F8-BFC5-3FEDDBB1B97F}">
      <dgm:prSet/>
      <dgm:spPr/>
      <dgm:t>
        <a:bodyPr/>
        <a:lstStyle/>
        <a:p>
          <a:endParaRPr lang="es-EC"/>
        </a:p>
      </dgm:t>
    </dgm:pt>
    <dgm:pt modelId="{BD77D184-23CA-44F0-8D63-D7F93940EC7D}">
      <dgm:prSet phldrT="[Texto]"/>
      <dgm:spPr/>
      <dgm:t>
        <a:bodyPr/>
        <a:lstStyle/>
        <a:p>
          <a:r>
            <a:rPr lang="es-EC" dirty="0" smtClean="0"/>
            <a:t>Si es conveniente o no invertir en agregar o no un determinado atributo. </a:t>
          </a:r>
          <a:endParaRPr lang="es-EC" dirty="0"/>
        </a:p>
      </dgm:t>
    </dgm:pt>
    <dgm:pt modelId="{B5D7E296-212B-40F2-9C5B-D4825CD5E589}" type="parTrans" cxnId="{4C3C50C4-6E62-4451-BD54-452028EEF298}">
      <dgm:prSet/>
      <dgm:spPr/>
      <dgm:t>
        <a:bodyPr/>
        <a:lstStyle/>
        <a:p>
          <a:endParaRPr lang="es-EC"/>
        </a:p>
      </dgm:t>
    </dgm:pt>
    <dgm:pt modelId="{2ECB0CBB-247D-456E-8B8E-042B905E4438}" type="sibTrans" cxnId="{4C3C50C4-6E62-4451-BD54-452028EEF298}">
      <dgm:prSet/>
      <dgm:spPr/>
      <dgm:t>
        <a:bodyPr/>
        <a:lstStyle/>
        <a:p>
          <a:endParaRPr lang="es-EC"/>
        </a:p>
      </dgm:t>
    </dgm:pt>
    <dgm:pt modelId="{3A937C21-0B2E-4C81-94AB-3A12950248C5}">
      <dgm:prSet phldrT="[Texto]"/>
      <dgm:spPr/>
      <dgm:t>
        <a:bodyPr/>
        <a:lstStyle/>
        <a:p>
          <a:r>
            <a:rPr lang="es-EC" dirty="0" smtClean="0"/>
            <a:t>Determinar cuáles atributos pueden llevarnos a superar a nuestros competidores.</a:t>
          </a:r>
          <a:endParaRPr lang="es-EC" dirty="0"/>
        </a:p>
      </dgm:t>
    </dgm:pt>
    <dgm:pt modelId="{94B6771C-7F48-491A-8168-457D2D71FFA5}" type="parTrans" cxnId="{4DF37BE3-3046-474D-AD5A-794B07BCA149}">
      <dgm:prSet/>
      <dgm:spPr/>
      <dgm:t>
        <a:bodyPr/>
        <a:lstStyle/>
        <a:p>
          <a:endParaRPr lang="es-EC"/>
        </a:p>
      </dgm:t>
    </dgm:pt>
    <dgm:pt modelId="{0D6CFD52-8CFF-4FAA-B530-F6A11AB542E7}" type="sibTrans" cxnId="{4DF37BE3-3046-474D-AD5A-794B07BCA149}">
      <dgm:prSet/>
      <dgm:spPr/>
      <dgm:t>
        <a:bodyPr/>
        <a:lstStyle/>
        <a:p>
          <a:endParaRPr lang="es-EC"/>
        </a:p>
      </dgm:t>
    </dgm:pt>
    <dgm:pt modelId="{E3C53BC6-BB04-4E9A-92D9-4B12999F7A17}" type="pres">
      <dgm:prSet presAssocID="{F5D3D96E-4F5D-4C1A-82DE-5691BEC50D96}" presName="hierChild1" presStyleCnt="0">
        <dgm:presLayoutVars>
          <dgm:orgChart val="1"/>
          <dgm:chPref val="1"/>
          <dgm:dir/>
          <dgm:animOne val="branch"/>
          <dgm:animLvl val="lvl"/>
          <dgm:resizeHandles/>
        </dgm:presLayoutVars>
      </dgm:prSet>
      <dgm:spPr/>
      <dgm:t>
        <a:bodyPr/>
        <a:lstStyle/>
        <a:p>
          <a:endParaRPr lang="es-EC"/>
        </a:p>
      </dgm:t>
    </dgm:pt>
    <dgm:pt modelId="{2F681468-CFEF-4AF6-AFBB-66C34224CD2A}" type="pres">
      <dgm:prSet presAssocID="{12136EED-AAE3-4529-92CF-11B7EDA05C68}" presName="hierRoot1" presStyleCnt="0">
        <dgm:presLayoutVars>
          <dgm:hierBranch val="init"/>
        </dgm:presLayoutVars>
      </dgm:prSet>
      <dgm:spPr/>
    </dgm:pt>
    <dgm:pt modelId="{DAE2E64F-961E-496C-9AAE-2DDD085893B0}" type="pres">
      <dgm:prSet presAssocID="{12136EED-AAE3-4529-92CF-11B7EDA05C68}" presName="rootComposite1" presStyleCnt="0"/>
      <dgm:spPr/>
    </dgm:pt>
    <dgm:pt modelId="{F6BDE27A-722E-4043-B8FB-9EE8BE241645}" type="pres">
      <dgm:prSet presAssocID="{12136EED-AAE3-4529-92CF-11B7EDA05C68}" presName="rootText1" presStyleLbl="node0" presStyleIdx="0" presStyleCnt="1">
        <dgm:presLayoutVars>
          <dgm:chPref val="3"/>
        </dgm:presLayoutVars>
      </dgm:prSet>
      <dgm:spPr/>
      <dgm:t>
        <a:bodyPr/>
        <a:lstStyle/>
        <a:p>
          <a:endParaRPr lang="es-EC"/>
        </a:p>
      </dgm:t>
    </dgm:pt>
    <dgm:pt modelId="{F2504F50-4260-460A-92A1-94981BD5C77A}" type="pres">
      <dgm:prSet presAssocID="{12136EED-AAE3-4529-92CF-11B7EDA05C68}" presName="rootConnector1" presStyleLbl="node1" presStyleIdx="0" presStyleCnt="0"/>
      <dgm:spPr/>
      <dgm:t>
        <a:bodyPr/>
        <a:lstStyle/>
        <a:p>
          <a:endParaRPr lang="es-EC"/>
        </a:p>
      </dgm:t>
    </dgm:pt>
    <dgm:pt modelId="{E74831CD-8EE2-40FF-A48D-F35B9FB379A1}" type="pres">
      <dgm:prSet presAssocID="{12136EED-AAE3-4529-92CF-11B7EDA05C68}" presName="hierChild2" presStyleCnt="0"/>
      <dgm:spPr/>
    </dgm:pt>
    <dgm:pt modelId="{4A5C9898-6EB7-4D78-8502-E1AC663ED831}" type="pres">
      <dgm:prSet presAssocID="{C1BA9D6B-6C63-44EE-885B-E4D4600D08BB}" presName="Name64" presStyleLbl="parChTrans1D2" presStyleIdx="0" presStyleCnt="4"/>
      <dgm:spPr/>
      <dgm:t>
        <a:bodyPr/>
        <a:lstStyle/>
        <a:p>
          <a:endParaRPr lang="es-EC"/>
        </a:p>
      </dgm:t>
    </dgm:pt>
    <dgm:pt modelId="{D7DE44D1-B679-4BFF-B894-7E1A42891014}" type="pres">
      <dgm:prSet presAssocID="{F17D8F2F-C931-4F46-84F2-809C441BD487}" presName="hierRoot2" presStyleCnt="0">
        <dgm:presLayoutVars>
          <dgm:hierBranch val="init"/>
        </dgm:presLayoutVars>
      </dgm:prSet>
      <dgm:spPr/>
    </dgm:pt>
    <dgm:pt modelId="{F5C700F6-006C-43B3-B374-F5F0008C20BC}" type="pres">
      <dgm:prSet presAssocID="{F17D8F2F-C931-4F46-84F2-809C441BD487}" presName="rootComposite" presStyleCnt="0"/>
      <dgm:spPr/>
    </dgm:pt>
    <dgm:pt modelId="{DF93657A-555C-49AE-9EE8-15BBF0515784}" type="pres">
      <dgm:prSet presAssocID="{F17D8F2F-C931-4F46-84F2-809C441BD487}" presName="rootText" presStyleLbl="node2" presStyleIdx="0" presStyleCnt="3">
        <dgm:presLayoutVars>
          <dgm:chPref val="3"/>
        </dgm:presLayoutVars>
      </dgm:prSet>
      <dgm:spPr/>
      <dgm:t>
        <a:bodyPr/>
        <a:lstStyle/>
        <a:p>
          <a:endParaRPr lang="es-EC"/>
        </a:p>
      </dgm:t>
    </dgm:pt>
    <dgm:pt modelId="{8F54E65E-1E9D-48C9-B2B5-A58181725740}" type="pres">
      <dgm:prSet presAssocID="{F17D8F2F-C931-4F46-84F2-809C441BD487}" presName="rootConnector" presStyleLbl="node2" presStyleIdx="0" presStyleCnt="3"/>
      <dgm:spPr/>
      <dgm:t>
        <a:bodyPr/>
        <a:lstStyle/>
        <a:p>
          <a:endParaRPr lang="es-EC"/>
        </a:p>
      </dgm:t>
    </dgm:pt>
    <dgm:pt modelId="{47B387E1-A8B6-49DF-9E62-526A41208671}" type="pres">
      <dgm:prSet presAssocID="{F17D8F2F-C931-4F46-84F2-809C441BD487}" presName="hierChild4" presStyleCnt="0"/>
      <dgm:spPr/>
    </dgm:pt>
    <dgm:pt modelId="{89861D39-946A-4C59-9BC6-11FEF9CE2902}" type="pres">
      <dgm:prSet presAssocID="{F17D8F2F-C931-4F46-84F2-809C441BD487}" presName="hierChild5" presStyleCnt="0"/>
      <dgm:spPr/>
    </dgm:pt>
    <dgm:pt modelId="{00B6B3AE-D99B-46F3-A18F-E234FF180CAE}" type="pres">
      <dgm:prSet presAssocID="{B5D7E296-212B-40F2-9C5B-D4825CD5E589}" presName="Name64" presStyleLbl="parChTrans1D2" presStyleIdx="1" presStyleCnt="4"/>
      <dgm:spPr/>
      <dgm:t>
        <a:bodyPr/>
        <a:lstStyle/>
        <a:p>
          <a:endParaRPr lang="es-EC"/>
        </a:p>
      </dgm:t>
    </dgm:pt>
    <dgm:pt modelId="{7F57C1AD-51F6-4FE4-94B0-3B0C4FD48DA8}" type="pres">
      <dgm:prSet presAssocID="{BD77D184-23CA-44F0-8D63-D7F93940EC7D}" presName="hierRoot2" presStyleCnt="0">
        <dgm:presLayoutVars>
          <dgm:hierBranch val="init"/>
        </dgm:presLayoutVars>
      </dgm:prSet>
      <dgm:spPr/>
    </dgm:pt>
    <dgm:pt modelId="{3952A0C2-EB90-466D-8460-B7FA538EC6E2}" type="pres">
      <dgm:prSet presAssocID="{BD77D184-23CA-44F0-8D63-D7F93940EC7D}" presName="rootComposite" presStyleCnt="0"/>
      <dgm:spPr/>
    </dgm:pt>
    <dgm:pt modelId="{201A59B5-B8DD-46BA-BDEC-58342066282A}" type="pres">
      <dgm:prSet presAssocID="{BD77D184-23CA-44F0-8D63-D7F93940EC7D}" presName="rootText" presStyleLbl="node2" presStyleIdx="1" presStyleCnt="3">
        <dgm:presLayoutVars>
          <dgm:chPref val="3"/>
        </dgm:presLayoutVars>
      </dgm:prSet>
      <dgm:spPr/>
      <dgm:t>
        <a:bodyPr/>
        <a:lstStyle/>
        <a:p>
          <a:endParaRPr lang="es-EC"/>
        </a:p>
      </dgm:t>
    </dgm:pt>
    <dgm:pt modelId="{89615A2D-80C9-43CF-8144-7601ABBE9F03}" type="pres">
      <dgm:prSet presAssocID="{BD77D184-23CA-44F0-8D63-D7F93940EC7D}" presName="rootConnector" presStyleLbl="node2" presStyleIdx="1" presStyleCnt="3"/>
      <dgm:spPr/>
      <dgm:t>
        <a:bodyPr/>
        <a:lstStyle/>
        <a:p>
          <a:endParaRPr lang="es-EC"/>
        </a:p>
      </dgm:t>
    </dgm:pt>
    <dgm:pt modelId="{023DE56A-81F5-4E9F-9472-54F586811F5B}" type="pres">
      <dgm:prSet presAssocID="{BD77D184-23CA-44F0-8D63-D7F93940EC7D}" presName="hierChild4" presStyleCnt="0"/>
      <dgm:spPr/>
    </dgm:pt>
    <dgm:pt modelId="{9D3D66A9-1CB3-45C7-A66B-8EC38AAF6452}" type="pres">
      <dgm:prSet presAssocID="{BD77D184-23CA-44F0-8D63-D7F93940EC7D}" presName="hierChild5" presStyleCnt="0"/>
      <dgm:spPr/>
    </dgm:pt>
    <dgm:pt modelId="{6278B402-D7BA-4427-9E8B-1E617E64CEA3}" type="pres">
      <dgm:prSet presAssocID="{94B6771C-7F48-491A-8168-457D2D71FFA5}" presName="Name64" presStyleLbl="parChTrans1D2" presStyleIdx="2" presStyleCnt="4"/>
      <dgm:spPr/>
      <dgm:t>
        <a:bodyPr/>
        <a:lstStyle/>
        <a:p>
          <a:endParaRPr lang="es-EC"/>
        </a:p>
      </dgm:t>
    </dgm:pt>
    <dgm:pt modelId="{870B0260-CE7A-4BC1-A895-56C1BE4F10AE}" type="pres">
      <dgm:prSet presAssocID="{3A937C21-0B2E-4C81-94AB-3A12950248C5}" presName="hierRoot2" presStyleCnt="0">
        <dgm:presLayoutVars>
          <dgm:hierBranch val="init"/>
        </dgm:presLayoutVars>
      </dgm:prSet>
      <dgm:spPr/>
    </dgm:pt>
    <dgm:pt modelId="{10A74F6C-9FC3-4EBB-BAFC-D36D7F551505}" type="pres">
      <dgm:prSet presAssocID="{3A937C21-0B2E-4C81-94AB-3A12950248C5}" presName="rootComposite" presStyleCnt="0"/>
      <dgm:spPr/>
    </dgm:pt>
    <dgm:pt modelId="{1E9A821F-72CB-439B-9F4F-5247E174536C}" type="pres">
      <dgm:prSet presAssocID="{3A937C21-0B2E-4C81-94AB-3A12950248C5}" presName="rootText" presStyleLbl="node2" presStyleIdx="2" presStyleCnt="3">
        <dgm:presLayoutVars>
          <dgm:chPref val="3"/>
        </dgm:presLayoutVars>
      </dgm:prSet>
      <dgm:spPr/>
      <dgm:t>
        <a:bodyPr/>
        <a:lstStyle/>
        <a:p>
          <a:endParaRPr lang="es-EC"/>
        </a:p>
      </dgm:t>
    </dgm:pt>
    <dgm:pt modelId="{D0C5FDA1-95F9-4142-A7FF-74086CD5C9E3}" type="pres">
      <dgm:prSet presAssocID="{3A937C21-0B2E-4C81-94AB-3A12950248C5}" presName="rootConnector" presStyleLbl="node2" presStyleIdx="2" presStyleCnt="3"/>
      <dgm:spPr/>
      <dgm:t>
        <a:bodyPr/>
        <a:lstStyle/>
        <a:p>
          <a:endParaRPr lang="es-EC"/>
        </a:p>
      </dgm:t>
    </dgm:pt>
    <dgm:pt modelId="{8A892EB9-8787-4C61-8416-EC78314DAA25}" type="pres">
      <dgm:prSet presAssocID="{3A937C21-0B2E-4C81-94AB-3A12950248C5}" presName="hierChild4" presStyleCnt="0"/>
      <dgm:spPr/>
    </dgm:pt>
    <dgm:pt modelId="{035BB8B9-37F5-4CE1-8E54-BC558A9523CC}" type="pres">
      <dgm:prSet presAssocID="{3A937C21-0B2E-4C81-94AB-3A12950248C5}" presName="hierChild5" presStyleCnt="0"/>
      <dgm:spPr/>
    </dgm:pt>
    <dgm:pt modelId="{E19558AC-EDDF-443B-B7DC-CC017AC95F4E}" type="pres">
      <dgm:prSet presAssocID="{12136EED-AAE3-4529-92CF-11B7EDA05C68}" presName="hierChild3" presStyleCnt="0"/>
      <dgm:spPr/>
    </dgm:pt>
    <dgm:pt modelId="{D13852D8-EA4C-4844-8462-40E2501C08B4}" type="pres">
      <dgm:prSet presAssocID="{3FA9DA85-9C22-417D-A5DD-C5C5CCB42E75}" presName="Name115" presStyleLbl="parChTrans1D2" presStyleIdx="3" presStyleCnt="4"/>
      <dgm:spPr/>
      <dgm:t>
        <a:bodyPr/>
        <a:lstStyle/>
        <a:p>
          <a:endParaRPr lang="es-EC"/>
        </a:p>
      </dgm:t>
    </dgm:pt>
    <dgm:pt modelId="{A77FB98C-41BA-4C8A-BA08-F9CA0BE6B589}" type="pres">
      <dgm:prSet presAssocID="{6341DFEF-336B-42BA-BF46-252587C993EC}" presName="hierRoot3" presStyleCnt="0">
        <dgm:presLayoutVars>
          <dgm:hierBranch val="init"/>
        </dgm:presLayoutVars>
      </dgm:prSet>
      <dgm:spPr/>
    </dgm:pt>
    <dgm:pt modelId="{326EAA98-49DD-427D-86A2-924A99F76360}" type="pres">
      <dgm:prSet presAssocID="{6341DFEF-336B-42BA-BF46-252587C993EC}" presName="rootComposite3" presStyleCnt="0"/>
      <dgm:spPr/>
    </dgm:pt>
    <dgm:pt modelId="{F213F096-3D3F-43D5-8206-BF093857C9B4}" type="pres">
      <dgm:prSet presAssocID="{6341DFEF-336B-42BA-BF46-252587C993EC}" presName="rootText3" presStyleLbl="asst1" presStyleIdx="0" presStyleCnt="1">
        <dgm:presLayoutVars>
          <dgm:chPref val="3"/>
        </dgm:presLayoutVars>
      </dgm:prSet>
      <dgm:spPr/>
      <dgm:t>
        <a:bodyPr/>
        <a:lstStyle/>
        <a:p>
          <a:endParaRPr lang="es-EC"/>
        </a:p>
      </dgm:t>
    </dgm:pt>
    <dgm:pt modelId="{755FC85D-DF2F-4FB3-84BD-EF9CB4509C06}" type="pres">
      <dgm:prSet presAssocID="{6341DFEF-336B-42BA-BF46-252587C993EC}" presName="rootConnector3" presStyleLbl="asst1" presStyleIdx="0" presStyleCnt="1"/>
      <dgm:spPr/>
      <dgm:t>
        <a:bodyPr/>
        <a:lstStyle/>
        <a:p>
          <a:endParaRPr lang="es-EC"/>
        </a:p>
      </dgm:t>
    </dgm:pt>
    <dgm:pt modelId="{E9D08BE7-A994-4573-B9EC-B49C7B3EEC6B}" type="pres">
      <dgm:prSet presAssocID="{6341DFEF-336B-42BA-BF46-252587C993EC}" presName="hierChild6" presStyleCnt="0"/>
      <dgm:spPr/>
    </dgm:pt>
    <dgm:pt modelId="{B9DD92FB-D3E9-4CE5-9329-59C7D8E4B0CC}" type="pres">
      <dgm:prSet presAssocID="{6341DFEF-336B-42BA-BF46-252587C993EC}" presName="hierChild7" presStyleCnt="0"/>
      <dgm:spPr/>
    </dgm:pt>
  </dgm:ptLst>
  <dgm:cxnLst>
    <dgm:cxn modelId="{B0A5A9D1-08EC-47F8-BFC5-3FEDDBB1B97F}" srcId="{12136EED-AAE3-4529-92CF-11B7EDA05C68}" destId="{F17D8F2F-C931-4F46-84F2-809C441BD487}" srcOrd="1" destOrd="0" parTransId="{C1BA9D6B-6C63-44EE-885B-E4D4600D08BB}" sibTransId="{598D2434-1FB8-4BE3-BF4F-652C607D78C6}"/>
    <dgm:cxn modelId="{D13C2A19-66E8-4036-A620-9C41F92FD8B7}" type="presOf" srcId="{BD77D184-23CA-44F0-8D63-D7F93940EC7D}" destId="{201A59B5-B8DD-46BA-BDEC-58342066282A}" srcOrd="0" destOrd="0" presId="urn:microsoft.com/office/officeart/2009/3/layout/HorizontalOrganizationChart"/>
    <dgm:cxn modelId="{12ACF6DF-E6E0-4A14-BBB2-0B27FFE19FCB}" type="presOf" srcId="{3FA9DA85-9C22-417D-A5DD-C5C5CCB42E75}" destId="{D13852D8-EA4C-4844-8462-40E2501C08B4}" srcOrd="0" destOrd="0" presId="urn:microsoft.com/office/officeart/2009/3/layout/HorizontalOrganizationChart"/>
    <dgm:cxn modelId="{9BD031D8-EF66-4061-96C2-091CADDBE573}" type="presOf" srcId="{C1BA9D6B-6C63-44EE-885B-E4D4600D08BB}" destId="{4A5C9898-6EB7-4D78-8502-E1AC663ED831}" srcOrd="0" destOrd="0" presId="urn:microsoft.com/office/officeart/2009/3/layout/HorizontalOrganizationChart"/>
    <dgm:cxn modelId="{494F7327-E327-4350-9191-8AE5A4190177}" srcId="{12136EED-AAE3-4529-92CF-11B7EDA05C68}" destId="{6341DFEF-336B-42BA-BF46-252587C993EC}" srcOrd="0" destOrd="0" parTransId="{3FA9DA85-9C22-417D-A5DD-C5C5CCB42E75}" sibTransId="{D5B94987-2DA4-4E38-9F2E-D2EF4AE6219C}"/>
    <dgm:cxn modelId="{56554B41-C7B2-4211-AB6A-FAF334A2D75B}" srcId="{F5D3D96E-4F5D-4C1A-82DE-5691BEC50D96}" destId="{12136EED-AAE3-4529-92CF-11B7EDA05C68}" srcOrd="0" destOrd="0" parTransId="{3FF8C76D-25D8-4709-8BE9-819EFE50FDD4}" sibTransId="{4F524056-9E42-4DE3-A253-4BC3F5B84293}"/>
    <dgm:cxn modelId="{C98B94B5-43BA-40EC-91B7-B80854270AF8}" type="presOf" srcId="{3A937C21-0B2E-4C81-94AB-3A12950248C5}" destId="{D0C5FDA1-95F9-4142-A7FF-74086CD5C9E3}" srcOrd="1" destOrd="0" presId="urn:microsoft.com/office/officeart/2009/3/layout/HorizontalOrganizationChart"/>
    <dgm:cxn modelId="{6EC43096-F3DE-4DD6-A5D8-AAA818E26971}" type="presOf" srcId="{F17D8F2F-C931-4F46-84F2-809C441BD487}" destId="{DF93657A-555C-49AE-9EE8-15BBF0515784}" srcOrd="0" destOrd="0" presId="urn:microsoft.com/office/officeart/2009/3/layout/HorizontalOrganizationChart"/>
    <dgm:cxn modelId="{25E2FD61-4246-420D-BAAF-B702D34BA0C7}" type="presOf" srcId="{12136EED-AAE3-4529-92CF-11B7EDA05C68}" destId="{F2504F50-4260-460A-92A1-94981BD5C77A}" srcOrd="1" destOrd="0" presId="urn:microsoft.com/office/officeart/2009/3/layout/HorizontalOrganizationChart"/>
    <dgm:cxn modelId="{9477EB0D-3359-481C-834F-3B292EAF5F23}" type="presOf" srcId="{6341DFEF-336B-42BA-BF46-252587C993EC}" destId="{F213F096-3D3F-43D5-8206-BF093857C9B4}" srcOrd="0" destOrd="0" presId="urn:microsoft.com/office/officeart/2009/3/layout/HorizontalOrganizationChart"/>
    <dgm:cxn modelId="{BD3BDF6C-3D4C-46BC-AF9E-8CDC6F7B55ED}" type="presOf" srcId="{94B6771C-7F48-491A-8168-457D2D71FFA5}" destId="{6278B402-D7BA-4427-9E8B-1E617E64CEA3}" srcOrd="0" destOrd="0" presId="urn:microsoft.com/office/officeart/2009/3/layout/HorizontalOrganizationChart"/>
    <dgm:cxn modelId="{8018DB5C-1D91-4924-AC1D-B1E6E1003D3A}" type="presOf" srcId="{B5D7E296-212B-40F2-9C5B-D4825CD5E589}" destId="{00B6B3AE-D99B-46F3-A18F-E234FF180CAE}" srcOrd="0" destOrd="0" presId="urn:microsoft.com/office/officeart/2009/3/layout/HorizontalOrganizationChart"/>
    <dgm:cxn modelId="{9054E223-CA78-45B9-B35F-1887F1F17EB9}" type="presOf" srcId="{6341DFEF-336B-42BA-BF46-252587C993EC}" destId="{755FC85D-DF2F-4FB3-84BD-EF9CB4509C06}" srcOrd="1" destOrd="0" presId="urn:microsoft.com/office/officeart/2009/3/layout/HorizontalOrganizationChart"/>
    <dgm:cxn modelId="{FA0AB9CC-6979-4E5B-AF90-1F1611A32DA5}" type="presOf" srcId="{F17D8F2F-C931-4F46-84F2-809C441BD487}" destId="{8F54E65E-1E9D-48C9-B2B5-A58181725740}" srcOrd="1" destOrd="0" presId="urn:microsoft.com/office/officeart/2009/3/layout/HorizontalOrganizationChart"/>
    <dgm:cxn modelId="{B89A727B-884C-4618-9855-582E7AD0B4ED}" type="presOf" srcId="{BD77D184-23CA-44F0-8D63-D7F93940EC7D}" destId="{89615A2D-80C9-43CF-8144-7601ABBE9F03}" srcOrd="1" destOrd="0" presId="urn:microsoft.com/office/officeart/2009/3/layout/HorizontalOrganizationChart"/>
    <dgm:cxn modelId="{28ED5381-98E5-4A0E-BE9C-D2506E864324}" type="presOf" srcId="{12136EED-AAE3-4529-92CF-11B7EDA05C68}" destId="{F6BDE27A-722E-4043-B8FB-9EE8BE241645}" srcOrd="0" destOrd="0" presId="urn:microsoft.com/office/officeart/2009/3/layout/HorizontalOrganizationChart"/>
    <dgm:cxn modelId="{A7C8E175-FCF9-4253-BC4F-3F778BBBB816}" type="presOf" srcId="{F5D3D96E-4F5D-4C1A-82DE-5691BEC50D96}" destId="{E3C53BC6-BB04-4E9A-92D9-4B12999F7A17}" srcOrd="0" destOrd="0" presId="urn:microsoft.com/office/officeart/2009/3/layout/HorizontalOrganizationChart"/>
    <dgm:cxn modelId="{4C3C50C4-6E62-4451-BD54-452028EEF298}" srcId="{12136EED-AAE3-4529-92CF-11B7EDA05C68}" destId="{BD77D184-23CA-44F0-8D63-D7F93940EC7D}" srcOrd="2" destOrd="0" parTransId="{B5D7E296-212B-40F2-9C5B-D4825CD5E589}" sibTransId="{2ECB0CBB-247D-456E-8B8E-042B905E4438}"/>
    <dgm:cxn modelId="{4DF37BE3-3046-474D-AD5A-794B07BCA149}" srcId="{12136EED-AAE3-4529-92CF-11B7EDA05C68}" destId="{3A937C21-0B2E-4C81-94AB-3A12950248C5}" srcOrd="3" destOrd="0" parTransId="{94B6771C-7F48-491A-8168-457D2D71FFA5}" sibTransId="{0D6CFD52-8CFF-4FAA-B530-F6A11AB542E7}"/>
    <dgm:cxn modelId="{008B7F9B-223C-421B-95FF-014EBCB86729}" type="presOf" srcId="{3A937C21-0B2E-4C81-94AB-3A12950248C5}" destId="{1E9A821F-72CB-439B-9F4F-5247E174536C}" srcOrd="0" destOrd="0" presId="urn:microsoft.com/office/officeart/2009/3/layout/HorizontalOrganizationChart"/>
    <dgm:cxn modelId="{F19FB3A2-07FE-4A60-B070-CE289A8E776B}" type="presParOf" srcId="{E3C53BC6-BB04-4E9A-92D9-4B12999F7A17}" destId="{2F681468-CFEF-4AF6-AFBB-66C34224CD2A}" srcOrd="0" destOrd="0" presId="urn:microsoft.com/office/officeart/2009/3/layout/HorizontalOrganizationChart"/>
    <dgm:cxn modelId="{F5F41685-1E6B-43B7-AFE3-E41982BB44A0}" type="presParOf" srcId="{2F681468-CFEF-4AF6-AFBB-66C34224CD2A}" destId="{DAE2E64F-961E-496C-9AAE-2DDD085893B0}" srcOrd="0" destOrd="0" presId="urn:microsoft.com/office/officeart/2009/3/layout/HorizontalOrganizationChart"/>
    <dgm:cxn modelId="{29D3FBC9-377F-49FD-8C46-97D504B69FB5}" type="presParOf" srcId="{DAE2E64F-961E-496C-9AAE-2DDD085893B0}" destId="{F6BDE27A-722E-4043-B8FB-9EE8BE241645}" srcOrd="0" destOrd="0" presId="urn:microsoft.com/office/officeart/2009/3/layout/HorizontalOrganizationChart"/>
    <dgm:cxn modelId="{BE210B58-BBD7-4D25-B32E-381F8DFA91EF}" type="presParOf" srcId="{DAE2E64F-961E-496C-9AAE-2DDD085893B0}" destId="{F2504F50-4260-460A-92A1-94981BD5C77A}" srcOrd="1" destOrd="0" presId="urn:microsoft.com/office/officeart/2009/3/layout/HorizontalOrganizationChart"/>
    <dgm:cxn modelId="{DD4D2E13-21D4-4B1F-A8B6-C1DDCB2478FE}" type="presParOf" srcId="{2F681468-CFEF-4AF6-AFBB-66C34224CD2A}" destId="{E74831CD-8EE2-40FF-A48D-F35B9FB379A1}" srcOrd="1" destOrd="0" presId="urn:microsoft.com/office/officeart/2009/3/layout/HorizontalOrganizationChart"/>
    <dgm:cxn modelId="{247D090F-A9A9-4B03-ABE0-6D24CBA6DFA4}" type="presParOf" srcId="{E74831CD-8EE2-40FF-A48D-F35B9FB379A1}" destId="{4A5C9898-6EB7-4D78-8502-E1AC663ED831}" srcOrd="0" destOrd="0" presId="urn:microsoft.com/office/officeart/2009/3/layout/HorizontalOrganizationChart"/>
    <dgm:cxn modelId="{68E5E34D-FB24-4893-B6E8-AF8562176F11}" type="presParOf" srcId="{E74831CD-8EE2-40FF-A48D-F35B9FB379A1}" destId="{D7DE44D1-B679-4BFF-B894-7E1A42891014}" srcOrd="1" destOrd="0" presId="urn:microsoft.com/office/officeart/2009/3/layout/HorizontalOrganizationChart"/>
    <dgm:cxn modelId="{DC931E76-8E64-4CAC-8C94-86E4D5370B50}" type="presParOf" srcId="{D7DE44D1-B679-4BFF-B894-7E1A42891014}" destId="{F5C700F6-006C-43B3-B374-F5F0008C20BC}" srcOrd="0" destOrd="0" presId="urn:microsoft.com/office/officeart/2009/3/layout/HorizontalOrganizationChart"/>
    <dgm:cxn modelId="{AE42D571-D51E-48CB-8C75-F32861192BF5}" type="presParOf" srcId="{F5C700F6-006C-43B3-B374-F5F0008C20BC}" destId="{DF93657A-555C-49AE-9EE8-15BBF0515784}" srcOrd="0" destOrd="0" presId="urn:microsoft.com/office/officeart/2009/3/layout/HorizontalOrganizationChart"/>
    <dgm:cxn modelId="{8A9FBCE3-5987-40F2-86BB-FF069A7FD9E6}" type="presParOf" srcId="{F5C700F6-006C-43B3-B374-F5F0008C20BC}" destId="{8F54E65E-1E9D-48C9-B2B5-A58181725740}" srcOrd="1" destOrd="0" presId="urn:microsoft.com/office/officeart/2009/3/layout/HorizontalOrganizationChart"/>
    <dgm:cxn modelId="{64C3D959-ABD9-4483-8795-374EB63567FC}" type="presParOf" srcId="{D7DE44D1-B679-4BFF-B894-7E1A42891014}" destId="{47B387E1-A8B6-49DF-9E62-526A41208671}" srcOrd="1" destOrd="0" presId="urn:microsoft.com/office/officeart/2009/3/layout/HorizontalOrganizationChart"/>
    <dgm:cxn modelId="{C0588D6B-72E4-4E57-9277-510689A9B2DC}" type="presParOf" srcId="{D7DE44D1-B679-4BFF-B894-7E1A42891014}" destId="{89861D39-946A-4C59-9BC6-11FEF9CE2902}" srcOrd="2" destOrd="0" presId="urn:microsoft.com/office/officeart/2009/3/layout/HorizontalOrganizationChart"/>
    <dgm:cxn modelId="{2AA6C615-FBD0-4D74-A65C-B20D96E29E8E}" type="presParOf" srcId="{E74831CD-8EE2-40FF-A48D-F35B9FB379A1}" destId="{00B6B3AE-D99B-46F3-A18F-E234FF180CAE}" srcOrd="2" destOrd="0" presId="urn:microsoft.com/office/officeart/2009/3/layout/HorizontalOrganizationChart"/>
    <dgm:cxn modelId="{4D7A5C76-F0ED-4289-B550-3F17AC2B0AAF}" type="presParOf" srcId="{E74831CD-8EE2-40FF-A48D-F35B9FB379A1}" destId="{7F57C1AD-51F6-4FE4-94B0-3B0C4FD48DA8}" srcOrd="3" destOrd="0" presId="urn:microsoft.com/office/officeart/2009/3/layout/HorizontalOrganizationChart"/>
    <dgm:cxn modelId="{DBE14A82-8BEA-4174-BFFD-2D9122D81ADF}" type="presParOf" srcId="{7F57C1AD-51F6-4FE4-94B0-3B0C4FD48DA8}" destId="{3952A0C2-EB90-466D-8460-B7FA538EC6E2}" srcOrd="0" destOrd="0" presId="urn:microsoft.com/office/officeart/2009/3/layout/HorizontalOrganizationChart"/>
    <dgm:cxn modelId="{9CDC2D41-9F22-4FD0-BE4B-AADD195F5F98}" type="presParOf" srcId="{3952A0C2-EB90-466D-8460-B7FA538EC6E2}" destId="{201A59B5-B8DD-46BA-BDEC-58342066282A}" srcOrd="0" destOrd="0" presId="urn:microsoft.com/office/officeart/2009/3/layout/HorizontalOrganizationChart"/>
    <dgm:cxn modelId="{A3C68CCC-E4B1-4BCD-A3F9-76E286284183}" type="presParOf" srcId="{3952A0C2-EB90-466D-8460-B7FA538EC6E2}" destId="{89615A2D-80C9-43CF-8144-7601ABBE9F03}" srcOrd="1" destOrd="0" presId="urn:microsoft.com/office/officeart/2009/3/layout/HorizontalOrganizationChart"/>
    <dgm:cxn modelId="{9D1CA4F1-51D2-4314-B41E-FDDC41729AB1}" type="presParOf" srcId="{7F57C1AD-51F6-4FE4-94B0-3B0C4FD48DA8}" destId="{023DE56A-81F5-4E9F-9472-54F586811F5B}" srcOrd="1" destOrd="0" presId="urn:microsoft.com/office/officeart/2009/3/layout/HorizontalOrganizationChart"/>
    <dgm:cxn modelId="{F153192B-1271-4EF8-B7B8-BF1064D69595}" type="presParOf" srcId="{7F57C1AD-51F6-4FE4-94B0-3B0C4FD48DA8}" destId="{9D3D66A9-1CB3-45C7-A66B-8EC38AAF6452}" srcOrd="2" destOrd="0" presId="urn:microsoft.com/office/officeart/2009/3/layout/HorizontalOrganizationChart"/>
    <dgm:cxn modelId="{85E9DB3B-8554-44AA-81D1-F6C95B430CE3}" type="presParOf" srcId="{E74831CD-8EE2-40FF-A48D-F35B9FB379A1}" destId="{6278B402-D7BA-4427-9E8B-1E617E64CEA3}" srcOrd="4" destOrd="0" presId="urn:microsoft.com/office/officeart/2009/3/layout/HorizontalOrganizationChart"/>
    <dgm:cxn modelId="{8CB68122-92B1-4B9D-81AC-E7F1F8D82452}" type="presParOf" srcId="{E74831CD-8EE2-40FF-A48D-F35B9FB379A1}" destId="{870B0260-CE7A-4BC1-A895-56C1BE4F10AE}" srcOrd="5" destOrd="0" presId="urn:microsoft.com/office/officeart/2009/3/layout/HorizontalOrganizationChart"/>
    <dgm:cxn modelId="{9F4D8D00-FEFF-4D61-86D0-D735B2F2619F}" type="presParOf" srcId="{870B0260-CE7A-4BC1-A895-56C1BE4F10AE}" destId="{10A74F6C-9FC3-4EBB-BAFC-D36D7F551505}" srcOrd="0" destOrd="0" presId="urn:microsoft.com/office/officeart/2009/3/layout/HorizontalOrganizationChart"/>
    <dgm:cxn modelId="{924707F2-618F-43AA-A0BC-138A191B5A4C}" type="presParOf" srcId="{10A74F6C-9FC3-4EBB-BAFC-D36D7F551505}" destId="{1E9A821F-72CB-439B-9F4F-5247E174536C}" srcOrd="0" destOrd="0" presId="urn:microsoft.com/office/officeart/2009/3/layout/HorizontalOrganizationChart"/>
    <dgm:cxn modelId="{870A3697-E336-4796-A3BD-EAFAC69BA194}" type="presParOf" srcId="{10A74F6C-9FC3-4EBB-BAFC-D36D7F551505}" destId="{D0C5FDA1-95F9-4142-A7FF-74086CD5C9E3}" srcOrd="1" destOrd="0" presId="urn:microsoft.com/office/officeart/2009/3/layout/HorizontalOrganizationChart"/>
    <dgm:cxn modelId="{95648E77-1EC4-439A-B769-29213D1E2C32}" type="presParOf" srcId="{870B0260-CE7A-4BC1-A895-56C1BE4F10AE}" destId="{8A892EB9-8787-4C61-8416-EC78314DAA25}" srcOrd="1" destOrd="0" presId="urn:microsoft.com/office/officeart/2009/3/layout/HorizontalOrganizationChart"/>
    <dgm:cxn modelId="{48815F18-5287-477A-A4BF-2380B5A2ECB1}" type="presParOf" srcId="{870B0260-CE7A-4BC1-A895-56C1BE4F10AE}" destId="{035BB8B9-37F5-4CE1-8E54-BC558A9523CC}" srcOrd="2" destOrd="0" presId="urn:microsoft.com/office/officeart/2009/3/layout/HorizontalOrganizationChart"/>
    <dgm:cxn modelId="{4772982F-0B3B-4989-8FC8-98E364BF93D7}" type="presParOf" srcId="{2F681468-CFEF-4AF6-AFBB-66C34224CD2A}" destId="{E19558AC-EDDF-443B-B7DC-CC017AC95F4E}" srcOrd="2" destOrd="0" presId="urn:microsoft.com/office/officeart/2009/3/layout/HorizontalOrganizationChart"/>
    <dgm:cxn modelId="{15F0DE86-4B19-4921-BBAA-726275864E6F}" type="presParOf" srcId="{E19558AC-EDDF-443B-B7DC-CC017AC95F4E}" destId="{D13852D8-EA4C-4844-8462-40E2501C08B4}" srcOrd="0" destOrd="0" presId="urn:microsoft.com/office/officeart/2009/3/layout/HorizontalOrganizationChart"/>
    <dgm:cxn modelId="{5492B4AE-2307-4083-9C7D-2D59733B80F5}" type="presParOf" srcId="{E19558AC-EDDF-443B-B7DC-CC017AC95F4E}" destId="{A77FB98C-41BA-4C8A-BA08-F9CA0BE6B589}" srcOrd="1" destOrd="0" presId="urn:microsoft.com/office/officeart/2009/3/layout/HorizontalOrganizationChart"/>
    <dgm:cxn modelId="{5D85CB81-FA25-45A2-9C90-C73A434A323E}" type="presParOf" srcId="{A77FB98C-41BA-4C8A-BA08-F9CA0BE6B589}" destId="{326EAA98-49DD-427D-86A2-924A99F76360}" srcOrd="0" destOrd="0" presId="urn:microsoft.com/office/officeart/2009/3/layout/HorizontalOrganizationChart"/>
    <dgm:cxn modelId="{7CE91870-6AA5-443A-BA75-5BFB78BEC2A8}" type="presParOf" srcId="{326EAA98-49DD-427D-86A2-924A99F76360}" destId="{F213F096-3D3F-43D5-8206-BF093857C9B4}" srcOrd="0" destOrd="0" presId="urn:microsoft.com/office/officeart/2009/3/layout/HorizontalOrganizationChart"/>
    <dgm:cxn modelId="{B7F32D76-9113-48E9-A849-1F9D4E4DABA8}" type="presParOf" srcId="{326EAA98-49DD-427D-86A2-924A99F76360}" destId="{755FC85D-DF2F-4FB3-84BD-EF9CB4509C06}" srcOrd="1" destOrd="0" presId="urn:microsoft.com/office/officeart/2009/3/layout/HorizontalOrganizationChart"/>
    <dgm:cxn modelId="{F15B5128-6677-4330-BE89-FBFC3369245E}" type="presParOf" srcId="{A77FB98C-41BA-4C8A-BA08-F9CA0BE6B589}" destId="{E9D08BE7-A994-4573-B9EC-B49C7B3EEC6B}" srcOrd="1" destOrd="0" presId="urn:microsoft.com/office/officeart/2009/3/layout/HorizontalOrganizationChart"/>
    <dgm:cxn modelId="{0FDFCAA0-629C-4ED3-BD23-4B1E639357C5}" type="presParOf" srcId="{A77FB98C-41BA-4C8A-BA08-F9CA0BE6B589}" destId="{B9DD92FB-D3E9-4CE5-9329-59C7D8E4B0CC}"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96108A-F1AF-4098-A3B9-7C7C19AF119F}"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s-EC"/>
        </a:p>
      </dgm:t>
    </dgm:pt>
    <dgm:pt modelId="{AB658E9A-22AD-47E8-A64C-6725A19B52D9}">
      <dgm:prSet phldrT="[Texto]"/>
      <dgm:spPr/>
      <dgm:t>
        <a:bodyPr/>
        <a:lstStyle/>
        <a:p>
          <a:r>
            <a:rPr lang="es-EC" dirty="0" smtClean="0"/>
            <a:t>MÉTODO</a:t>
          </a:r>
          <a:endParaRPr lang="es-EC" dirty="0"/>
        </a:p>
      </dgm:t>
    </dgm:pt>
    <dgm:pt modelId="{B3277105-1D30-440D-97C0-CC6D53A181A2}" type="parTrans" cxnId="{857D41E3-F116-41D9-AB13-87AF1DF021BA}">
      <dgm:prSet/>
      <dgm:spPr/>
      <dgm:t>
        <a:bodyPr/>
        <a:lstStyle/>
        <a:p>
          <a:endParaRPr lang="es-EC"/>
        </a:p>
      </dgm:t>
    </dgm:pt>
    <dgm:pt modelId="{66FB62A9-49C7-4063-B655-BC63A7169070}" type="sibTrans" cxnId="{857D41E3-F116-41D9-AB13-87AF1DF021BA}">
      <dgm:prSet/>
      <dgm:spPr/>
      <dgm:t>
        <a:bodyPr/>
        <a:lstStyle/>
        <a:p>
          <a:endParaRPr lang="es-EC"/>
        </a:p>
      </dgm:t>
    </dgm:pt>
    <dgm:pt modelId="{3B07B1E4-99A5-458C-B11D-E285870F2987}">
      <dgm:prSet phldrT="[Texto]"/>
      <dgm:spPr/>
      <dgm:t>
        <a:bodyPr/>
        <a:lstStyle/>
        <a:p>
          <a:r>
            <a:rPr lang="es-EC" dirty="0" smtClean="0"/>
            <a:t>ENFOQUE </a:t>
          </a:r>
          <a:endParaRPr lang="es-EC" dirty="0"/>
        </a:p>
      </dgm:t>
    </dgm:pt>
    <dgm:pt modelId="{4EFDB5DF-2BA4-4D58-AF6B-CFF17ED021C6}" type="parTrans" cxnId="{0A62529A-7CAF-4DBF-929C-B5942FD3DB13}">
      <dgm:prSet/>
      <dgm:spPr/>
      <dgm:t>
        <a:bodyPr/>
        <a:lstStyle/>
        <a:p>
          <a:endParaRPr lang="es-EC"/>
        </a:p>
      </dgm:t>
    </dgm:pt>
    <dgm:pt modelId="{4ADD13C7-4059-4F96-A818-A7728D5A51E1}" type="sibTrans" cxnId="{0A62529A-7CAF-4DBF-929C-B5942FD3DB13}">
      <dgm:prSet/>
      <dgm:spPr/>
      <dgm:t>
        <a:bodyPr/>
        <a:lstStyle/>
        <a:p>
          <a:endParaRPr lang="es-EC"/>
        </a:p>
      </dgm:t>
    </dgm:pt>
    <dgm:pt modelId="{54802BAE-57B4-457A-8A76-93D80ADF76B8}">
      <dgm:prSet phldrT="[Texto]"/>
      <dgm:spPr/>
      <dgm:t>
        <a:bodyPr/>
        <a:lstStyle/>
        <a:p>
          <a:r>
            <a:rPr lang="es-EC" dirty="0" smtClean="0"/>
            <a:t>TIPOLOGÍA</a:t>
          </a:r>
          <a:endParaRPr lang="es-EC" dirty="0"/>
        </a:p>
      </dgm:t>
    </dgm:pt>
    <dgm:pt modelId="{031EA853-ACA4-492E-97E3-DCD305AC4B8C}" type="parTrans" cxnId="{D3BC1944-F610-48B2-818E-8222EF686CD5}">
      <dgm:prSet/>
      <dgm:spPr/>
      <dgm:t>
        <a:bodyPr/>
        <a:lstStyle/>
        <a:p>
          <a:endParaRPr lang="es-EC"/>
        </a:p>
      </dgm:t>
    </dgm:pt>
    <dgm:pt modelId="{2174A729-F28A-49D0-A8F8-4DFEA6B90329}" type="sibTrans" cxnId="{D3BC1944-F610-48B2-818E-8222EF686CD5}">
      <dgm:prSet/>
      <dgm:spPr/>
      <dgm:t>
        <a:bodyPr/>
        <a:lstStyle/>
        <a:p>
          <a:endParaRPr lang="es-EC"/>
        </a:p>
      </dgm:t>
    </dgm:pt>
    <dgm:pt modelId="{934CB8B5-1C82-4528-8788-2D8D3BA4692B}">
      <dgm:prSet phldrT="[Texto]"/>
      <dgm:spPr/>
      <dgm:t>
        <a:bodyPr/>
        <a:lstStyle/>
        <a:p>
          <a:r>
            <a:rPr lang="es-EC" dirty="0" smtClean="0"/>
            <a:t>INDUCTIVO</a:t>
          </a:r>
          <a:endParaRPr lang="es-EC" dirty="0"/>
        </a:p>
      </dgm:t>
    </dgm:pt>
    <dgm:pt modelId="{FB842932-32C3-4154-8C59-C8314CCAC6AE}" type="parTrans" cxnId="{FB651770-DF80-4145-9165-439B0C5BF4E3}">
      <dgm:prSet/>
      <dgm:spPr/>
      <dgm:t>
        <a:bodyPr/>
        <a:lstStyle/>
        <a:p>
          <a:endParaRPr lang="es-EC"/>
        </a:p>
      </dgm:t>
    </dgm:pt>
    <dgm:pt modelId="{40EADA3F-143B-4783-8CE7-AE5B9C8347F2}" type="sibTrans" cxnId="{FB651770-DF80-4145-9165-439B0C5BF4E3}">
      <dgm:prSet/>
      <dgm:spPr/>
      <dgm:t>
        <a:bodyPr/>
        <a:lstStyle/>
        <a:p>
          <a:endParaRPr lang="es-EC"/>
        </a:p>
      </dgm:t>
    </dgm:pt>
    <dgm:pt modelId="{5AEA8251-3080-4E01-B788-CFC93FB0253E}">
      <dgm:prSet phldrT="[Texto]"/>
      <dgm:spPr/>
      <dgm:t>
        <a:bodyPr/>
        <a:lstStyle/>
        <a:p>
          <a:r>
            <a:rPr lang="es-EC" smtClean="0"/>
            <a:t>CUALITATIVO</a:t>
          </a:r>
          <a:endParaRPr lang="es-EC" dirty="0"/>
        </a:p>
      </dgm:t>
    </dgm:pt>
    <dgm:pt modelId="{E20242D6-798F-4D47-8A8F-CDCC1ED39BC3}" type="parTrans" cxnId="{5A63FF76-5557-48FE-8B82-C619817F3364}">
      <dgm:prSet/>
      <dgm:spPr/>
      <dgm:t>
        <a:bodyPr/>
        <a:lstStyle/>
        <a:p>
          <a:endParaRPr lang="es-EC"/>
        </a:p>
      </dgm:t>
    </dgm:pt>
    <dgm:pt modelId="{AC8623FE-5212-4120-8688-4C11CC588874}" type="sibTrans" cxnId="{5A63FF76-5557-48FE-8B82-C619817F3364}">
      <dgm:prSet/>
      <dgm:spPr/>
      <dgm:t>
        <a:bodyPr/>
        <a:lstStyle/>
        <a:p>
          <a:endParaRPr lang="es-EC"/>
        </a:p>
      </dgm:t>
    </dgm:pt>
    <dgm:pt modelId="{A2A15898-7ACC-45B3-9101-6C16600CF6B4}">
      <dgm:prSet phldrT="[Texto]"/>
      <dgm:spPr/>
      <dgm:t>
        <a:bodyPr/>
        <a:lstStyle/>
        <a:p>
          <a:r>
            <a:rPr lang="es-EC" dirty="0" smtClean="0"/>
            <a:t>CUANTITATIVO</a:t>
          </a:r>
          <a:endParaRPr lang="es-EC" dirty="0"/>
        </a:p>
      </dgm:t>
    </dgm:pt>
    <dgm:pt modelId="{30DD9794-040D-4FE3-BEA0-C9CF137DFD6E}" type="parTrans" cxnId="{71FB80E4-7729-4F72-BCBD-5CEA8E30145E}">
      <dgm:prSet/>
      <dgm:spPr/>
      <dgm:t>
        <a:bodyPr/>
        <a:lstStyle/>
        <a:p>
          <a:endParaRPr lang="es-EC"/>
        </a:p>
      </dgm:t>
    </dgm:pt>
    <dgm:pt modelId="{20F8D393-A0AA-4F9A-B093-4E3B2C245C0B}" type="sibTrans" cxnId="{71FB80E4-7729-4F72-BCBD-5CEA8E30145E}">
      <dgm:prSet/>
      <dgm:spPr/>
      <dgm:t>
        <a:bodyPr/>
        <a:lstStyle/>
        <a:p>
          <a:endParaRPr lang="es-EC"/>
        </a:p>
      </dgm:t>
    </dgm:pt>
    <dgm:pt modelId="{67753D54-CD7C-4591-BF46-9693474A5EAE}">
      <dgm:prSet phldrT="[Texto]"/>
      <dgm:spPr/>
      <dgm:t>
        <a:bodyPr/>
        <a:lstStyle/>
        <a:p>
          <a:r>
            <a:rPr lang="es-EC" dirty="0" smtClean="0"/>
            <a:t>INVESTIGACIÓN APLICADA</a:t>
          </a:r>
          <a:endParaRPr lang="es-EC" dirty="0"/>
        </a:p>
      </dgm:t>
    </dgm:pt>
    <dgm:pt modelId="{57985CE0-3214-441C-A0F0-8AFC65E27FA3}" type="parTrans" cxnId="{EDE59007-B77A-497E-96B6-5DF1E595A8F0}">
      <dgm:prSet/>
      <dgm:spPr/>
      <dgm:t>
        <a:bodyPr/>
        <a:lstStyle/>
        <a:p>
          <a:endParaRPr lang="es-EC"/>
        </a:p>
      </dgm:t>
    </dgm:pt>
    <dgm:pt modelId="{6D0974C4-8B8A-45EC-AC71-2355AF6C4087}" type="sibTrans" cxnId="{EDE59007-B77A-497E-96B6-5DF1E595A8F0}">
      <dgm:prSet/>
      <dgm:spPr/>
      <dgm:t>
        <a:bodyPr/>
        <a:lstStyle/>
        <a:p>
          <a:endParaRPr lang="es-EC"/>
        </a:p>
      </dgm:t>
    </dgm:pt>
    <dgm:pt modelId="{99C6F480-CEBA-4D5B-B10A-8085CE0C3BF7}">
      <dgm:prSet phldrT="[Texto]"/>
      <dgm:spPr/>
      <dgm:t>
        <a:bodyPr/>
        <a:lstStyle/>
        <a:p>
          <a:r>
            <a:rPr lang="es-EC" dirty="0" smtClean="0"/>
            <a:t>ALCANCE</a:t>
          </a:r>
          <a:endParaRPr lang="es-EC" dirty="0"/>
        </a:p>
      </dgm:t>
    </dgm:pt>
    <dgm:pt modelId="{D5FEED72-0C0F-4226-89CA-3E0764267089}" type="parTrans" cxnId="{3B6768EE-FBAF-46E2-BAA0-601A36C352C2}">
      <dgm:prSet/>
      <dgm:spPr/>
      <dgm:t>
        <a:bodyPr/>
        <a:lstStyle/>
        <a:p>
          <a:endParaRPr lang="es-EC"/>
        </a:p>
      </dgm:t>
    </dgm:pt>
    <dgm:pt modelId="{6886B28B-8BD0-4F53-9CBA-8B710FFF423D}" type="sibTrans" cxnId="{3B6768EE-FBAF-46E2-BAA0-601A36C352C2}">
      <dgm:prSet/>
      <dgm:spPr/>
      <dgm:t>
        <a:bodyPr/>
        <a:lstStyle/>
        <a:p>
          <a:endParaRPr lang="es-EC"/>
        </a:p>
      </dgm:t>
    </dgm:pt>
    <dgm:pt modelId="{F98EA174-4063-4B1C-958E-713DDEC34542}">
      <dgm:prSet phldrT="[Texto]"/>
      <dgm:spPr/>
      <dgm:t>
        <a:bodyPr/>
        <a:lstStyle/>
        <a:p>
          <a:r>
            <a:rPr lang="es-EC" dirty="0" smtClean="0"/>
            <a:t>ALCANCE DESCRIPTIVO</a:t>
          </a:r>
          <a:endParaRPr lang="es-EC" dirty="0"/>
        </a:p>
      </dgm:t>
    </dgm:pt>
    <dgm:pt modelId="{527CEF0D-C137-4958-889D-1D8E317195F4}" type="parTrans" cxnId="{99A03DF9-E0F8-4790-A0A7-DCF1C98B130E}">
      <dgm:prSet/>
      <dgm:spPr/>
      <dgm:t>
        <a:bodyPr/>
        <a:lstStyle/>
        <a:p>
          <a:endParaRPr lang="es-EC"/>
        </a:p>
      </dgm:t>
    </dgm:pt>
    <dgm:pt modelId="{5A73BE52-87C6-4D12-87D5-B16914557583}" type="sibTrans" cxnId="{99A03DF9-E0F8-4790-A0A7-DCF1C98B130E}">
      <dgm:prSet/>
      <dgm:spPr/>
      <dgm:t>
        <a:bodyPr/>
        <a:lstStyle/>
        <a:p>
          <a:endParaRPr lang="es-EC"/>
        </a:p>
      </dgm:t>
    </dgm:pt>
    <dgm:pt modelId="{4C74C155-0D63-429A-BA54-B6F53E0C4498}">
      <dgm:prSet phldrT="[Texto]"/>
      <dgm:spPr/>
      <dgm:t>
        <a:bodyPr/>
        <a:lstStyle/>
        <a:p>
          <a:r>
            <a:rPr lang="es-EC" dirty="0" smtClean="0"/>
            <a:t>INV. NO EXPERIMENTAL</a:t>
          </a:r>
          <a:endParaRPr lang="es-EC" dirty="0"/>
        </a:p>
      </dgm:t>
    </dgm:pt>
    <dgm:pt modelId="{A2F5BA07-8DF2-4D84-9400-5F1CAC2A84D1}" type="parTrans" cxnId="{228DCCA3-4451-4D91-9E0A-3E8AB72E8410}">
      <dgm:prSet/>
      <dgm:spPr/>
      <dgm:t>
        <a:bodyPr/>
        <a:lstStyle/>
        <a:p>
          <a:endParaRPr lang="es-EC"/>
        </a:p>
      </dgm:t>
    </dgm:pt>
    <dgm:pt modelId="{E7E1277C-2F59-45C0-8D2C-BFF84789C4B4}" type="sibTrans" cxnId="{228DCCA3-4451-4D91-9E0A-3E8AB72E8410}">
      <dgm:prSet/>
      <dgm:spPr/>
      <dgm:t>
        <a:bodyPr/>
        <a:lstStyle/>
        <a:p>
          <a:endParaRPr lang="es-EC"/>
        </a:p>
      </dgm:t>
    </dgm:pt>
    <dgm:pt modelId="{0378CEBC-885C-4F46-90D4-109E0AE6D95D}">
      <dgm:prSet phldrT="[Texto]"/>
      <dgm:spPr/>
      <dgm:t>
        <a:bodyPr/>
        <a:lstStyle/>
        <a:p>
          <a:r>
            <a:rPr lang="es-EC" dirty="0" smtClean="0"/>
            <a:t>MÉTODO DE RECOLECCIÓN DE DATOS</a:t>
          </a:r>
          <a:endParaRPr lang="es-EC" dirty="0"/>
        </a:p>
      </dgm:t>
    </dgm:pt>
    <dgm:pt modelId="{CD6B1047-1990-4A92-AE60-8CAA1DB0EFBD}" type="parTrans" cxnId="{236B8330-C610-482F-9A87-26CAF30CF301}">
      <dgm:prSet/>
      <dgm:spPr/>
      <dgm:t>
        <a:bodyPr/>
        <a:lstStyle/>
        <a:p>
          <a:endParaRPr lang="es-EC"/>
        </a:p>
      </dgm:t>
    </dgm:pt>
    <dgm:pt modelId="{739CE619-C12F-4943-AC84-B6C0870DA998}" type="sibTrans" cxnId="{236B8330-C610-482F-9A87-26CAF30CF301}">
      <dgm:prSet/>
      <dgm:spPr/>
      <dgm:t>
        <a:bodyPr/>
        <a:lstStyle/>
        <a:p>
          <a:endParaRPr lang="es-EC"/>
        </a:p>
      </dgm:t>
    </dgm:pt>
    <dgm:pt modelId="{6DDA9880-8BC3-4EFE-A5CE-9C763C339EB7}">
      <dgm:prSet phldrT="[Texto]"/>
      <dgm:spPr/>
      <dgm:t>
        <a:bodyPr/>
        <a:lstStyle/>
        <a:p>
          <a:r>
            <a:rPr lang="es-EC" dirty="0" smtClean="0"/>
            <a:t>OBSERVACIÓN</a:t>
          </a:r>
          <a:endParaRPr lang="es-EC" dirty="0"/>
        </a:p>
      </dgm:t>
    </dgm:pt>
    <dgm:pt modelId="{92AA1951-FE56-426C-8004-19B942FAE557}" type="parTrans" cxnId="{7FAC7B9F-9992-4C07-9065-0DEEFF2E341B}">
      <dgm:prSet/>
      <dgm:spPr/>
      <dgm:t>
        <a:bodyPr/>
        <a:lstStyle/>
        <a:p>
          <a:endParaRPr lang="es-EC"/>
        </a:p>
      </dgm:t>
    </dgm:pt>
    <dgm:pt modelId="{13A1DCE4-CA99-4D22-84A0-FFECB1B85650}" type="sibTrans" cxnId="{7FAC7B9F-9992-4C07-9065-0DEEFF2E341B}">
      <dgm:prSet/>
      <dgm:spPr/>
      <dgm:t>
        <a:bodyPr/>
        <a:lstStyle/>
        <a:p>
          <a:endParaRPr lang="es-EC"/>
        </a:p>
      </dgm:t>
    </dgm:pt>
    <dgm:pt modelId="{C96D7158-6DCA-4FFD-8A76-6B64D029A4C8}">
      <dgm:prSet phldrT="[Texto]"/>
      <dgm:spPr/>
      <dgm:t>
        <a:bodyPr/>
        <a:lstStyle/>
        <a:p>
          <a:r>
            <a:rPr lang="es-EC" dirty="0" smtClean="0"/>
            <a:t>ENCUESTA</a:t>
          </a:r>
          <a:endParaRPr lang="es-EC" dirty="0"/>
        </a:p>
      </dgm:t>
    </dgm:pt>
    <dgm:pt modelId="{6D796A1B-AC1A-4AE2-AFC4-836624A7128E}" type="parTrans" cxnId="{CD32BECB-40FA-47A4-AC0B-2289F340DD72}">
      <dgm:prSet/>
      <dgm:spPr/>
      <dgm:t>
        <a:bodyPr/>
        <a:lstStyle/>
        <a:p>
          <a:endParaRPr lang="es-EC"/>
        </a:p>
      </dgm:t>
    </dgm:pt>
    <dgm:pt modelId="{AFC5612A-2F90-4E07-8D04-F448C3CBBEF2}" type="sibTrans" cxnId="{CD32BECB-40FA-47A4-AC0B-2289F340DD72}">
      <dgm:prSet/>
      <dgm:spPr/>
      <dgm:t>
        <a:bodyPr/>
        <a:lstStyle/>
        <a:p>
          <a:endParaRPr lang="es-EC"/>
        </a:p>
      </dgm:t>
    </dgm:pt>
    <dgm:pt modelId="{48EA7C82-92A8-4C05-B8B4-E29610D9DC3D}" type="pres">
      <dgm:prSet presAssocID="{F796108A-F1AF-4098-A3B9-7C7C19AF119F}" presName="vert0" presStyleCnt="0">
        <dgm:presLayoutVars>
          <dgm:dir/>
          <dgm:animOne val="branch"/>
          <dgm:animLvl val="lvl"/>
        </dgm:presLayoutVars>
      </dgm:prSet>
      <dgm:spPr/>
      <dgm:t>
        <a:bodyPr/>
        <a:lstStyle/>
        <a:p>
          <a:endParaRPr lang="es-EC"/>
        </a:p>
      </dgm:t>
    </dgm:pt>
    <dgm:pt modelId="{9034A683-4AF1-45D6-BF6F-2340EFD558BA}" type="pres">
      <dgm:prSet presAssocID="{AB658E9A-22AD-47E8-A64C-6725A19B52D9}" presName="thickLine" presStyleLbl="alignNode1" presStyleIdx="0" presStyleCnt="5"/>
      <dgm:spPr/>
    </dgm:pt>
    <dgm:pt modelId="{1EA82D87-50DC-4642-A7F2-0A612356AB4C}" type="pres">
      <dgm:prSet presAssocID="{AB658E9A-22AD-47E8-A64C-6725A19B52D9}" presName="horz1" presStyleCnt="0"/>
      <dgm:spPr/>
    </dgm:pt>
    <dgm:pt modelId="{F9029CE6-FBAB-4AD6-B91D-1ED7D82A71A7}" type="pres">
      <dgm:prSet presAssocID="{AB658E9A-22AD-47E8-A64C-6725A19B52D9}" presName="tx1" presStyleLbl="revTx" presStyleIdx="0" presStyleCnt="13"/>
      <dgm:spPr/>
      <dgm:t>
        <a:bodyPr/>
        <a:lstStyle/>
        <a:p>
          <a:endParaRPr lang="es-EC"/>
        </a:p>
      </dgm:t>
    </dgm:pt>
    <dgm:pt modelId="{710558B1-D95F-48DF-98DD-FAAF76AA7A8D}" type="pres">
      <dgm:prSet presAssocID="{AB658E9A-22AD-47E8-A64C-6725A19B52D9}" presName="vert1" presStyleCnt="0"/>
      <dgm:spPr/>
    </dgm:pt>
    <dgm:pt modelId="{15A86BD4-6542-4968-BFE2-A36257DCDF43}" type="pres">
      <dgm:prSet presAssocID="{934CB8B5-1C82-4528-8788-2D8D3BA4692B}" presName="vertSpace2a" presStyleCnt="0"/>
      <dgm:spPr/>
    </dgm:pt>
    <dgm:pt modelId="{1742E32C-3903-423D-B0E2-1126EFA935C2}" type="pres">
      <dgm:prSet presAssocID="{934CB8B5-1C82-4528-8788-2D8D3BA4692B}" presName="horz2" presStyleCnt="0"/>
      <dgm:spPr/>
    </dgm:pt>
    <dgm:pt modelId="{075B29E1-CB1F-415E-BAB3-378AD92066EB}" type="pres">
      <dgm:prSet presAssocID="{934CB8B5-1C82-4528-8788-2D8D3BA4692B}" presName="horzSpace2" presStyleCnt="0"/>
      <dgm:spPr/>
    </dgm:pt>
    <dgm:pt modelId="{9676F7F0-3B66-4E10-8909-C4ACFB547365}" type="pres">
      <dgm:prSet presAssocID="{934CB8B5-1C82-4528-8788-2D8D3BA4692B}" presName="tx2" presStyleLbl="revTx" presStyleIdx="1" presStyleCnt="13"/>
      <dgm:spPr/>
      <dgm:t>
        <a:bodyPr/>
        <a:lstStyle/>
        <a:p>
          <a:endParaRPr lang="es-EC"/>
        </a:p>
      </dgm:t>
    </dgm:pt>
    <dgm:pt modelId="{5F08C3E1-2815-478D-9FAB-8832E846AB22}" type="pres">
      <dgm:prSet presAssocID="{934CB8B5-1C82-4528-8788-2D8D3BA4692B}" presName="vert2" presStyleCnt="0"/>
      <dgm:spPr/>
    </dgm:pt>
    <dgm:pt modelId="{AF9F92C4-D274-441A-8326-3265B4AF1299}" type="pres">
      <dgm:prSet presAssocID="{934CB8B5-1C82-4528-8788-2D8D3BA4692B}" presName="thinLine2b" presStyleLbl="callout" presStyleIdx="0" presStyleCnt="8"/>
      <dgm:spPr/>
    </dgm:pt>
    <dgm:pt modelId="{E98ACC44-18D6-4AB6-B10E-7DB78D8390CF}" type="pres">
      <dgm:prSet presAssocID="{934CB8B5-1C82-4528-8788-2D8D3BA4692B}" presName="vertSpace2b" presStyleCnt="0"/>
      <dgm:spPr/>
    </dgm:pt>
    <dgm:pt modelId="{A46C66D5-8D6C-4845-952E-E636DE9B79E8}" type="pres">
      <dgm:prSet presAssocID="{3B07B1E4-99A5-458C-B11D-E285870F2987}" presName="thickLine" presStyleLbl="alignNode1" presStyleIdx="1" presStyleCnt="5"/>
      <dgm:spPr/>
    </dgm:pt>
    <dgm:pt modelId="{2123A374-AE7B-4A5C-9BF7-9BDD25BD68D5}" type="pres">
      <dgm:prSet presAssocID="{3B07B1E4-99A5-458C-B11D-E285870F2987}" presName="horz1" presStyleCnt="0"/>
      <dgm:spPr/>
    </dgm:pt>
    <dgm:pt modelId="{89F7305F-5164-4334-814E-F4A0FE63DAB6}" type="pres">
      <dgm:prSet presAssocID="{3B07B1E4-99A5-458C-B11D-E285870F2987}" presName="tx1" presStyleLbl="revTx" presStyleIdx="2" presStyleCnt="13"/>
      <dgm:spPr/>
      <dgm:t>
        <a:bodyPr/>
        <a:lstStyle/>
        <a:p>
          <a:endParaRPr lang="es-EC"/>
        </a:p>
      </dgm:t>
    </dgm:pt>
    <dgm:pt modelId="{29989A8C-8F6F-4F7F-8DFE-3B01B1B46C46}" type="pres">
      <dgm:prSet presAssocID="{3B07B1E4-99A5-458C-B11D-E285870F2987}" presName="vert1" presStyleCnt="0"/>
      <dgm:spPr/>
    </dgm:pt>
    <dgm:pt modelId="{65AFE38B-F3D8-4819-86BF-7D3C2C8C95BC}" type="pres">
      <dgm:prSet presAssocID="{5AEA8251-3080-4E01-B788-CFC93FB0253E}" presName="vertSpace2a" presStyleCnt="0"/>
      <dgm:spPr/>
    </dgm:pt>
    <dgm:pt modelId="{5326A731-3E34-4E15-829D-2A7460370727}" type="pres">
      <dgm:prSet presAssocID="{5AEA8251-3080-4E01-B788-CFC93FB0253E}" presName="horz2" presStyleCnt="0"/>
      <dgm:spPr/>
    </dgm:pt>
    <dgm:pt modelId="{81C7C0F8-8BCA-4691-B1DF-81D013066AFC}" type="pres">
      <dgm:prSet presAssocID="{5AEA8251-3080-4E01-B788-CFC93FB0253E}" presName="horzSpace2" presStyleCnt="0"/>
      <dgm:spPr/>
    </dgm:pt>
    <dgm:pt modelId="{D34C58E5-79BA-401E-85E5-21BF4119E7AF}" type="pres">
      <dgm:prSet presAssocID="{5AEA8251-3080-4E01-B788-CFC93FB0253E}" presName="tx2" presStyleLbl="revTx" presStyleIdx="3" presStyleCnt="13"/>
      <dgm:spPr/>
      <dgm:t>
        <a:bodyPr/>
        <a:lstStyle/>
        <a:p>
          <a:endParaRPr lang="es-EC"/>
        </a:p>
      </dgm:t>
    </dgm:pt>
    <dgm:pt modelId="{F15AA63C-9A0D-413F-AEF5-32BBA5B24DF6}" type="pres">
      <dgm:prSet presAssocID="{5AEA8251-3080-4E01-B788-CFC93FB0253E}" presName="vert2" presStyleCnt="0"/>
      <dgm:spPr/>
    </dgm:pt>
    <dgm:pt modelId="{438D7CEC-1F18-4494-8AA3-385C5265B920}" type="pres">
      <dgm:prSet presAssocID="{5AEA8251-3080-4E01-B788-CFC93FB0253E}" presName="thinLine2b" presStyleLbl="callout" presStyleIdx="1" presStyleCnt="8"/>
      <dgm:spPr/>
    </dgm:pt>
    <dgm:pt modelId="{8FF3B0D2-1D1C-4847-A109-901BD25D9464}" type="pres">
      <dgm:prSet presAssocID="{5AEA8251-3080-4E01-B788-CFC93FB0253E}" presName="vertSpace2b" presStyleCnt="0"/>
      <dgm:spPr/>
    </dgm:pt>
    <dgm:pt modelId="{27C6B059-9335-4D1F-940B-B1A9BCBD79F5}" type="pres">
      <dgm:prSet presAssocID="{A2A15898-7ACC-45B3-9101-6C16600CF6B4}" presName="horz2" presStyleCnt="0"/>
      <dgm:spPr/>
    </dgm:pt>
    <dgm:pt modelId="{42E3F106-06DC-4259-9866-F5416F16C9FB}" type="pres">
      <dgm:prSet presAssocID="{A2A15898-7ACC-45B3-9101-6C16600CF6B4}" presName="horzSpace2" presStyleCnt="0"/>
      <dgm:spPr/>
    </dgm:pt>
    <dgm:pt modelId="{E86BF39E-544D-416D-B569-2AA375742B9A}" type="pres">
      <dgm:prSet presAssocID="{A2A15898-7ACC-45B3-9101-6C16600CF6B4}" presName="tx2" presStyleLbl="revTx" presStyleIdx="4" presStyleCnt="13"/>
      <dgm:spPr/>
      <dgm:t>
        <a:bodyPr/>
        <a:lstStyle/>
        <a:p>
          <a:endParaRPr lang="es-EC"/>
        </a:p>
      </dgm:t>
    </dgm:pt>
    <dgm:pt modelId="{47CD681C-70D4-4ABA-9CFE-5EEDA0C52788}" type="pres">
      <dgm:prSet presAssocID="{A2A15898-7ACC-45B3-9101-6C16600CF6B4}" presName="vert2" presStyleCnt="0"/>
      <dgm:spPr/>
    </dgm:pt>
    <dgm:pt modelId="{7767D67E-6A36-49A1-9873-10B1F91A7804}" type="pres">
      <dgm:prSet presAssocID="{A2A15898-7ACC-45B3-9101-6C16600CF6B4}" presName="thinLine2b" presStyleLbl="callout" presStyleIdx="2" presStyleCnt="8"/>
      <dgm:spPr/>
    </dgm:pt>
    <dgm:pt modelId="{530230E6-8E23-4BCE-BE88-200A4B314563}" type="pres">
      <dgm:prSet presAssocID="{A2A15898-7ACC-45B3-9101-6C16600CF6B4}" presName="vertSpace2b" presStyleCnt="0"/>
      <dgm:spPr/>
    </dgm:pt>
    <dgm:pt modelId="{C490DBB9-F321-4F23-9376-A62877EDF1F7}" type="pres">
      <dgm:prSet presAssocID="{54802BAE-57B4-457A-8A76-93D80ADF76B8}" presName="thickLine" presStyleLbl="alignNode1" presStyleIdx="2" presStyleCnt="5"/>
      <dgm:spPr/>
    </dgm:pt>
    <dgm:pt modelId="{D87165F4-0E70-4DF5-97E8-9EE3C30C5507}" type="pres">
      <dgm:prSet presAssocID="{54802BAE-57B4-457A-8A76-93D80ADF76B8}" presName="horz1" presStyleCnt="0"/>
      <dgm:spPr/>
    </dgm:pt>
    <dgm:pt modelId="{3D34F0A8-CA47-43C0-A805-2F41F62AF742}" type="pres">
      <dgm:prSet presAssocID="{54802BAE-57B4-457A-8A76-93D80ADF76B8}" presName="tx1" presStyleLbl="revTx" presStyleIdx="5" presStyleCnt="13"/>
      <dgm:spPr/>
      <dgm:t>
        <a:bodyPr/>
        <a:lstStyle/>
        <a:p>
          <a:endParaRPr lang="es-EC"/>
        </a:p>
      </dgm:t>
    </dgm:pt>
    <dgm:pt modelId="{AC1738C6-9D81-4DE9-90F5-E3C42D700FE6}" type="pres">
      <dgm:prSet presAssocID="{54802BAE-57B4-457A-8A76-93D80ADF76B8}" presName="vert1" presStyleCnt="0"/>
      <dgm:spPr/>
    </dgm:pt>
    <dgm:pt modelId="{C422877D-42DD-4AB0-A1CC-39675753A93C}" type="pres">
      <dgm:prSet presAssocID="{67753D54-CD7C-4591-BF46-9693474A5EAE}" presName="vertSpace2a" presStyleCnt="0"/>
      <dgm:spPr/>
    </dgm:pt>
    <dgm:pt modelId="{E09BC13D-EBCC-4C87-BFB4-7C6A73969E58}" type="pres">
      <dgm:prSet presAssocID="{67753D54-CD7C-4591-BF46-9693474A5EAE}" presName="horz2" presStyleCnt="0"/>
      <dgm:spPr/>
    </dgm:pt>
    <dgm:pt modelId="{7FFD0336-A75E-4715-A146-AF6519E44C00}" type="pres">
      <dgm:prSet presAssocID="{67753D54-CD7C-4591-BF46-9693474A5EAE}" presName="horzSpace2" presStyleCnt="0"/>
      <dgm:spPr/>
    </dgm:pt>
    <dgm:pt modelId="{2C242A77-E74E-45C1-B7B6-862272C6C2A9}" type="pres">
      <dgm:prSet presAssocID="{67753D54-CD7C-4591-BF46-9693474A5EAE}" presName="tx2" presStyleLbl="revTx" presStyleIdx="6" presStyleCnt="13"/>
      <dgm:spPr/>
      <dgm:t>
        <a:bodyPr/>
        <a:lstStyle/>
        <a:p>
          <a:endParaRPr lang="es-EC"/>
        </a:p>
      </dgm:t>
    </dgm:pt>
    <dgm:pt modelId="{4222DB7C-14F0-4ABF-BCDC-96B96322D9FD}" type="pres">
      <dgm:prSet presAssocID="{67753D54-CD7C-4591-BF46-9693474A5EAE}" presName="vert2" presStyleCnt="0"/>
      <dgm:spPr/>
    </dgm:pt>
    <dgm:pt modelId="{D3C2C343-4849-4A25-9037-7E286D86AA4C}" type="pres">
      <dgm:prSet presAssocID="{67753D54-CD7C-4591-BF46-9693474A5EAE}" presName="thinLine2b" presStyleLbl="callout" presStyleIdx="3" presStyleCnt="8"/>
      <dgm:spPr/>
    </dgm:pt>
    <dgm:pt modelId="{29895AC7-2E80-4990-9C2A-68A1B617B1AB}" type="pres">
      <dgm:prSet presAssocID="{67753D54-CD7C-4591-BF46-9693474A5EAE}" presName="vertSpace2b" presStyleCnt="0"/>
      <dgm:spPr/>
    </dgm:pt>
    <dgm:pt modelId="{3391C456-8AA8-47E8-871B-F67B5055F898}" type="pres">
      <dgm:prSet presAssocID="{99C6F480-CEBA-4D5B-B10A-8085CE0C3BF7}" presName="thickLine" presStyleLbl="alignNode1" presStyleIdx="3" presStyleCnt="5"/>
      <dgm:spPr/>
    </dgm:pt>
    <dgm:pt modelId="{3E26E98F-AAEC-4245-AE1A-2A6F2E11FB78}" type="pres">
      <dgm:prSet presAssocID="{99C6F480-CEBA-4D5B-B10A-8085CE0C3BF7}" presName="horz1" presStyleCnt="0"/>
      <dgm:spPr/>
    </dgm:pt>
    <dgm:pt modelId="{2422FAB0-9C2D-4217-8915-D47E1BE572EB}" type="pres">
      <dgm:prSet presAssocID="{99C6F480-CEBA-4D5B-B10A-8085CE0C3BF7}" presName="tx1" presStyleLbl="revTx" presStyleIdx="7" presStyleCnt="13"/>
      <dgm:spPr/>
      <dgm:t>
        <a:bodyPr/>
        <a:lstStyle/>
        <a:p>
          <a:endParaRPr lang="es-EC"/>
        </a:p>
      </dgm:t>
    </dgm:pt>
    <dgm:pt modelId="{3A45BF23-DDEF-43E3-9363-A716A77EE4C4}" type="pres">
      <dgm:prSet presAssocID="{99C6F480-CEBA-4D5B-B10A-8085CE0C3BF7}" presName="vert1" presStyleCnt="0"/>
      <dgm:spPr/>
    </dgm:pt>
    <dgm:pt modelId="{BAA48AC0-36EF-437E-A23D-BFA1A06634E9}" type="pres">
      <dgm:prSet presAssocID="{F98EA174-4063-4B1C-958E-713DDEC34542}" presName="vertSpace2a" presStyleCnt="0"/>
      <dgm:spPr/>
    </dgm:pt>
    <dgm:pt modelId="{8B57FFD8-3DEC-468E-86B8-12DB939B263A}" type="pres">
      <dgm:prSet presAssocID="{F98EA174-4063-4B1C-958E-713DDEC34542}" presName="horz2" presStyleCnt="0"/>
      <dgm:spPr/>
    </dgm:pt>
    <dgm:pt modelId="{65C9FA77-36F7-4B53-92DD-E253444CD689}" type="pres">
      <dgm:prSet presAssocID="{F98EA174-4063-4B1C-958E-713DDEC34542}" presName="horzSpace2" presStyleCnt="0"/>
      <dgm:spPr/>
    </dgm:pt>
    <dgm:pt modelId="{74EB0401-B9FB-4E27-B30C-A84EE05B5841}" type="pres">
      <dgm:prSet presAssocID="{F98EA174-4063-4B1C-958E-713DDEC34542}" presName="tx2" presStyleLbl="revTx" presStyleIdx="8" presStyleCnt="13"/>
      <dgm:spPr/>
      <dgm:t>
        <a:bodyPr/>
        <a:lstStyle/>
        <a:p>
          <a:endParaRPr lang="es-EC"/>
        </a:p>
      </dgm:t>
    </dgm:pt>
    <dgm:pt modelId="{B3FA2912-39A2-4E21-B262-C9E5D68345DB}" type="pres">
      <dgm:prSet presAssocID="{F98EA174-4063-4B1C-958E-713DDEC34542}" presName="vert2" presStyleCnt="0"/>
      <dgm:spPr/>
    </dgm:pt>
    <dgm:pt modelId="{4E4C69E3-46EA-44A4-88F0-347876CD8567}" type="pres">
      <dgm:prSet presAssocID="{F98EA174-4063-4B1C-958E-713DDEC34542}" presName="thinLine2b" presStyleLbl="callout" presStyleIdx="4" presStyleCnt="8"/>
      <dgm:spPr/>
    </dgm:pt>
    <dgm:pt modelId="{F142D1C2-D6D3-49A2-A8A1-F67665BC31D5}" type="pres">
      <dgm:prSet presAssocID="{F98EA174-4063-4B1C-958E-713DDEC34542}" presName="vertSpace2b" presStyleCnt="0"/>
      <dgm:spPr/>
    </dgm:pt>
    <dgm:pt modelId="{F26263C4-4087-434D-AB8A-39BDBED2C9C5}" type="pres">
      <dgm:prSet presAssocID="{4C74C155-0D63-429A-BA54-B6F53E0C4498}" presName="horz2" presStyleCnt="0"/>
      <dgm:spPr/>
    </dgm:pt>
    <dgm:pt modelId="{DD1A8D53-C6AA-4BA5-A9EE-B613BAEA5899}" type="pres">
      <dgm:prSet presAssocID="{4C74C155-0D63-429A-BA54-B6F53E0C4498}" presName="horzSpace2" presStyleCnt="0"/>
      <dgm:spPr/>
    </dgm:pt>
    <dgm:pt modelId="{6B9D0C9F-2F30-49B0-A8DE-0F427C805C15}" type="pres">
      <dgm:prSet presAssocID="{4C74C155-0D63-429A-BA54-B6F53E0C4498}" presName="tx2" presStyleLbl="revTx" presStyleIdx="9" presStyleCnt="13"/>
      <dgm:spPr/>
      <dgm:t>
        <a:bodyPr/>
        <a:lstStyle/>
        <a:p>
          <a:endParaRPr lang="es-EC"/>
        </a:p>
      </dgm:t>
    </dgm:pt>
    <dgm:pt modelId="{FA0D4F0B-78C9-4F12-A945-86D576C552F9}" type="pres">
      <dgm:prSet presAssocID="{4C74C155-0D63-429A-BA54-B6F53E0C4498}" presName="vert2" presStyleCnt="0"/>
      <dgm:spPr/>
    </dgm:pt>
    <dgm:pt modelId="{046A779A-DBAE-4366-93C4-0F854514D0EA}" type="pres">
      <dgm:prSet presAssocID="{4C74C155-0D63-429A-BA54-B6F53E0C4498}" presName="thinLine2b" presStyleLbl="callout" presStyleIdx="5" presStyleCnt="8"/>
      <dgm:spPr/>
    </dgm:pt>
    <dgm:pt modelId="{3563D43E-41AC-4803-9CDE-A3E327FD0435}" type="pres">
      <dgm:prSet presAssocID="{4C74C155-0D63-429A-BA54-B6F53E0C4498}" presName="vertSpace2b" presStyleCnt="0"/>
      <dgm:spPr/>
    </dgm:pt>
    <dgm:pt modelId="{76436DA6-9A6E-4EB1-92D8-15CAAEF48C93}" type="pres">
      <dgm:prSet presAssocID="{0378CEBC-885C-4F46-90D4-109E0AE6D95D}" presName="thickLine" presStyleLbl="alignNode1" presStyleIdx="4" presStyleCnt="5"/>
      <dgm:spPr/>
    </dgm:pt>
    <dgm:pt modelId="{C50368A4-105D-489D-A152-7927CDEAE066}" type="pres">
      <dgm:prSet presAssocID="{0378CEBC-885C-4F46-90D4-109E0AE6D95D}" presName="horz1" presStyleCnt="0"/>
      <dgm:spPr/>
    </dgm:pt>
    <dgm:pt modelId="{0776420F-1993-4805-AE9D-7B7585FBC919}" type="pres">
      <dgm:prSet presAssocID="{0378CEBC-885C-4F46-90D4-109E0AE6D95D}" presName="tx1" presStyleLbl="revTx" presStyleIdx="10" presStyleCnt="13"/>
      <dgm:spPr/>
      <dgm:t>
        <a:bodyPr/>
        <a:lstStyle/>
        <a:p>
          <a:endParaRPr lang="es-EC"/>
        </a:p>
      </dgm:t>
    </dgm:pt>
    <dgm:pt modelId="{FC99DA44-F0C2-4C3E-A7DA-EBA81E5AF28E}" type="pres">
      <dgm:prSet presAssocID="{0378CEBC-885C-4F46-90D4-109E0AE6D95D}" presName="vert1" presStyleCnt="0"/>
      <dgm:spPr/>
    </dgm:pt>
    <dgm:pt modelId="{B6433380-D460-4F98-9180-9BE992F8735F}" type="pres">
      <dgm:prSet presAssocID="{6DDA9880-8BC3-4EFE-A5CE-9C763C339EB7}" presName="vertSpace2a" presStyleCnt="0"/>
      <dgm:spPr/>
    </dgm:pt>
    <dgm:pt modelId="{47B3B084-3751-48A0-ACDC-7FCC77834B57}" type="pres">
      <dgm:prSet presAssocID="{6DDA9880-8BC3-4EFE-A5CE-9C763C339EB7}" presName="horz2" presStyleCnt="0"/>
      <dgm:spPr/>
    </dgm:pt>
    <dgm:pt modelId="{0E409FC9-7BB9-48B7-A37F-0EB64491E690}" type="pres">
      <dgm:prSet presAssocID="{6DDA9880-8BC3-4EFE-A5CE-9C763C339EB7}" presName="horzSpace2" presStyleCnt="0"/>
      <dgm:spPr/>
    </dgm:pt>
    <dgm:pt modelId="{5C738C41-0DFF-4E19-B4FE-6FDB704A80A7}" type="pres">
      <dgm:prSet presAssocID="{6DDA9880-8BC3-4EFE-A5CE-9C763C339EB7}" presName="tx2" presStyleLbl="revTx" presStyleIdx="11" presStyleCnt="13"/>
      <dgm:spPr/>
      <dgm:t>
        <a:bodyPr/>
        <a:lstStyle/>
        <a:p>
          <a:endParaRPr lang="es-EC"/>
        </a:p>
      </dgm:t>
    </dgm:pt>
    <dgm:pt modelId="{5E006B69-3D63-477D-A771-9B6AE04DEB0F}" type="pres">
      <dgm:prSet presAssocID="{6DDA9880-8BC3-4EFE-A5CE-9C763C339EB7}" presName="vert2" presStyleCnt="0"/>
      <dgm:spPr/>
    </dgm:pt>
    <dgm:pt modelId="{E64C6012-A6ED-40B1-B179-52041563B5C5}" type="pres">
      <dgm:prSet presAssocID="{6DDA9880-8BC3-4EFE-A5CE-9C763C339EB7}" presName="thinLine2b" presStyleLbl="callout" presStyleIdx="6" presStyleCnt="8"/>
      <dgm:spPr/>
    </dgm:pt>
    <dgm:pt modelId="{BBC3088C-246E-4C23-A467-9B7AE4262A98}" type="pres">
      <dgm:prSet presAssocID="{6DDA9880-8BC3-4EFE-A5CE-9C763C339EB7}" presName="vertSpace2b" presStyleCnt="0"/>
      <dgm:spPr/>
    </dgm:pt>
    <dgm:pt modelId="{C524A18F-DAFF-4D55-8078-2839C6E2A94C}" type="pres">
      <dgm:prSet presAssocID="{C96D7158-6DCA-4FFD-8A76-6B64D029A4C8}" presName="horz2" presStyleCnt="0"/>
      <dgm:spPr/>
    </dgm:pt>
    <dgm:pt modelId="{47F08195-49DB-4627-86D3-6F6D458D9DB7}" type="pres">
      <dgm:prSet presAssocID="{C96D7158-6DCA-4FFD-8A76-6B64D029A4C8}" presName="horzSpace2" presStyleCnt="0"/>
      <dgm:spPr/>
    </dgm:pt>
    <dgm:pt modelId="{57A71946-D874-4510-B2CD-15F9E5057DC1}" type="pres">
      <dgm:prSet presAssocID="{C96D7158-6DCA-4FFD-8A76-6B64D029A4C8}" presName="tx2" presStyleLbl="revTx" presStyleIdx="12" presStyleCnt="13"/>
      <dgm:spPr/>
      <dgm:t>
        <a:bodyPr/>
        <a:lstStyle/>
        <a:p>
          <a:endParaRPr lang="es-EC"/>
        </a:p>
      </dgm:t>
    </dgm:pt>
    <dgm:pt modelId="{D4A455E9-B0AD-479B-B735-9F800191366F}" type="pres">
      <dgm:prSet presAssocID="{C96D7158-6DCA-4FFD-8A76-6B64D029A4C8}" presName="vert2" presStyleCnt="0"/>
      <dgm:spPr/>
    </dgm:pt>
    <dgm:pt modelId="{922B4E64-226A-4C4A-9452-6CED7D163C0D}" type="pres">
      <dgm:prSet presAssocID="{C96D7158-6DCA-4FFD-8A76-6B64D029A4C8}" presName="thinLine2b" presStyleLbl="callout" presStyleIdx="7" presStyleCnt="8"/>
      <dgm:spPr/>
    </dgm:pt>
    <dgm:pt modelId="{F023B9B2-F106-4C11-B4F0-1E553394E4FF}" type="pres">
      <dgm:prSet presAssocID="{C96D7158-6DCA-4FFD-8A76-6B64D029A4C8}" presName="vertSpace2b" presStyleCnt="0"/>
      <dgm:spPr/>
    </dgm:pt>
  </dgm:ptLst>
  <dgm:cxnLst>
    <dgm:cxn modelId="{C25AFDA3-F8D0-438E-BA31-A51ED79D5589}" type="presOf" srcId="{F98EA174-4063-4B1C-958E-713DDEC34542}" destId="{74EB0401-B9FB-4E27-B30C-A84EE05B5841}" srcOrd="0" destOrd="0" presId="urn:microsoft.com/office/officeart/2008/layout/LinedList"/>
    <dgm:cxn modelId="{228DCCA3-4451-4D91-9E0A-3E8AB72E8410}" srcId="{99C6F480-CEBA-4D5B-B10A-8085CE0C3BF7}" destId="{4C74C155-0D63-429A-BA54-B6F53E0C4498}" srcOrd="1" destOrd="0" parTransId="{A2F5BA07-8DF2-4D84-9400-5F1CAC2A84D1}" sibTransId="{E7E1277C-2F59-45C0-8D2C-BFF84789C4B4}"/>
    <dgm:cxn modelId="{84A05367-2FA6-40B5-8004-5E33EE15C8AE}" type="presOf" srcId="{F796108A-F1AF-4098-A3B9-7C7C19AF119F}" destId="{48EA7C82-92A8-4C05-B8B4-E29610D9DC3D}" srcOrd="0" destOrd="0" presId="urn:microsoft.com/office/officeart/2008/layout/LinedList"/>
    <dgm:cxn modelId="{925B7002-F6B4-4504-83F9-A4F6F58B67BD}" type="presOf" srcId="{54802BAE-57B4-457A-8A76-93D80ADF76B8}" destId="{3D34F0A8-CA47-43C0-A805-2F41F62AF742}" srcOrd="0" destOrd="0" presId="urn:microsoft.com/office/officeart/2008/layout/LinedList"/>
    <dgm:cxn modelId="{9EDCF5AB-88A7-4D06-923F-744EE8F9660C}" type="presOf" srcId="{C96D7158-6DCA-4FFD-8A76-6B64D029A4C8}" destId="{57A71946-D874-4510-B2CD-15F9E5057DC1}" srcOrd="0" destOrd="0" presId="urn:microsoft.com/office/officeart/2008/layout/LinedList"/>
    <dgm:cxn modelId="{FB651770-DF80-4145-9165-439B0C5BF4E3}" srcId="{AB658E9A-22AD-47E8-A64C-6725A19B52D9}" destId="{934CB8B5-1C82-4528-8788-2D8D3BA4692B}" srcOrd="0" destOrd="0" parTransId="{FB842932-32C3-4154-8C59-C8314CCAC6AE}" sibTransId="{40EADA3F-143B-4783-8CE7-AE5B9C8347F2}"/>
    <dgm:cxn modelId="{AEA9D3BC-B578-4AFB-8E93-07EF5A01A4DF}" type="presOf" srcId="{4C74C155-0D63-429A-BA54-B6F53E0C4498}" destId="{6B9D0C9F-2F30-49B0-A8DE-0F427C805C15}" srcOrd="0" destOrd="0" presId="urn:microsoft.com/office/officeart/2008/layout/LinedList"/>
    <dgm:cxn modelId="{4626226D-D53A-4DE6-A5DC-E03298394F45}" type="presOf" srcId="{A2A15898-7ACC-45B3-9101-6C16600CF6B4}" destId="{E86BF39E-544D-416D-B569-2AA375742B9A}" srcOrd="0" destOrd="0" presId="urn:microsoft.com/office/officeart/2008/layout/LinedList"/>
    <dgm:cxn modelId="{CD32BECB-40FA-47A4-AC0B-2289F340DD72}" srcId="{0378CEBC-885C-4F46-90D4-109E0AE6D95D}" destId="{C96D7158-6DCA-4FFD-8A76-6B64D029A4C8}" srcOrd="1" destOrd="0" parTransId="{6D796A1B-AC1A-4AE2-AFC4-836624A7128E}" sibTransId="{AFC5612A-2F90-4E07-8D04-F448C3CBBEF2}"/>
    <dgm:cxn modelId="{0A62529A-7CAF-4DBF-929C-B5942FD3DB13}" srcId="{F796108A-F1AF-4098-A3B9-7C7C19AF119F}" destId="{3B07B1E4-99A5-458C-B11D-E285870F2987}" srcOrd="1" destOrd="0" parTransId="{4EFDB5DF-2BA4-4D58-AF6B-CFF17ED021C6}" sibTransId="{4ADD13C7-4059-4F96-A818-A7728D5A51E1}"/>
    <dgm:cxn modelId="{3B6768EE-FBAF-46E2-BAA0-601A36C352C2}" srcId="{F796108A-F1AF-4098-A3B9-7C7C19AF119F}" destId="{99C6F480-CEBA-4D5B-B10A-8085CE0C3BF7}" srcOrd="3" destOrd="0" parTransId="{D5FEED72-0C0F-4226-89CA-3E0764267089}" sibTransId="{6886B28B-8BD0-4F53-9CBA-8B710FFF423D}"/>
    <dgm:cxn modelId="{857D41E3-F116-41D9-AB13-87AF1DF021BA}" srcId="{F796108A-F1AF-4098-A3B9-7C7C19AF119F}" destId="{AB658E9A-22AD-47E8-A64C-6725A19B52D9}" srcOrd="0" destOrd="0" parTransId="{B3277105-1D30-440D-97C0-CC6D53A181A2}" sibTransId="{66FB62A9-49C7-4063-B655-BC63A7169070}"/>
    <dgm:cxn modelId="{310E574F-336C-4C7F-BD5F-FEB45DE7F6EB}" type="presOf" srcId="{0378CEBC-885C-4F46-90D4-109E0AE6D95D}" destId="{0776420F-1993-4805-AE9D-7B7585FBC919}" srcOrd="0" destOrd="0" presId="urn:microsoft.com/office/officeart/2008/layout/LinedList"/>
    <dgm:cxn modelId="{B264EE04-42B8-4A88-B4BA-F55842EBFBAF}" type="presOf" srcId="{AB658E9A-22AD-47E8-A64C-6725A19B52D9}" destId="{F9029CE6-FBAB-4AD6-B91D-1ED7D82A71A7}" srcOrd="0" destOrd="0" presId="urn:microsoft.com/office/officeart/2008/layout/LinedList"/>
    <dgm:cxn modelId="{7FAC7B9F-9992-4C07-9065-0DEEFF2E341B}" srcId="{0378CEBC-885C-4F46-90D4-109E0AE6D95D}" destId="{6DDA9880-8BC3-4EFE-A5CE-9C763C339EB7}" srcOrd="0" destOrd="0" parTransId="{92AA1951-FE56-426C-8004-19B942FAE557}" sibTransId="{13A1DCE4-CA99-4D22-84A0-FFECB1B85650}"/>
    <dgm:cxn modelId="{236B8330-C610-482F-9A87-26CAF30CF301}" srcId="{F796108A-F1AF-4098-A3B9-7C7C19AF119F}" destId="{0378CEBC-885C-4F46-90D4-109E0AE6D95D}" srcOrd="4" destOrd="0" parTransId="{CD6B1047-1990-4A92-AE60-8CAA1DB0EFBD}" sibTransId="{739CE619-C12F-4943-AC84-B6C0870DA998}"/>
    <dgm:cxn modelId="{36CB848E-6C2E-4218-9C84-BDE133A2C3D2}" type="presOf" srcId="{6DDA9880-8BC3-4EFE-A5CE-9C763C339EB7}" destId="{5C738C41-0DFF-4E19-B4FE-6FDB704A80A7}" srcOrd="0" destOrd="0" presId="urn:microsoft.com/office/officeart/2008/layout/LinedList"/>
    <dgm:cxn modelId="{5A63FF76-5557-48FE-8B82-C619817F3364}" srcId="{3B07B1E4-99A5-458C-B11D-E285870F2987}" destId="{5AEA8251-3080-4E01-B788-CFC93FB0253E}" srcOrd="0" destOrd="0" parTransId="{E20242D6-798F-4D47-8A8F-CDCC1ED39BC3}" sibTransId="{AC8623FE-5212-4120-8688-4C11CC588874}"/>
    <dgm:cxn modelId="{43619F54-BAFA-4A98-8022-C2775FC22EA4}" type="presOf" srcId="{67753D54-CD7C-4591-BF46-9693474A5EAE}" destId="{2C242A77-E74E-45C1-B7B6-862272C6C2A9}" srcOrd="0" destOrd="0" presId="urn:microsoft.com/office/officeart/2008/layout/LinedList"/>
    <dgm:cxn modelId="{934022FE-1B5C-40C5-8961-B49F53D1BDC0}" type="presOf" srcId="{5AEA8251-3080-4E01-B788-CFC93FB0253E}" destId="{D34C58E5-79BA-401E-85E5-21BF4119E7AF}" srcOrd="0" destOrd="0" presId="urn:microsoft.com/office/officeart/2008/layout/LinedList"/>
    <dgm:cxn modelId="{D3BC1944-F610-48B2-818E-8222EF686CD5}" srcId="{F796108A-F1AF-4098-A3B9-7C7C19AF119F}" destId="{54802BAE-57B4-457A-8A76-93D80ADF76B8}" srcOrd="2" destOrd="0" parTransId="{031EA853-ACA4-492E-97E3-DCD305AC4B8C}" sibTransId="{2174A729-F28A-49D0-A8F8-4DFEA6B90329}"/>
    <dgm:cxn modelId="{EDE59007-B77A-497E-96B6-5DF1E595A8F0}" srcId="{54802BAE-57B4-457A-8A76-93D80ADF76B8}" destId="{67753D54-CD7C-4591-BF46-9693474A5EAE}" srcOrd="0" destOrd="0" parTransId="{57985CE0-3214-441C-A0F0-8AFC65E27FA3}" sibTransId="{6D0974C4-8B8A-45EC-AC71-2355AF6C4087}"/>
    <dgm:cxn modelId="{F2E0D6E8-E14E-4D56-8DF6-EF994C89530D}" type="presOf" srcId="{934CB8B5-1C82-4528-8788-2D8D3BA4692B}" destId="{9676F7F0-3B66-4E10-8909-C4ACFB547365}" srcOrd="0" destOrd="0" presId="urn:microsoft.com/office/officeart/2008/layout/LinedList"/>
    <dgm:cxn modelId="{6A0086C2-C2F5-4DCE-8E28-D0DEF9100F33}" type="presOf" srcId="{99C6F480-CEBA-4D5B-B10A-8085CE0C3BF7}" destId="{2422FAB0-9C2D-4217-8915-D47E1BE572EB}" srcOrd="0" destOrd="0" presId="urn:microsoft.com/office/officeart/2008/layout/LinedList"/>
    <dgm:cxn modelId="{9B8951B6-D728-40AF-B923-47F5B3381565}" type="presOf" srcId="{3B07B1E4-99A5-458C-B11D-E285870F2987}" destId="{89F7305F-5164-4334-814E-F4A0FE63DAB6}" srcOrd="0" destOrd="0" presId="urn:microsoft.com/office/officeart/2008/layout/LinedList"/>
    <dgm:cxn modelId="{99A03DF9-E0F8-4790-A0A7-DCF1C98B130E}" srcId="{99C6F480-CEBA-4D5B-B10A-8085CE0C3BF7}" destId="{F98EA174-4063-4B1C-958E-713DDEC34542}" srcOrd="0" destOrd="0" parTransId="{527CEF0D-C137-4958-889D-1D8E317195F4}" sibTransId="{5A73BE52-87C6-4D12-87D5-B16914557583}"/>
    <dgm:cxn modelId="{71FB80E4-7729-4F72-BCBD-5CEA8E30145E}" srcId="{3B07B1E4-99A5-458C-B11D-E285870F2987}" destId="{A2A15898-7ACC-45B3-9101-6C16600CF6B4}" srcOrd="1" destOrd="0" parTransId="{30DD9794-040D-4FE3-BEA0-C9CF137DFD6E}" sibTransId="{20F8D393-A0AA-4F9A-B093-4E3B2C245C0B}"/>
    <dgm:cxn modelId="{954FDD51-A3CB-4F19-BAF3-A0B9B67D7513}" type="presParOf" srcId="{48EA7C82-92A8-4C05-B8B4-E29610D9DC3D}" destId="{9034A683-4AF1-45D6-BF6F-2340EFD558BA}" srcOrd="0" destOrd="0" presId="urn:microsoft.com/office/officeart/2008/layout/LinedList"/>
    <dgm:cxn modelId="{7BAF60ED-45B0-485A-A37E-3ECF65965811}" type="presParOf" srcId="{48EA7C82-92A8-4C05-B8B4-E29610D9DC3D}" destId="{1EA82D87-50DC-4642-A7F2-0A612356AB4C}" srcOrd="1" destOrd="0" presId="urn:microsoft.com/office/officeart/2008/layout/LinedList"/>
    <dgm:cxn modelId="{A795A17D-6580-487A-94E2-A4DCD374C301}" type="presParOf" srcId="{1EA82D87-50DC-4642-A7F2-0A612356AB4C}" destId="{F9029CE6-FBAB-4AD6-B91D-1ED7D82A71A7}" srcOrd="0" destOrd="0" presId="urn:microsoft.com/office/officeart/2008/layout/LinedList"/>
    <dgm:cxn modelId="{891E7311-5A3C-4273-9B7F-A7D5537CCFA9}" type="presParOf" srcId="{1EA82D87-50DC-4642-A7F2-0A612356AB4C}" destId="{710558B1-D95F-48DF-98DD-FAAF76AA7A8D}" srcOrd="1" destOrd="0" presId="urn:microsoft.com/office/officeart/2008/layout/LinedList"/>
    <dgm:cxn modelId="{7FA4A673-0188-4E2C-84E2-BA7D0014CF9A}" type="presParOf" srcId="{710558B1-D95F-48DF-98DD-FAAF76AA7A8D}" destId="{15A86BD4-6542-4968-BFE2-A36257DCDF43}" srcOrd="0" destOrd="0" presId="urn:microsoft.com/office/officeart/2008/layout/LinedList"/>
    <dgm:cxn modelId="{BE673C72-2BBA-43D9-A7B8-20708E283A22}" type="presParOf" srcId="{710558B1-D95F-48DF-98DD-FAAF76AA7A8D}" destId="{1742E32C-3903-423D-B0E2-1126EFA935C2}" srcOrd="1" destOrd="0" presId="urn:microsoft.com/office/officeart/2008/layout/LinedList"/>
    <dgm:cxn modelId="{B1684228-A947-4B57-BDC8-87038BEBAA74}" type="presParOf" srcId="{1742E32C-3903-423D-B0E2-1126EFA935C2}" destId="{075B29E1-CB1F-415E-BAB3-378AD92066EB}" srcOrd="0" destOrd="0" presId="urn:microsoft.com/office/officeart/2008/layout/LinedList"/>
    <dgm:cxn modelId="{E63FB1B6-7974-4B15-A8C5-A4115761015D}" type="presParOf" srcId="{1742E32C-3903-423D-B0E2-1126EFA935C2}" destId="{9676F7F0-3B66-4E10-8909-C4ACFB547365}" srcOrd="1" destOrd="0" presId="urn:microsoft.com/office/officeart/2008/layout/LinedList"/>
    <dgm:cxn modelId="{DB99989F-9EAB-42FB-B584-E9734A521C43}" type="presParOf" srcId="{1742E32C-3903-423D-B0E2-1126EFA935C2}" destId="{5F08C3E1-2815-478D-9FAB-8832E846AB22}" srcOrd="2" destOrd="0" presId="urn:microsoft.com/office/officeart/2008/layout/LinedList"/>
    <dgm:cxn modelId="{A32E15F1-C164-49B0-B7E0-7C26F68291A1}" type="presParOf" srcId="{710558B1-D95F-48DF-98DD-FAAF76AA7A8D}" destId="{AF9F92C4-D274-441A-8326-3265B4AF1299}" srcOrd="2" destOrd="0" presId="urn:microsoft.com/office/officeart/2008/layout/LinedList"/>
    <dgm:cxn modelId="{7003A0F2-7DAA-4A00-9D46-0954265339A8}" type="presParOf" srcId="{710558B1-D95F-48DF-98DD-FAAF76AA7A8D}" destId="{E98ACC44-18D6-4AB6-B10E-7DB78D8390CF}" srcOrd="3" destOrd="0" presId="urn:microsoft.com/office/officeart/2008/layout/LinedList"/>
    <dgm:cxn modelId="{15F41D33-5DD1-4857-8BFB-44C07CE7DB4D}" type="presParOf" srcId="{48EA7C82-92A8-4C05-B8B4-E29610D9DC3D}" destId="{A46C66D5-8D6C-4845-952E-E636DE9B79E8}" srcOrd="2" destOrd="0" presId="urn:microsoft.com/office/officeart/2008/layout/LinedList"/>
    <dgm:cxn modelId="{4C53DC3A-BBBA-46B9-BC72-3869927EA5DF}" type="presParOf" srcId="{48EA7C82-92A8-4C05-B8B4-E29610D9DC3D}" destId="{2123A374-AE7B-4A5C-9BF7-9BDD25BD68D5}" srcOrd="3" destOrd="0" presId="urn:microsoft.com/office/officeart/2008/layout/LinedList"/>
    <dgm:cxn modelId="{B9C59827-92A9-4E1B-84E5-7A498C2AAE57}" type="presParOf" srcId="{2123A374-AE7B-4A5C-9BF7-9BDD25BD68D5}" destId="{89F7305F-5164-4334-814E-F4A0FE63DAB6}" srcOrd="0" destOrd="0" presId="urn:microsoft.com/office/officeart/2008/layout/LinedList"/>
    <dgm:cxn modelId="{7819FB03-18F2-4FE0-95F8-BCE79DA820BE}" type="presParOf" srcId="{2123A374-AE7B-4A5C-9BF7-9BDD25BD68D5}" destId="{29989A8C-8F6F-4F7F-8DFE-3B01B1B46C46}" srcOrd="1" destOrd="0" presId="urn:microsoft.com/office/officeart/2008/layout/LinedList"/>
    <dgm:cxn modelId="{5CCBADF1-108D-4F0D-B45C-52D567CB9F81}" type="presParOf" srcId="{29989A8C-8F6F-4F7F-8DFE-3B01B1B46C46}" destId="{65AFE38B-F3D8-4819-86BF-7D3C2C8C95BC}" srcOrd="0" destOrd="0" presId="urn:microsoft.com/office/officeart/2008/layout/LinedList"/>
    <dgm:cxn modelId="{BF0F882F-A366-4242-988B-19E73ECD09C0}" type="presParOf" srcId="{29989A8C-8F6F-4F7F-8DFE-3B01B1B46C46}" destId="{5326A731-3E34-4E15-829D-2A7460370727}" srcOrd="1" destOrd="0" presId="urn:microsoft.com/office/officeart/2008/layout/LinedList"/>
    <dgm:cxn modelId="{B9A9F5DB-4FFD-423D-83A1-1BD42FC58D56}" type="presParOf" srcId="{5326A731-3E34-4E15-829D-2A7460370727}" destId="{81C7C0F8-8BCA-4691-B1DF-81D013066AFC}" srcOrd="0" destOrd="0" presId="urn:microsoft.com/office/officeart/2008/layout/LinedList"/>
    <dgm:cxn modelId="{9CFCCF58-6CDD-468F-8703-D675441837FD}" type="presParOf" srcId="{5326A731-3E34-4E15-829D-2A7460370727}" destId="{D34C58E5-79BA-401E-85E5-21BF4119E7AF}" srcOrd="1" destOrd="0" presId="urn:microsoft.com/office/officeart/2008/layout/LinedList"/>
    <dgm:cxn modelId="{1FFB4CED-9078-4560-9809-6861FF6E4FC4}" type="presParOf" srcId="{5326A731-3E34-4E15-829D-2A7460370727}" destId="{F15AA63C-9A0D-413F-AEF5-32BBA5B24DF6}" srcOrd="2" destOrd="0" presId="urn:microsoft.com/office/officeart/2008/layout/LinedList"/>
    <dgm:cxn modelId="{4C2218A9-1A0D-4F6D-B4C9-AD45E6AA1F70}" type="presParOf" srcId="{29989A8C-8F6F-4F7F-8DFE-3B01B1B46C46}" destId="{438D7CEC-1F18-4494-8AA3-385C5265B920}" srcOrd="2" destOrd="0" presId="urn:microsoft.com/office/officeart/2008/layout/LinedList"/>
    <dgm:cxn modelId="{86524CB8-94F3-4692-819B-E1EFA1B67297}" type="presParOf" srcId="{29989A8C-8F6F-4F7F-8DFE-3B01B1B46C46}" destId="{8FF3B0D2-1D1C-4847-A109-901BD25D9464}" srcOrd="3" destOrd="0" presId="urn:microsoft.com/office/officeart/2008/layout/LinedList"/>
    <dgm:cxn modelId="{864BAC25-8DAD-447C-ACFB-2F95688130CC}" type="presParOf" srcId="{29989A8C-8F6F-4F7F-8DFE-3B01B1B46C46}" destId="{27C6B059-9335-4D1F-940B-B1A9BCBD79F5}" srcOrd="4" destOrd="0" presId="urn:microsoft.com/office/officeart/2008/layout/LinedList"/>
    <dgm:cxn modelId="{8538B495-43B0-4E01-843C-2BFC072E0F1A}" type="presParOf" srcId="{27C6B059-9335-4D1F-940B-B1A9BCBD79F5}" destId="{42E3F106-06DC-4259-9866-F5416F16C9FB}" srcOrd="0" destOrd="0" presId="urn:microsoft.com/office/officeart/2008/layout/LinedList"/>
    <dgm:cxn modelId="{653A88C1-261B-4FC9-83FA-360B0AD6CDD6}" type="presParOf" srcId="{27C6B059-9335-4D1F-940B-B1A9BCBD79F5}" destId="{E86BF39E-544D-416D-B569-2AA375742B9A}" srcOrd="1" destOrd="0" presId="urn:microsoft.com/office/officeart/2008/layout/LinedList"/>
    <dgm:cxn modelId="{8CC894CF-5E0E-4DA6-8825-4F6733A55090}" type="presParOf" srcId="{27C6B059-9335-4D1F-940B-B1A9BCBD79F5}" destId="{47CD681C-70D4-4ABA-9CFE-5EEDA0C52788}" srcOrd="2" destOrd="0" presId="urn:microsoft.com/office/officeart/2008/layout/LinedList"/>
    <dgm:cxn modelId="{95C88FAF-6EF0-48C8-B1CD-BB242BDA7EAA}" type="presParOf" srcId="{29989A8C-8F6F-4F7F-8DFE-3B01B1B46C46}" destId="{7767D67E-6A36-49A1-9873-10B1F91A7804}" srcOrd="5" destOrd="0" presId="urn:microsoft.com/office/officeart/2008/layout/LinedList"/>
    <dgm:cxn modelId="{9565931D-D18F-48FD-8147-15892094DBF9}" type="presParOf" srcId="{29989A8C-8F6F-4F7F-8DFE-3B01B1B46C46}" destId="{530230E6-8E23-4BCE-BE88-200A4B314563}" srcOrd="6" destOrd="0" presId="urn:microsoft.com/office/officeart/2008/layout/LinedList"/>
    <dgm:cxn modelId="{12FE6CBA-CFC8-4232-8A2D-403045161E63}" type="presParOf" srcId="{48EA7C82-92A8-4C05-B8B4-E29610D9DC3D}" destId="{C490DBB9-F321-4F23-9376-A62877EDF1F7}" srcOrd="4" destOrd="0" presId="urn:microsoft.com/office/officeart/2008/layout/LinedList"/>
    <dgm:cxn modelId="{1BBB2A65-B892-416B-864E-463B7DBF3A6C}" type="presParOf" srcId="{48EA7C82-92A8-4C05-B8B4-E29610D9DC3D}" destId="{D87165F4-0E70-4DF5-97E8-9EE3C30C5507}" srcOrd="5" destOrd="0" presId="urn:microsoft.com/office/officeart/2008/layout/LinedList"/>
    <dgm:cxn modelId="{796F2C28-52A5-4437-84FE-FC34187785F4}" type="presParOf" srcId="{D87165F4-0E70-4DF5-97E8-9EE3C30C5507}" destId="{3D34F0A8-CA47-43C0-A805-2F41F62AF742}" srcOrd="0" destOrd="0" presId="urn:microsoft.com/office/officeart/2008/layout/LinedList"/>
    <dgm:cxn modelId="{B9A57C83-4D7A-41BD-B693-AC3FE859401F}" type="presParOf" srcId="{D87165F4-0E70-4DF5-97E8-9EE3C30C5507}" destId="{AC1738C6-9D81-4DE9-90F5-E3C42D700FE6}" srcOrd="1" destOrd="0" presId="urn:microsoft.com/office/officeart/2008/layout/LinedList"/>
    <dgm:cxn modelId="{94DCD86D-CBD7-4994-98E0-6AC2AF3381A5}" type="presParOf" srcId="{AC1738C6-9D81-4DE9-90F5-E3C42D700FE6}" destId="{C422877D-42DD-4AB0-A1CC-39675753A93C}" srcOrd="0" destOrd="0" presId="urn:microsoft.com/office/officeart/2008/layout/LinedList"/>
    <dgm:cxn modelId="{539735AF-3F16-49A5-B9B6-FC7817E5EEA4}" type="presParOf" srcId="{AC1738C6-9D81-4DE9-90F5-E3C42D700FE6}" destId="{E09BC13D-EBCC-4C87-BFB4-7C6A73969E58}" srcOrd="1" destOrd="0" presId="urn:microsoft.com/office/officeart/2008/layout/LinedList"/>
    <dgm:cxn modelId="{BE086F99-0867-4BC0-BCA9-409AB2FB8307}" type="presParOf" srcId="{E09BC13D-EBCC-4C87-BFB4-7C6A73969E58}" destId="{7FFD0336-A75E-4715-A146-AF6519E44C00}" srcOrd="0" destOrd="0" presId="urn:microsoft.com/office/officeart/2008/layout/LinedList"/>
    <dgm:cxn modelId="{8D958A35-FD56-48C0-9BD7-FA566849F758}" type="presParOf" srcId="{E09BC13D-EBCC-4C87-BFB4-7C6A73969E58}" destId="{2C242A77-E74E-45C1-B7B6-862272C6C2A9}" srcOrd="1" destOrd="0" presId="urn:microsoft.com/office/officeart/2008/layout/LinedList"/>
    <dgm:cxn modelId="{1B098B38-0303-43BA-9C7A-08EFAAD507A6}" type="presParOf" srcId="{E09BC13D-EBCC-4C87-BFB4-7C6A73969E58}" destId="{4222DB7C-14F0-4ABF-BCDC-96B96322D9FD}" srcOrd="2" destOrd="0" presId="urn:microsoft.com/office/officeart/2008/layout/LinedList"/>
    <dgm:cxn modelId="{2A0A7221-401B-4493-9176-18D5263E1B46}" type="presParOf" srcId="{AC1738C6-9D81-4DE9-90F5-E3C42D700FE6}" destId="{D3C2C343-4849-4A25-9037-7E286D86AA4C}" srcOrd="2" destOrd="0" presId="urn:microsoft.com/office/officeart/2008/layout/LinedList"/>
    <dgm:cxn modelId="{5F8E8CEF-9CA0-4176-9749-E9DE95AE737D}" type="presParOf" srcId="{AC1738C6-9D81-4DE9-90F5-E3C42D700FE6}" destId="{29895AC7-2E80-4990-9C2A-68A1B617B1AB}" srcOrd="3" destOrd="0" presId="urn:microsoft.com/office/officeart/2008/layout/LinedList"/>
    <dgm:cxn modelId="{3088EA8A-2972-4E08-BBC1-08599F3448CB}" type="presParOf" srcId="{48EA7C82-92A8-4C05-B8B4-E29610D9DC3D}" destId="{3391C456-8AA8-47E8-871B-F67B5055F898}" srcOrd="6" destOrd="0" presId="urn:microsoft.com/office/officeart/2008/layout/LinedList"/>
    <dgm:cxn modelId="{EBF72517-28A8-46CF-B4C2-E2FC5BECC07D}" type="presParOf" srcId="{48EA7C82-92A8-4C05-B8B4-E29610D9DC3D}" destId="{3E26E98F-AAEC-4245-AE1A-2A6F2E11FB78}" srcOrd="7" destOrd="0" presId="urn:microsoft.com/office/officeart/2008/layout/LinedList"/>
    <dgm:cxn modelId="{527D4B5F-430A-4524-ADF7-AA0645FD47ED}" type="presParOf" srcId="{3E26E98F-AAEC-4245-AE1A-2A6F2E11FB78}" destId="{2422FAB0-9C2D-4217-8915-D47E1BE572EB}" srcOrd="0" destOrd="0" presId="urn:microsoft.com/office/officeart/2008/layout/LinedList"/>
    <dgm:cxn modelId="{FB7113D9-8D0C-4E80-B2A1-68C581EB0F41}" type="presParOf" srcId="{3E26E98F-AAEC-4245-AE1A-2A6F2E11FB78}" destId="{3A45BF23-DDEF-43E3-9363-A716A77EE4C4}" srcOrd="1" destOrd="0" presId="urn:microsoft.com/office/officeart/2008/layout/LinedList"/>
    <dgm:cxn modelId="{A4BDD68E-6D2F-451E-B0B5-1C44B5AB0CA3}" type="presParOf" srcId="{3A45BF23-DDEF-43E3-9363-A716A77EE4C4}" destId="{BAA48AC0-36EF-437E-A23D-BFA1A06634E9}" srcOrd="0" destOrd="0" presId="urn:microsoft.com/office/officeart/2008/layout/LinedList"/>
    <dgm:cxn modelId="{7050EE32-DF5A-4734-B801-7F4D59C807AE}" type="presParOf" srcId="{3A45BF23-DDEF-43E3-9363-A716A77EE4C4}" destId="{8B57FFD8-3DEC-468E-86B8-12DB939B263A}" srcOrd="1" destOrd="0" presId="urn:microsoft.com/office/officeart/2008/layout/LinedList"/>
    <dgm:cxn modelId="{6CE5DC3A-CC20-47D4-BBD1-135A73B52EA4}" type="presParOf" srcId="{8B57FFD8-3DEC-468E-86B8-12DB939B263A}" destId="{65C9FA77-36F7-4B53-92DD-E253444CD689}" srcOrd="0" destOrd="0" presId="urn:microsoft.com/office/officeart/2008/layout/LinedList"/>
    <dgm:cxn modelId="{E89FFC42-DC71-44EA-A22E-452A690A1091}" type="presParOf" srcId="{8B57FFD8-3DEC-468E-86B8-12DB939B263A}" destId="{74EB0401-B9FB-4E27-B30C-A84EE05B5841}" srcOrd="1" destOrd="0" presId="urn:microsoft.com/office/officeart/2008/layout/LinedList"/>
    <dgm:cxn modelId="{602B370B-E9D9-4DC0-9420-445B2D7491B7}" type="presParOf" srcId="{8B57FFD8-3DEC-468E-86B8-12DB939B263A}" destId="{B3FA2912-39A2-4E21-B262-C9E5D68345DB}" srcOrd="2" destOrd="0" presId="urn:microsoft.com/office/officeart/2008/layout/LinedList"/>
    <dgm:cxn modelId="{FB8231B7-9BFF-43E3-B075-A16153B661D0}" type="presParOf" srcId="{3A45BF23-DDEF-43E3-9363-A716A77EE4C4}" destId="{4E4C69E3-46EA-44A4-88F0-347876CD8567}" srcOrd="2" destOrd="0" presId="urn:microsoft.com/office/officeart/2008/layout/LinedList"/>
    <dgm:cxn modelId="{F06BE0DC-0DE8-4C95-B421-8CEAA9ADF34C}" type="presParOf" srcId="{3A45BF23-DDEF-43E3-9363-A716A77EE4C4}" destId="{F142D1C2-D6D3-49A2-A8A1-F67665BC31D5}" srcOrd="3" destOrd="0" presId="urn:microsoft.com/office/officeart/2008/layout/LinedList"/>
    <dgm:cxn modelId="{5CBCBFBF-0EB2-477F-85EB-42740F3E6AB1}" type="presParOf" srcId="{3A45BF23-DDEF-43E3-9363-A716A77EE4C4}" destId="{F26263C4-4087-434D-AB8A-39BDBED2C9C5}" srcOrd="4" destOrd="0" presId="urn:microsoft.com/office/officeart/2008/layout/LinedList"/>
    <dgm:cxn modelId="{B19542C0-9248-457A-9EAF-87A4BAA6CCD8}" type="presParOf" srcId="{F26263C4-4087-434D-AB8A-39BDBED2C9C5}" destId="{DD1A8D53-C6AA-4BA5-A9EE-B613BAEA5899}" srcOrd="0" destOrd="0" presId="urn:microsoft.com/office/officeart/2008/layout/LinedList"/>
    <dgm:cxn modelId="{B0E59BF3-82CB-4A29-B202-5C396133B733}" type="presParOf" srcId="{F26263C4-4087-434D-AB8A-39BDBED2C9C5}" destId="{6B9D0C9F-2F30-49B0-A8DE-0F427C805C15}" srcOrd="1" destOrd="0" presId="urn:microsoft.com/office/officeart/2008/layout/LinedList"/>
    <dgm:cxn modelId="{5118075D-2705-4DCC-9FCE-7EB481F6AC0E}" type="presParOf" srcId="{F26263C4-4087-434D-AB8A-39BDBED2C9C5}" destId="{FA0D4F0B-78C9-4F12-A945-86D576C552F9}" srcOrd="2" destOrd="0" presId="urn:microsoft.com/office/officeart/2008/layout/LinedList"/>
    <dgm:cxn modelId="{D80D9C67-13C1-41E4-A0A2-69D4F22D99AF}" type="presParOf" srcId="{3A45BF23-DDEF-43E3-9363-A716A77EE4C4}" destId="{046A779A-DBAE-4366-93C4-0F854514D0EA}" srcOrd="5" destOrd="0" presId="urn:microsoft.com/office/officeart/2008/layout/LinedList"/>
    <dgm:cxn modelId="{6AB69E2D-29C1-47CB-82E9-4EBD6DD6A8CE}" type="presParOf" srcId="{3A45BF23-DDEF-43E3-9363-A716A77EE4C4}" destId="{3563D43E-41AC-4803-9CDE-A3E327FD0435}" srcOrd="6" destOrd="0" presId="urn:microsoft.com/office/officeart/2008/layout/LinedList"/>
    <dgm:cxn modelId="{1A7A4FC0-55BA-4C83-AC0C-B00F7804EAFD}" type="presParOf" srcId="{48EA7C82-92A8-4C05-B8B4-E29610D9DC3D}" destId="{76436DA6-9A6E-4EB1-92D8-15CAAEF48C93}" srcOrd="8" destOrd="0" presId="urn:microsoft.com/office/officeart/2008/layout/LinedList"/>
    <dgm:cxn modelId="{8DEB4A04-4E9E-41C3-9DDB-FE06D3FAC5BF}" type="presParOf" srcId="{48EA7C82-92A8-4C05-B8B4-E29610D9DC3D}" destId="{C50368A4-105D-489D-A152-7927CDEAE066}" srcOrd="9" destOrd="0" presId="urn:microsoft.com/office/officeart/2008/layout/LinedList"/>
    <dgm:cxn modelId="{57F7239D-D1F7-4618-B0FC-94621F2D8E09}" type="presParOf" srcId="{C50368A4-105D-489D-A152-7927CDEAE066}" destId="{0776420F-1993-4805-AE9D-7B7585FBC919}" srcOrd="0" destOrd="0" presId="urn:microsoft.com/office/officeart/2008/layout/LinedList"/>
    <dgm:cxn modelId="{EF655ADD-1F13-48C3-8138-522EE94E570A}" type="presParOf" srcId="{C50368A4-105D-489D-A152-7927CDEAE066}" destId="{FC99DA44-F0C2-4C3E-A7DA-EBA81E5AF28E}" srcOrd="1" destOrd="0" presId="urn:microsoft.com/office/officeart/2008/layout/LinedList"/>
    <dgm:cxn modelId="{373A9135-1DB8-4C66-A10D-B0BE32B85C74}" type="presParOf" srcId="{FC99DA44-F0C2-4C3E-A7DA-EBA81E5AF28E}" destId="{B6433380-D460-4F98-9180-9BE992F8735F}" srcOrd="0" destOrd="0" presId="urn:microsoft.com/office/officeart/2008/layout/LinedList"/>
    <dgm:cxn modelId="{12B1E058-B70F-4B39-B2A5-C727C53F1540}" type="presParOf" srcId="{FC99DA44-F0C2-4C3E-A7DA-EBA81E5AF28E}" destId="{47B3B084-3751-48A0-ACDC-7FCC77834B57}" srcOrd="1" destOrd="0" presId="urn:microsoft.com/office/officeart/2008/layout/LinedList"/>
    <dgm:cxn modelId="{AAFF1C03-1B40-4539-BA1B-A2562639F823}" type="presParOf" srcId="{47B3B084-3751-48A0-ACDC-7FCC77834B57}" destId="{0E409FC9-7BB9-48B7-A37F-0EB64491E690}" srcOrd="0" destOrd="0" presId="urn:microsoft.com/office/officeart/2008/layout/LinedList"/>
    <dgm:cxn modelId="{CD2C06D1-0A8B-4A4D-8AD8-7C89F99C94E7}" type="presParOf" srcId="{47B3B084-3751-48A0-ACDC-7FCC77834B57}" destId="{5C738C41-0DFF-4E19-B4FE-6FDB704A80A7}" srcOrd="1" destOrd="0" presId="urn:microsoft.com/office/officeart/2008/layout/LinedList"/>
    <dgm:cxn modelId="{FAC5D466-09B6-40D2-8B05-B84A02C1CD67}" type="presParOf" srcId="{47B3B084-3751-48A0-ACDC-7FCC77834B57}" destId="{5E006B69-3D63-477D-A771-9B6AE04DEB0F}" srcOrd="2" destOrd="0" presId="urn:microsoft.com/office/officeart/2008/layout/LinedList"/>
    <dgm:cxn modelId="{B8A2C9EA-0702-44FF-9E70-191394852A83}" type="presParOf" srcId="{FC99DA44-F0C2-4C3E-A7DA-EBA81E5AF28E}" destId="{E64C6012-A6ED-40B1-B179-52041563B5C5}" srcOrd="2" destOrd="0" presId="urn:microsoft.com/office/officeart/2008/layout/LinedList"/>
    <dgm:cxn modelId="{F46FE000-071D-47FD-BE29-34A0A306BC08}" type="presParOf" srcId="{FC99DA44-F0C2-4C3E-A7DA-EBA81E5AF28E}" destId="{BBC3088C-246E-4C23-A467-9B7AE4262A98}" srcOrd="3" destOrd="0" presId="urn:microsoft.com/office/officeart/2008/layout/LinedList"/>
    <dgm:cxn modelId="{DEDFD34E-9020-4005-9458-6B41BDE07117}" type="presParOf" srcId="{FC99DA44-F0C2-4C3E-A7DA-EBA81E5AF28E}" destId="{C524A18F-DAFF-4D55-8078-2839C6E2A94C}" srcOrd="4" destOrd="0" presId="urn:microsoft.com/office/officeart/2008/layout/LinedList"/>
    <dgm:cxn modelId="{BA3DDC48-C6C0-41D6-B61F-50FE41CF1A19}" type="presParOf" srcId="{C524A18F-DAFF-4D55-8078-2839C6E2A94C}" destId="{47F08195-49DB-4627-86D3-6F6D458D9DB7}" srcOrd="0" destOrd="0" presId="urn:microsoft.com/office/officeart/2008/layout/LinedList"/>
    <dgm:cxn modelId="{C3101825-C95C-4325-B363-F39FEABBC70C}" type="presParOf" srcId="{C524A18F-DAFF-4D55-8078-2839C6E2A94C}" destId="{57A71946-D874-4510-B2CD-15F9E5057DC1}" srcOrd="1" destOrd="0" presId="urn:microsoft.com/office/officeart/2008/layout/LinedList"/>
    <dgm:cxn modelId="{6402E312-ACD2-4D00-96DD-EB12F612D0BD}" type="presParOf" srcId="{C524A18F-DAFF-4D55-8078-2839C6E2A94C}" destId="{D4A455E9-B0AD-479B-B735-9F800191366F}" srcOrd="2" destOrd="0" presId="urn:microsoft.com/office/officeart/2008/layout/LinedList"/>
    <dgm:cxn modelId="{A60A1AB3-1A03-4421-B546-EE704656DB4D}" type="presParOf" srcId="{FC99DA44-F0C2-4C3E-A7DA-EBA81E5AF28E}" destId="{922B4E64-226A-4C4A-9452-6CED7D163C0D}" srcOrd="5" destOrd="0" presId="urn:microsoft.com/office/officeart/2008/layout/LinedList"/>
    <dgm:cxn modelId="{BE6A277D-EAE7-43BB-928B-8E7412A8B5F9}" type="presParOf" srcId="{FC99DA44-F0C2-4C3E-A7DA-EBA81E5AF28E}" destId="{F023B9B2-F106-4C11-B4F0-1E553394E4FF}"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4A1867-E6B5-4C83-BD65-ABEB640B8D39}"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EC"/>
        </a:p>
      </dgm:t>
    </dgm:pt>
    <dgm:pt modelId="{90CA1D6A-CE2D-4ABD-AA16-B8753D8E808B}">
      <dgm:prSet phldrT="[Texto]"/>
      <dgm:spPr/>
      <dgm:t>
        <a:bodyPr/>
        <a:lstStyle/>
        <a:p>
          <a:r>
            <a:rPr lang="es-EC" dirty="0" smtClean="0"/>
            <a:t>De acuerdo al estudio realizado en el sector de venta de repuestos automotrices en el Cantón Rumiñahui se llegó a determinar que existe un alto número de personas que tienen vehículo en su mayoría entre los años 2010-2018, y de las cuales la gran parte son hombres pero cerca del 30% son mujeres siendo ésta una cifra considerable en la compra de repuestos automotrices.</a:t>
          </a:r>
          <a:endParaRPr lang="es-EC" dirty="0"/>
        </a:p>
      </dgm:t>
    </dgm:pt>
    <dgm:pt modelId="{782C24F3-FD40-47F7-81BC-189F9789EE75}" type="parTrans" cxnId="{EAAD8910-F791-4E82-BA0D-29F188DFA697}">
      <dgm:prSet/>
      <dgm:spPr/>
      <dgm:t>
        <a:bodyPr/>
        <a:lstStyle/>
        <a:p>
          <a:endParaRPr lang="es-EC"/>
        </a:p>
      </dgm:t>
    </dgm:pt>
    <dgm:pt modelId="{554FE5EB-B7B1-46CE-ABF6-2F4B5FC20AAC}" type="sibTrans" cxnId="{EAAD8910-F791-4E82-BA0D-29F188DFA697}">
      <dgm:prSet/>
      <dgm:spPr/>
      <dgm:t>
        <a:bodyPr/>
        <a:lstStyle/>
        <a:p>
          <a:endParaRPr lang="es-EC"/>
        </a:p>
      </dgm:t>
    </dgm:pt>
    <dgm:pt modelId="{B7F39BA8-872A-43E2-AA03-13AAD902E0B0}">
      <dgm:prSet phldrT="[Texto]"/>
      <dgm:spPr/>
      <dgm:t>
        <a:bodyPr/>
        <a:lstStyle/>
        <a:p>
          <a:r>
            <a:rPr lang="es-EC" dirty="0" smtClean="0"/>
            <a:t>Los encuestados tienen una frecuencia en el mantenimiento de sus vehículos cada 5.000 km  en su mayoría y con ello la compra de repuestos automotrices en líneas de lubricantes, frenos, motor y suspensión comúnmente; siendo Chevrolet, Hyundai, </a:t>
          </a:r>
          <a:r>
            <a:rPr lang="es-EC" dirty="0" err="1" smtClean="0"/>
            <a:t>Kía</a:t>
          </a:r>
          <a:r>
            <a:rPr lang="es-EC" dirty="0" smtClean="0"/>
            <a:t>, Toyota y Mazda las marcas más comerciales del cantón Rumiñahui y los repuestos genéricos-alternativos los más adquiridos.</a:t>
          </a:r>
          <a:endParaRPr lang="es-EC" dirty="0"/>
        </a:p>
      </dgm:t>
    </dgm:pt>
    <dgm:pt modelId="{794BBCF5-7E89-4A21-B39B-CA0038446AB9}" type="parTrans" cxnId="{41267B46-9DCE-40D0-9570-886BB51DD024}">
      <dgm:prSet/>
      <dgm:spPr/>
      <dgm:t>
        <a:bodyPr/>
        <a:lstStyle/>
        <a:p>
          <a:endParaRPr lang="es-EC"/>
        </a:p>
      </dgm:t>
    </dgm:pt>
    <dgm:pt modelId="{93FE9112-3C69-4330-8B41-F28FC4B2D681}" type="sibTrans" cxnId="{41267B46-9DCE-40D0-9570-886BB51DD024}">
      <dgm:prSet/>
      <dgm:spPr/>
      <dgm:t>
        <a:bodyPr/>
        <a:lstStyle/>
        <a:p>
          <a:endParaRPr lang="es-EC"/>
        </a:p>
      </dgm:t>
    </dgm:pt>
    <dgm:pt modelId="{E4BA8666-5342-4649-9E28-265344453C8E}">
      <dgm:prSet phldrT="[Texto]"/>
      <dgm:spPr/>
      <dgm:t>
        <a:bodyPr/>
        <a:lstStyle/>
        <a:p>
          <a:r>
            <a:rPr lang="es-EC" dirty="0" smtClean="0"/>
            <a:t>Las parroquias de Sangolquí y San Rafael son los sectores más comerciales de repuestos automotrices del Cantón Rumiñahui, pese a eso el 42% de personas no adquiere personalmente los repuestos automotrices para sus vehículos por diferentes motivos como desconocimiento, falta de tiempo y por comodidad.</a:t>
          </a:r>
          <a:endParaRPr lang="es-EC" dirty="0"/>
        </a:p>
      </dgm:t>
    </dgm:pt>
    <dgm:pt modelId="{E414A671-A828-47D9-B6C8-7F11483E7066}" type="parTrans" cxnId="{B3F48E30-4A6C-4349-8EB3-1FD3EF3C0675}">
      <dgm:prSet/>
      <dgm:spPr/>
      <dgm:t>
        <a:bodyPr/>
        <a:lstStyle/>
        <a:p>
          <a:endParaRPr lang="es-EC"/>
        </a:p>
      </dgm:t>
    </dgm:pt>
    <dgm:pt modelId="{C3ED1BAB-26F4-48FB-A3B3-B0C0D430A38E}" type="sibTrans" cxnId="{B3F48E30-4A6C-4349-8EB3-1FD3EF3C0675}">
      <dgm:prSet/>
      <dgm:spPr/>
      <dgm:t>
        <a:bodyPr/>
        <a:lstStyle/>
        <a:p>
          <a:endParaRPr lang="es-EC"/>
        </a:p>
      </dgm:t>
    </dgm:pt>
    <dgm:pt modelId="{1F2DABA8-4354-4D8D-9BFB-B10D34BFD269}">
      <dgm:prSet phldrT="[Texto]"/>
      <dgm:spPr/>
      <dgm:t>
        <a:bodyPr/>
        <a:lstStyle/>
        <a:p>
          <a:r>
            <a:rPr lang="es-EC" smtClean="0"/>
            <a:t>Se utilizó el método Kano con el objetivo de calificar la importancia que tienen las formas de pago, las estrategias promocionales, los medios de comunicación indicados para la difusión de las estrategias promocionales y las características de los productos en el sector de repuestos automotriz.</a:t>
          </a:r>
          <a:endParaRPr lang="es-EC" dirty="0"/>
        </a:p>
      </dgm:t>
    </dgm:pt>
    <dgm:pt modelId="{01AAADBB-E214-4E56-BCDD-96C191606DD2}" type="parTrans" cxnId="{A7879379-579E-4D0F-A492-D7334D65BE1F}">
      <dgm:prSet/>
      <dgm:spPr/>
      <dgm:t>
        <a:bodyPr/>
        <a:lstStyle/>
        <a:p>
          <a:endParaRPr lang="es-EC"/>
        </a:p>
      </dgm:t>
    </dgm:pt>
    <dgm:pt modelId="{049A7055-C3DE-4C67-8737-91AFBC590F58}" type="sibTrans" cxnId="{A7879379-579E-4D0F-A492-D7334D65BE1F}">
      <dgm:prSet/>
      <dgm:spPr/>
      <dgm:t>
        <a:bodyPr/>
        <a:lstStyle/>
        <a:p>
          <a:endParaRPr lang="es-EC"/>
        </a:p>
      </dgm:t>
    </dgm:pt>
    <dgm:pt modelId="{D5D9C119-DFA6-4EB9-B367-5A5AE694D81D}">
      <dgm:prSet phldrT="[Texto]"/>
      <dgm:spPr/>
      <dgm:t>
        <a:bodyPr/>
        <a:lstStyle/>
        <a:p>
          <a:r>
            <a:rPr lang="es-EC" smtClean="0"/>
            <a:t>Existen varios factores en la experiencia pre venta y post venta de los consumidores de repuestos automotrices, de los cuales la comodidad y espacio en el ambiente de espera no es el adecuado, así como también el tiempo de espera para la atención personalizada es extenso en los negocios de venta de repuestos automotrices.</a:t>
          </a:r>
          <a:endParaRPr lang="es-EC" dirty="0"/>
        </a:p>
      </dgm:t>
    </dgm:pt>
    <dgm:pt modelId="{9C2FB326-1070-4BD0-846E-FDEA9372516A}" type="parTrans" cxnId="{A3A93F0B-D4B2-49C9-88AD-ACD6CF7B581A}">
      <dgm:prSet/>
      <dgm:spPr/>
      <dgm:t>
        <a:bodyPr/>
        <a:lstStyle/>
        <a:p>
          <a:endParaRPr lang="es-EC"/>
        </a:p>
      </dgm:t>
    </dgm:pt>
    <dgm:pt modelId="{1ED23884-298D-4E43-AF01-FC7A3ED4F9A8}" type="sibTrans" cxnId="{A3A93F0B-D4B2-49C9-88AD-ACD6CF7B581A}">
      <dgm:prSet/>
      <dgm:spPr/>
      <dgm:t>
        <a:bodyPr/>
        <a:lstStyle/>
        <a:p>
          <a:endParaRPr lang="es-EC"/>
        </a:p>
      </dgm:t>
    </dgm:pt>
    <dgm:pt modelId="{E4D5E8FE-A079-4A32-ABB6-73F39A03D6E4}">
      <dgm:prSet phldrT="[Texto]"/>
      <dgm:spPr/>
      <dgm:t>
        <a:bodyPr/>
        <a:lstStyle/>
        <a:p>
          <a:r>
            <a:rPr lang="es-EC" smtClean="0"/>
            <a:t>Los consumidores de repuestos automotrices consideran importante la incorporación de  servicios adicionales como la capacitación del personal, variedad de stock, entrega a domicilio y pagos con tarjetas de crédito en los negocios de repuestos automotrices.</a:t>
          </a:r>
          <a:endParaRPr lang="es-EC" dirty="0"/>
        </a:p>
      </dgm:t>
    </dgm:pt>
    <dgm:pt modelId="{9B4C25DC-AACB-47FC-913E-984F1EE94851}" type="parTrans" cxnId="{E8BB9FD8-9B88-47F0-8FCC-ABE4E94E9DF0}">
      <dgm:prSet/>
      <dgm:spPr/>
      <dgm:t>
        <a:bodyPr/>
        <a:lstStyle/>
        <a:p>
          <a:endParaRPr lang="es-EC"/>
        </a:p>
      </dgm:t>
    </dgm:pt>
    <dgm:pt modelId="{8357E99A-5D3B-4F3F-A636-85CB1C711829}" type="sibTrans" cxnId="{E8BB9FD8-9B88-47F0-8FCC-ABE4E94E9DF0}">
      <dgm:prSet/>
      <dgm:spPr/>
      <dgm:t>
        <a:bodyPr/>
        <a:lstStyle/>
        <a:p>
          <a:endParaRPr lang="es-EC"/>
        </a:p>
      </dgm:t>
    </dgm:pt>
    <dgm:pt modelId="{AFB8209C-D4F5-4991-830E-78D88B4654FB}" type="pres">
      <dgm:prSet presAssocID="{AF4A1867-E6B5-4C83-BD65-ABEB640B8D39}" presName="Name0" presStyleCnt="0">
        <dgm:presLayoutVars>
          <dgm:chMax val="7"/>
          <dgm:chPref val="7"/>
          <dgm:dir/>
        </dgm:presLayoutVars>
      </dgm:prSet>
      <dgm:spPr/>
      <dgm:t>
        <a:bodyPr/>
        <a:lstStyle/>
        <a:p>
          <a:endParaRPr lang="es-EC"/>
        </a:p>
      </dgm:t>
    </dgm:pt>
    <dgm:pt modelId="{F3B2D9BA-F017-4E1A-8938-8ADB6FB69CED}" type="pres">
      <dgm:prSet presAssocID="{AF4A1867-E6B5-4C83-BD65-ABEB640B8D39}" presName="Name1" presStyleCnt="0"/>
      <dgm:spPr/>
    </dgm:pt>
    <dgm:pt modelId="{C41F110E-DFC2-4C8D-8302-40D8496BF9AC}" type="pres">
      <dgm:prSet presAssocID="{AF4A1867-E6B5-4C83-BD65-ABEB640B8D39}" presName="cycle" presStyleCnt="0"/>
      <dgm:spPr/>
    </dgm:pt>
    <dgm:pt modelId="{E8C27D4E-0284-44AA-A0E4-43ED2AB3D70D}" type="pres">
      <dgm:prSet presAssocID="{AF4A1867-E6B5-4C83-BD65-ABEB640B8D39}" presName="srcNode" presStyleLbl="node1" presStyleIdx="0" presStyleCnt="6"/>
      <dgm:spPr/>
    </dgm:pt>
    <dgm:pt modelId="{BE9F0060-35E5-4439-B115-22B3623DAD23}" type="pres">
      <dgm:prSet presAssocID="{AF4A1867-E6B5-4C83-BD65-ABEB640B8D39}" presName="conn" presStyleLbl="parChTrans1D2" presStyleIdx="0" presStyleCnt="1"/>
      <dgm:spPr/>
      <dgm:t>
        <a:bodyPr/>
        <a:lstStyle/>
        <a:p>
          <a:endParaRPr lang="es-EC"/>
        </a:p>
      </dgm:t>
    </dgm:pt>
    <dgm:pt modelId="{2277CE4F-D002-4764-BCB8-E52C50BA7A58}" type="pres">
      <dgm:prSet presAssocID="{AF4A1867-E6B5-4C83-BD65-ABEB640B8D39}" presName="extraNode" presStyleLbl="node1" presStyleIdx="0" presStyleCnt="6"/>
      <dgm:spPr/>
    </dgm:pt>
    <dgm:pt modelId="{790F6733-A43A-48C6-99CA-37043BBC5CB3}" type="pres">
      <dgm:prSet presAssocID="{AF4A1867-E6B5-4C83-BD65-ABEB640B8D39}" presName="dstNode" presStyleLbl="node1" presStyleIdx="0" presStyleCnt="6"/>
      <dgm:spPr/>
    </dgm:pt>
    <dgm:pt modelId="{DEEE1135-EC8A-4989-857E-86C51E51816B}" type="pres">
      <dgm:prSet presAssocID="{90CA1D6A-CE2D-4ABD-AA16-B8753D8E808B}" presName="text_1" presStyleLbl="node1" presStyleIdx="0" presStyleCnt="6">
        <dgm:presLayoutVars>
          <dgm:bulletEnabled val="1"/>
        </dgm:presLayoutVars>
      </dgm:prSet>
      <dgm:spPr/>
      <dgm:t>
        <a:bodyPr/>
        <a:lstStyle/>
        <a:p>
          <a:endParaRPr lang="es-EC"/>
        </a:p>
      </dgm:t>
    </dgm:pt>
    <dgm:pt modelId="{3B6CF8C9-66F0-4934-9C71-CE5196129DD3}" type="pres">
      <dgm:prSet presAssocID="{90CA1D6A-CE2D-4ABD-AA16-B8753D8E808B}" presName="accent_1" presStyleCnt="0"/>
      <dgm:spPr/>
    </dgm:pt>
    <dgm:pt modelId="{F1409A48-87C7-453E-9D95-D2BD62BBD54F}" type="pres">
      <dgm:prSet presAssocID="{90CA1D6A-CE2D-4ABD-AA16-B8753D8E808B}" presName="accentRepeatNode" presStyleLbl="solidFgAcc1" presStyleIdx="0" presStyleCnt="6"/>
      <dgm:spPr/>
    </dgm:pt>
    <dgm:pt modelId="{BCF2FB82-7464-4641-BD60-4649D7B1F0F7}" type="pres">
      <dgm:prSet presAssocID="{B7F39BA8-872A-43E2-AA03-13AAD902E0B0}" presName="text_2" presStyleLbl="node1" presStyleIdx="1" presStyleCnt="6">
        <dgm:presLayoutVars>
          <dgm:bulletEnabled val="1"/>
        </dgm:presLayoutVars>
      </dgm:prSet>
      <dgm:spPr/>
      <dgm:t>
        <a:bodyPr/>
        <a:lstStyle/>
        <a:p>
          <a:endParaRPr lang="es-EC"/>
        </a:p>
      </dgm:t>
    </dgm:pt>
    <dgm:pt modelId="{0148ECF4-C7C7-4E40-B23F-812C0DED4B93}" type="pres">
      <dgm:prSet presAssocID="{B7F39BA8-872A-43E2-AA03-13AAD902E0B0}" presName="accent_2" presStyleCnt="0"/>
      <dgm:spPr/>
    </dgm:pt>
    <dgm:pt modelId="{E50FD9A2-5F7B-43CA-9A23-2F5E0DD7F0B2}" type="pres">
      <dgm:prSet presAssocID="{B7F39BA8-872A-43E2-AA03-13AAD902E0B0}" presName="accentRepeatNode" presStyleLbl="solidFgAcc1" presStyleIdx="1" presStyleCnt="6"/>
      <dgm:spPr/>
    </dgm:pt>
    <dgm:pt modelId="{40A1222A-5446-40C5-9AA1-0AECA9146BD6}" type="pres">
      <dgm:prSet presAssocID="{E4BA8666-5342-4649-9E28-265344453C8E}" presName="text_3" presStyleLbl="node1" presStyleIdx="2" presStyleCnt="6">
        <dgm:presLayoutVars>
          <dgm:bulletEnabled val="1"/>
        </dgm:presLayoutVars>
      </dgm:prSet>
      <dgm:spPr/>
      <dgm:t>
        <a:bodyPr/>
        <a:lstStyle/>
        <a:p>
          <a:endParaRPr lang="es-EC"/>
        </a:p>
      </dgm:t>
    </dgm:pt>
    <dgm:pt modelId="{E3CCE104-24C9-45AC-90B9-8EBCAB86BB24}" type="pres">
      <dgm:prSet presAssocID="{E4BA8666-5342-4649-9E28-265344453C8E}" presName="accent_3" presStyleCnt="0"/>
      <dgm:spPr/>
    </dgm:pt>
    <dgm:pt modelId="{64473F9A-4A15-4A21-9D1B-E91911A11C56}" type="pres">
      <dgm:prSet presAssocID="{E4BA8666-5342-4649-9E28-265344453C8E}" presName="accentRepeatNode" presStyleLbl="solidFgAcc1" presStyleIdx="2" presStyleCnt="6"/>
      <dgm:spPr/>
    </dgm:pt>
    <dgm:pt modelId="{F40F43C4-BFE4-4173-A7BD-730018A48198}" type="pres">
      <dgm:prSet presAssocID="{1F2DABA8-4354-4D8D-9BFB-B10D34BFD269}" presName="text_4" presStyleLbl="node1" presStyleIdx="3" presStyleCnt="6">
        <dgm:presLayoutVars>
          <dgm:bulletEnabled val="1"/>
        </dgm:presLayoutVars>
      </dgm:prSet>
      <dgm:spPr/>
      <dgm:t>
        <a:bodyPr/>
        <a:lstStyle/>
        <a:p>
          <a:endParaRPr lang="es-EC"/>
        </a:p>
      </dgm:t>
    </dgm:pt>
    <dgm:pt modelId="{E1B42CCA-1A46-4AB4-933F-016040CD1E9E}" type="pres">
      <dgm:prSet presAssocID="{1F2DABA8-4354-4D8D-9BFB-B10D34BFD269}" presName="accent_4" presStyleCnt="0"/>
      <dgm:spPr/>
    </dgm:pt>
    <dgm:pt modelId="{36750D13-6489-42D2-9EA8-A2978A235A94}" type="pres">
      <dgm:prSet presAssocID="{1F2DABA8-4354-4D8D-9BFB-B10D34BFD269}" presName="accentRepeatNode" presStyleLbl="solidFgAcc1" presStyleIdx="3" presStyleCnt="6"/>
      <dgm:spPr/>
    </dgm:pt>
    <dgm:pt modelId="{D3D7DB44-CB82-4769-BE99-F9F98A896A32}" type="pres">
      <dgm:prSet presAssocID="{D5D9C119-DFA6-4EB9-B367-5A5AE694D81D}" presName="text_5" presStyleLbl="node1" presStyleIdx="4" presStyleCnt="6">
        <dgm:presLayoutVars>
          <dgm:bulletEnabled val="1"/>
        </dgm:presLayoutVars>
      </dgm:prSet>
      <dgm:spPr/>
      <dgm:t>
        <a:bodyPr/>
        <a:lstStyle/>
        <a:p>
          <a:endParaRPr lang="es-EC"/>
        </a:p>
      </dgm:t>
    </dgm:pt>
    <dgm:pt modelId="{05DD1F05-A508-4BF6-B43B-1491EC85A629}" type="pres">
      <dgm:prSet presAssocID="{D5D9C119-DFA6-4EB9-B367-5A5AE694D81D}" presName="accent_5" presStyleCnt="0"/>
      <dgm:spPr/>
    </dgm:pt>
    <dgm:pt modelId="{E9232EC2-B27B-4036-8A7E-3BE2CD2C8507}" type="pres">
      <dgm:prSet presAssocID="{D5D9C119-DFA6-4EB9-B367-5A5AE694D81D}" presName="accentRepeatNode" presStyleLbl="solidFgAcc1" presStyleIdx="4" presStyleCnt="6"/>
      <dgm:spPr/>
    </dgm:pt>
    <dgm:pt modelId="{A12AAAB3-B3EE-44B4-93E2-97FAA97400E8}" type="pres">
      <dgm:prSet presAssocID="{E4D5E8FE-A079-4A32-ABB6-73F39A03D6E4}" presName="text_6" presStyleLbl="node1" presStyleIdx="5" presStyleCnt="6">
        <dgm:presLayoutVars>
          <dgm:bulletEnabled val="1"/>
        </dgm:presLayoutVars>
      </dgm:prSet>
      <dgm:spPr/>
      <dgm:t>
        <a:bodyPr/>
        <a:lstStyle/>
        <a:p>
          <a:endParaRPr lang="es-EC"/>
        </a:p>
      </dgm:t>
    </dgm:pt>
    <dgm:pt modelId="{A2F4A680-9836-4E8C-9B52-DAEB847098ED}" type="pres">
      <dgm:prSet presAssocID="{E4D5E8FE-A079-4A32-ABB6-73F39A03D6E4}" presName="accent_6" presStyleCnt="0"/>
      <dgm:spPr/>
    </dgm:pt>
    <dgm:pt modelId="{3CC5EF77-18CE-4EF5-8876-5D920E0AD95E}" type="pres">
      <dgm:prSet presAssocID="{E4D5E8FE-A079-4A32-ABB6-73F39A03D6E4}" presName="accentRepeatNode" presStyleLbl="solidFgAcc1" presStyleIdx="5" presStyleCnt="6"/>
      <dgm:spPr/>
    </dgm:pt>
  </dgm:ptLst>
  <dgm:cxnLst>
    <dgm:cxn modelId="{4D41D6E6-809C-4251-AC06-ED6FEF56BE9D}" type="presOf" srcId="{E4D5E8FE-A079-4A32-ABB6-73F39A03D6E4}" destId="{A12AAAB3-B3EE-44B4-93E2-97FAA97400E8}" srcOrd="0" destOrd="0" presId="urn:microsoft.com/office/officeart/2008/layout/VerticalCurvedList"/>
    <dgm:cxn modelId="{4E15D346-12A7-4F9E-9C48-4DCBD56595E0}" type="presOf" srcId="{D5D9C119-DFA6-4EB9-B367-5A5AE694D81D}" destId="{D3D7DB44-CB82-4769-BE99-F9F98A896A32}" srcOrd="0" destOrd="0" presId="urn:microsoft.com/office/officeart/2008/layout/VerticalCurvedList"/>
    <dgm:cxn modelId="{E96C4B2E-D807-428B-A74C-F6E1BE7795F2}" type="presOf" srcId="{AF4A1867-E6B5-4C83-BD65-ABEB640B8D39}" destId="{AFB8209C-D4F5-4991-830E-78D88B4654FB}" srcOrd="0" destOrd="0" presId="urn:microsoft.com/office/officeart/2008/layout/VerticalCurvedList"/>
    <dgm:cxn modelId="{B709795E-7F38-4FC0-90DF-3AA64ABCE9DB}" type="presOf" srcId="{E4BA8666-5342-4649-9E28-265344453C8E}" destId="{40A1222A-5446-40C5-9AA1-0AECA9146BD6}" srcOrd="0" destOrd="0" presId="urn:microsoft.com/office/officeart/2008/layout/VerticalCurvedList"/>
    <dgm:cxn modelId="{41267B46-9DCE-40D0-9570-886BB51DD024}" srcId="{AF4A1867-E6B5-4C83-BD65-ABEB640B8D39}" destId="{B7F39BA8-872A-43E2-AA03-13AAD902E0B0}" srcOrd="1" destOrd="0" parTransId="{794BBCF5-7E89-4A21-B39B-CA0038446AB9}" sibTransId="{93FE9112-3C69-4330-8B41-F28FC4B2D681}"/>
    <dgm:cxn modelId="{A7879379-579E-4D0F-A492-D7334D65BE1F}" srcId="{AF4A1867-E6B5-4C83-BD65-ABEB640B8D39}" destId="{1F2DABA8-4354-4D8D-9BFB-B10D34BFD269}" srcOrd="3" destOrd="0" parTransId="{01AAADBB-E214-4E56-BCDD-96C191606DD2}" sibTransId="{049A7055-C3DE-4C67-8737-91AFBC590F58}"/>
    <dgm:cxn modelId="{1048C428-7B63-4037-8995-E6D0E8833138}" type="presOf" srcId="{B7F39BA8-872A-43E2-AA03-13AAD902E0B0}" destId="{BCF2FB82-7464-4641-BD60-4649D7B1F0F7}" srcOrd="0" destOrd="0" presId="urn:microsoft.com/office/officeart/2008/layout/VerticalCurvedList"/>
    <dgm:cxn modelId="{EAAD8910-F791-4E82-BA0D-29F188DFA697}" srcId="{AF4A1867-E6B5-4C83-BD65-ABEB640B8D39}" destId="{90CA1D6A-CE2D-4ABD-AA16-B8753D8E808B}" srcOrd="0" destOrd="0" parTransId="{782C24F3-FD40-47F7-81BC-189F9789EE75}" sibTransId="{554FE5EB-B7B1-46CE-ABF6-2F4B5FC20AAC}"/>
    <dgm:cxn modelId="{3E1BE4E3-6921-4E18-BAB0-84D7ABDD81CA}" type="presOf" srcId="{90CA1D6A-CE2D-4ABD-AA16-B8753D8E808B}" destId="{DEEE1135-EC8A-4989-857E-86C51E51816B}" srcOrd="0" destOrd="0" presId="urn:microsoft.com/office/officeart/2008/layout/VerticalCurvedList"/>
    <dgm:cxn modelId="{A3A93F0B-D4B2-49C9-88AD-ACD6CF7B581A}" srcId="{AF4A1867-E6B5-4C83-BD65-ABEB640B8D39}" destId="{D5D9C119-DFA6-4EB9-B367-5A5AE694D81D}" srcOrd="4" destOrd="0" parTransId="{9C2FB326-1070-4BD0-846E-FDEA9372516A}" sibTransId="{1ED23884-298D-4E43-AF01-FC7A3ED4F9A8}"/>
    <dgm:cxn modelId="{E8BB9FD8-9B88-47F0-8FCC-ABE4E94E9DF0}" srcId="{AF4A1867-E6B5-4C83-BD65-ABEB640B8D39}" destId="{E4D5E8FE-A079-4A32-ABB6-73F39A03D6E4}" srcOrd="5" destOrd="0" parTransId="{9B4C25DC-AACB-47FC-913E-984F1EE94851}" sibTransId="{8357E99A-5D3B-4F3F-A636-85CB1C711829}"/>
    <dgm:cxn modelId="{B9C7AF54-5D13-431A-9E12-43BDBB4164BA}" type="presOf" srcId="{1F2DABA8-4354-4D8D-9BFB-B10D34BFD269}" destId="{F40F43C4-BFE4-4173-A7BD-730018A48198}" srcOrd="0" destOrd="0" presId="urn:microsoft.com/office/officeart/2008/layout/VerticalCurvedList"/>
    <dgm:cxn modelId="{B3F48E30-4A6C-4349-8EB3-1FD3EF3C0675}" srcId="{AF4A1867-E6B5-4C83-BD65-ABEB640B8D39}" destId="{E4BA8666-5342-4649-9E28-265344453C8E}" srcOrd="2" destOrd="0" parTransId="{E414A671-A828-47D9-B6C8-7F11483E7066}" sibTransId="{C3ED1BAB-26F4-48FB-A3B3-B0C0D430A38E}"/>
    <dgm:cxn modelId="{FEE96F4A-1544-40EA-B89B-306260C333FF}" type="presOf" srcId="{554FE5EB-B7B1-46CE-ABF6-2F4B5FC20AAC}" destId="{BE9F0060-35E5-4439-B115-22B3623DAD23}" srcOrd="0" destOrd="0" presId="urn:microsoft.com/office/officeart/2008/layout/VerticalCurvedList"/>
    <dgm:cxn modelId="{7C125DD4-A631-4DCC-BB20-0E60AE8A2123}" type="presParOf" srcId="{AFB8209C-D4F5-4991-830E-78D88B4654FB}" destId="{F3B2D9BA-F017-4E1A-8938-8ADB6FB69CED}" srcOrd="0" destOrd="0" presId="urn:microsoft.com/office/officeart/2008/layout/VerticalCurvedList"/>
    <dgm:cxn modelId="{8ABD5388-110D-4153-A45D-1F04A69D9901}" type="presParOf" srcId="{F3B2D9BA-F017-4E1A-8938-8ADB6FB69CED}" destId="{C41F110E-DFC2-4C8D-8302-40D8496BF9AC}" srcOrd="0" destOrd="0" presId="urn:microsoft.com/office/officeart/2008/layout/VerticalCurvedList"/>
    <dgm:cxn modelId="{E0CF6330-5DE6-40D4-88E9-AE63C70A7415}" type="presParOf" srcId="{C41F110E-DFC2-4C8D-8302-40D8496BF9AC}" destId="{E8C27D4E-0284-44AA-A0E4-43ED2AB3D70D}" srcOrd="0" destOrd="0" presId="urn:microsoft.com/office/officeart/2008/layout/VerticalCurvedList"/>
    <dgm:cxn modelId="{D1C60B0F-D875-4867-8891-D1D358B12E63}" type="presParOf" srcId="{C41F110E-DFC2-4C8D-8302-40D8496BF9AC}" destId="{BE9F0060-35E5-4439-B115-22B3623DAD23}" srcOrd="1" destOrd="0" presId="urn:microsoft.com/office/officeart/2008/layout/VerticalCurvedList"/>
    <dgm:cxn modelId="{EB5252F6-CBF6-4DC2-AE35-7085510BC194}" type="presParOf" srcId="{C41F110E-DFC2-4C8D-8302-40D8496BF9AC}" destId="{2277CE4F-D002-4764-BCB8-E52C50BA7A58}" srcOrd="2" destOrd="0" presId="urn:microsoft.com/office/officeart/2008/layout/VerticalCurvedList"/>
    <dgm:cxn modelId="{878F8BAD-79CA-4695-9174-CB0832824F45}" type="presParOf" srcId="{C41F110E-DFC2-4C8D-8302-40D8496BF9AC}" destId="{790F6733-A43A-48C6-99CA-37043BBC5CB3}" srcOrd="3" destOrd="0" presId="urn:microsoft.com/office/officeart/2008/layout/VerticalCurvedList"/>
    <dgm:cxn modelId="{8AB59B9A-BEBB-4512-9619-FC452839A99F}" type="presParOf" srcId="{F3B2D9BA-F017-4E1A-8938-8ADB6FB69CED}" destId="{DEEE1135-EC8A-4989-857E-86C51E51816B}" srcOrd="1" destOrd="0" presId="urn:microsoft.com/office/officeart/2008/layout/VerticalCurvedList"/>
    <dgm:cxn modelId="{107BFA00-874B-4940-884F-4F2238363BE3}" type="presParOf" srcId="{F3B2D9BA-F017-4E1A-8938-8ADB6FB69CED}" destId="{3B6CF8C9-66F0-4934-9C71-CE5196129DD3}" srcOrd="2" destOrd="0" presId="urn:microsoft.com/office/officeart/2008/layout/VerticalCurvedList"/>
    <dgm:cxn modelId="{1BF6FA10-2DE0-4724-BAEE-44F7ADB58789}" type="presParOf" srcId="{3B6CF8C9-66F0-4934-9C71-CE5196129DD3}" destId="{F1409A48-87C7-453E-9D95-D2BD62BBD54F}" srcOrd="0" destOrd="0" presId="urn:microsoft.com/office/officeart/2008/layout/VerticalCurvedList"/>
    <dgm:cxn modelId="{650D3D73-A59E-4AEC-8780-E17AAEB637E4}" type="presParOf" srcId="{F3B2D9BA-F017-4E1A-8938-8ADB6FB69CED}" destId="{BCF2FB82-7464-4641-BD60-4649D7B1F0F7}" srcOrd="3" destOrd="0" presId="urn:microsoft.com/office/officeart/2008/layout/VerticalCurvedList"/>
    <dgm:cxn modelId="{F330AF2E-EDD1-4153-95C5-AD312FA41EC9}" type="presParOf" srcId="{F3B2D9BA-F017-4E1A-8938-8ADB6FB69CED}" destId="{0148ECF4-C7C7-4E40-B23F-812C0DED4B93}" srcOrd="4" destOrd="0" presId="urn:microsoft.com/office/officeart/2008/layout/VerticalCurvedList"/>
    <dgm:cxn modelId="{87FCA47E-B5DC-4D92-A92B-BD0527C71FBE}" type="presParOf" srcId="{0148ECF4-C7C7-4E40-B23F-812C0DED4B93}" destId="{E50FD9A2-5F7B-43CA-9A23-2F5E0DD7F0B2}" srcOrd="0" destOrd="0" presId="urn:microsoft.com/office/officeart/2008/layout/VerticalCurvedList"/>
    <dgm:cxn modelId="{598A1DE2-8E50-4402-84E3-FF7B7EB599AF}" type="presParOf" srcId="{F3B2D9BA-F017-4E1A-8938-8ADB6FB69CED}" destId="{40A1222A-5446-40C5-9AA1-0AECA9146BD6}" srcOrd="5" destOrd="0" presId="urn:microsoft.com/office/officeart/2008/layout/VerticalCurvedList"/>
    <dgm:cxn modelId="{D230500C-74B0-414A-B2C8-49AAF6803E77}" type="presParOf" srcId="{F3B2D9BA-F017-4E1A-8938-8ADB6FB69CED}" destId="{E3CCE104-24C9-45AC-90B9-8EBCAB86BB24}" srcOrd="6" destOrd="0" presId="urn:microsoft.com/office/officeart/2008/layout/VerticalCurvedList"/>
    <dgm:cxn modelId="{A6927AF0-81EF-48B9-B2C5-BABA7EB1365D}" type="presParOf" srcId="{E3CCE104-24C9-45AC-90B9-8EBCAB86BB24}" destId="{64473F9A-4A15-4A21-9D1B-E91911A11C56}" srcOrd="0" destOrd="0" presId="urn:microsoft.com/office/officeart/2008/layout/VerticalCurvedList"/>
    <dgm:cxn modelId="{33A9E4FF-1AE1-429A-A33B-1F10A5B21A9C}" type="presParOf" srcId="{F3B2D9BA-F017-4E1A-8938-8ADB6FB69CED}" destId="{F40F43C4-BFE4-4173-A7BD-730018A48198}" srcOrd="7" destOrd="0" presId="urn:microsoft.com/office/officeart/2008/layout/VerticalCurvedList"/>
    <dgm:cxn modelId="{065BCBF2-8FDA-4C26-9F1C-D652A7CDA010}" type="presParOf" srcId="{F3B2D9BA-F017-4E1A-8938-8ADB6FB69CED}" destId="{E1B42CCA-1A46-4AB4-933F-016040CD1E9E}" srcOrd="8" destOrd="0" presId="urn:microsoft.com/office/officeart/2008/layout/VerticalCurvedList"/>
    <dgm:cxn modelId="{09DE6E5C-E982-4CD6-A494-E9FE7CCCC5FB}" type="presParOf" srcId="{E1B42CCA-1A46-4AB4-933F-016040CD1E9E}" destId="{36750D13-6489-42D2-9EA8-A2978A235A94}" srcOrd="0" destOrd="0" presId="urn:microsoft.com/office/officeart/2008/layout/VerticalCurvedList"/>
    <dgm:cxn modelId="{8B953C9F-71B2-4190-88F2-8327F4DAE419}" type="presParOf" srcId="{F3B2D9BA-F017-4E1A-8938-8ADB6FB69CED}" destId="{D3D7DB44-CB82-4769-BE99-F9F98A896A32}" srcOrd="9" destOrd="0" presId="urn:microsoft.com/office/officeart/2008/layout/VerticalCurvedList"/>
    <dgm:cxn modelId="{02D741F9-8390-4F47-A1E6-654D4CA49354}" type="presParOf" srcId="{F3B2D9BA-F017-4E1A-8938-8ADB6FB69CED}" destId="{05DD1F05-A508-4BF6-B43B-1491EC85A629}" srcOrd="10" destOrd="0" presId="urn:microsoft.com/office/officeart/2008/layout/VerticalCurvedList"/>
    <dgm:cxn modelId="{F7C49D50-0A2A-437F-AC43-EF766DD4DEFB}" type="presParOf" srcId="{05DD1F05-A508-4BF6-B43B-1491EC85A629}" destId="{E9232EC2-B27B-4036-8A7E-3BE2CD2C8507}" srcOrd="0" destOrd="0" presId="urn:microsoft.com/office/officeart/2008/layout/VerticalCurvedList"/>
    <dgm:cxn modelId="{BCB55992-6D4F-4AFB-9B30-327766248AA2}" type="presParOf" srcId="{F3B2D9BA-F017-4E1A-8938-8ADB6FB69CED}" destId="{A12AAAB3-B3EE-44B4-93E2-97FAA97400E8}" srcOrd="11" destOrd="0" presId="urn:microsoft.com/office/officeart/2008/layout/VerticalCurvedList"/>
    <dgm:cxn modelId="{AC48CCE3-D22D-40DE-8A53-61D1E6208495}" type="presParOf" srcId="{F3B2D9BA-F017-4E1A-8938-8ADB6FB69CED}" destId="{A2F4A680-9836-4E8C-9B52-DAEB847098ED}" srcOrd="12" destOrd="0" presId="urn:microsoft.com/office/officeart/2008/layout/VerticalCurvedList"/>
    <dgm:cxn modelId="{B8B686DA-0F42-451C-820A-E575E707B795}" type="presParOf" srcId="{A2F4A680-9836-4E8C-9B52-DAEB847098ED}" destId="{3CC5EF77-18CE-4EF5-8876-5D920E0AD95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95A122-2C67-42AA-B97D-1B39987BC9AD}"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5815A024-162C-4F75-A57F-7FFC97F44225}">
      <dgm:prSet phldrT="[Texto]"/>
      <dgm:spPr/>
      <dgm:t>
        <a:bodyPr/>
        <a:lstStyle/>
        <a:p>
          <a:r>
            <a:rPr lang="es-EC" dirty="0" smtClean="0"/>
            <a:t>Se recomienda al sector de venta de repuestos automotrices capacitar al personal continuamente sobre los repuestos que ofertan, sus utilidades, las marcas, los beneficios de cada producto, el manejo de precios adecuado, motivos por los cuales se averían las piezas, entre otras; para que con ello puedan asesorar correctamente a los consumidores, y sobre todo al segmento creciente de mujeres interesadas en dar mantenimiento a sus vehículos.</a:t>
          </a:r>
          <a:endParaRPr lang="es-EC" dirty="0"/>
        </a:p>
      </dgm:t>
    </dgm:pt>
    <dgm:pt modelId="{B6027CAA-E433-4CB6-B957-B9C11B1575D8}" type="parTrans" cxnId="{59FA1413-F5A4-4F12-8E77-C6CB922752C3}">
      <dgm:prSet/>
      <dgm:spPr/>
      <dgm:t>
        <a:bodyPr/>
        <a:lstStyle/>
        <a:p>
          <a:endParaRPr lang="es-EC"/>
        </a:p>
      </dgm:t>
    </dgm:pt>
    <dgm:pt modelId="{E25CA2C2-2043-4556-895F-97EF8E9D80F4}" type="sibTrans" cxnId="{59FA1413-F5A4-4F12-8E77-C6CB922752C3}">
      <dgm:prSet/>
      <dgm:spPr/>
      <dgm:t>
        <a:bodyPr/>
        <a:lstStyle/>
        <a:p>
          <a:endParaRPr lang="es-EC"/>
        </a:p>
      </dgm:t>
    </dgm:pt>
    <dgm:pt modelId="{2FB1448F-6CCB-4731-BBC8-80ABCCE7A15F}">
      <dgm:prSet phldrT="[Texto]"/>
      <dgm:spPr/>
      <dgm:t>
        <a:bodyPr/>
        <a:lstStyle/>
        <a:p>
          <a:r>
            <a:rPr lang="es-EC" dirty="0" smtClean="0"/>
            <a:t>Se sugiere a los negocios del sector de venta de repuestos automotrices crear paquetes promocionales o descuentos para los repuestos automotrices de las marcas más comerciales en las líneas de lubricantes, frenos, motor y suspensión tanto en repuestos originales-genuinos como en repuestos genéricos-alternativos.</a:t>
          </a:r>
          <a:endParaRPr lang="es-EC" dirty="0"/>
        </a:p>
      </dgm:t>
    </dgm:pt>
    <dgm:pt modelId="{575C146D-3F67-4BD7-BD78-3E3DB58C8961}" type="parTrans" cxnId="{63583B45-F070-4364-B22B-E58795F3C325}">
      <dgm:prSet/>
      <dgm:spPr/>
      <dgm:t>
        <a:bodyPr/>
        <a:lstStyle/>
        <a:p>
          <a:endParaRPr lang="es-EC"/>
        </a:p>
      </dgm:t>
    </dgm:pt>
    <dgm:pt modelId="{8BA311D7-547D-43CB-AD36-537C210CE5EC}" type="sibTrans" cxnId="{63583B45-F070-4364-B22B-E58795F3C325}">
      <dgm:prSet/>
      <dgm:spPr/>
      <dgm:t>
        <a:bodyPr/>
        <a:lstStyle/>
        <a:p>
          <a:endParaRPr lang="es-EC"/>
        </a:p>
      </dgm:t>
    </dgm:pt>
    <dgm:pt modelId="{46C745DA-FA90-4C9F-8B3A-555ECB775E37}">
      <dgm:prSet phldrT="[Texto]"/>
      <dgm:spPr/>
      <dgm:t>
        <a:bodyPr/>
        <a:lstStyle/>
        <a:p>
          <a:r>
            <a:rPr lang="es-EC" dirty="0" smtClean="0"/>
            <a:t>Se considera importante que el sector de repuestos automotrices mejore sus promociones convencionales, creando promociones con contenido informativo que permita explicar a las personas los beneficios o usos de los productos de una manera más visual y descriptiva.</a:t>
          </a:r>
          <a:endParaRPr lang="es-EC" dirty="0"/>
        </a:p>
      </dgm:t>
    </dgm:pt>
    <dgm:pt modelId="{76D77411-D2DC-48EA-A84F-B1256652E3C1}" type="parTrans" cxnId="{95A13B3E-2229-452F-A143-7DF97173652C}">
      <dgm:prSet/>
      <dgm:spPr/>
      <dgm:t>
        <a:bodyPr/>
        <a:lstStyle/>
        <a:p>
          <a:endParaRPr lang="es-EC"/>
        </a:p>
      </dgm:t>
    </dgm:pt>
    <dgm:pt modelId="{F060B282-A8FE-4EFB-9DEC-27867C30D1A0}" type="sibTrans" cxnId="{95A13B3E-2229-452F-A143-7DF97173652C}">
      <dgm:prSet/>
      <dgm:spPr/>
      <dgm:t>
        <a:bodyPr/>
        <a:lstStyle/>
        <a:p>
          <a:endParaRPr lang="es-EC"/>
        </a:p>
      </dgm:t>
    </dgm:pt>
    <dgm:pt modelId="{7B67C73D-BA64-4C49-8A57-2069796ADAC7}">
      <dgm:prSet phldrT="[Texto]"/>
      <dgm:spPr/>
      <dgm:t>
        <a:bodyPr/>
        <a:lstStyle/>
        <a:p>
          <a:r>
            <a:rPr lang="es-EC" smtClean="0"/>
            <a:t>Se recomienda tomar en cuenta los avances tecnológicos antes de ejecutar las estrategias promocionales, con el fin de conocer los medios de comunicación idóneos y más utilizados en la actualidad para difundir las promociones, como es el caso de redes sociales, internet, revistas electrónicas, televisión, entre otros.</a:t>
          </a:r>
          <a:endParaRPr lang="es-EC" dirty="0"/>
        </a:p>
      </dgm:t>
    </dgm:pt>
    <dgm:pt modelId="{16903755-55C9-4533-8512-C6D05B9404DA}" type="parTrans" cxnId="{385EEA08-8382-4B5B-90E6-E7C3138B4E4F}">
      <dgm:prSet/>
      <dgm:spPr/>
      <dgm:t>
        <a:bodyPr/>
        <a:lstStyle/>
        <a:p>
          <a:endParaRPr lang="es-EC"/>
        </a:p>
      </dgm:t>
    </dgm:pt>
    <dgm:pt modelId="{B478E506-E2A5-42DF-B343-536E65BC7044}" type="sibTrans" cxnId="{385EEA08-8382-4B5B-90E6-E7C3138B4E4F}">
      <dgm:prSet/>
      <dgm:spPr/>
      <dgm:t>
        <a:bodyPr/>
        <a:lstStyle/>
        <a:p>
          <a:endParaRPr lang="es-EC"/>
        </a:p>
      </dgm:t>
    </dgm:pt>
    <dgm:pt modelId="{4AA834E2-152F-4263-9046-C17A6188F6D0}">
      <dgm:prSet phldrT="[Texto]"/>
      <dgm:spPr/>
      <dgm:t>
        <a:bodyPr/>
        <a:lstStyle/>
        <a:p>
          <a:r>
            <a:rPr lang="es-EC" smtClean="0"/>
            <a:t>Se sugiere a los negocios dar seguimiento a los clientes para conocer la experiencia del servicio post venta con el propósito de medir el nivel de satisfacción, novedades, sugerencias y reclamos de ser el caso, tanto del producto vendido como del servicio prestado, así como también preocuparse de brindar un ambiente de espera adecuado en los puntos de venta de repuestos automotrices del cantón Rumiñahui.</a:t>
          </a:r>
          <a:endParaRPr lang="es-EC" dirty="0"/>
        </a:p>
      </dgm:t>
    </dgm:pt>
    <dgm:pt modelId="{A711C4A8-D0DA-4D97-8292-4F5192F71BCD}" type="parTrans" cxnId="{BF4AF9A0-26BA-4927-AE79-1C635B02A05F}">
      <dgm:prSet/>
      <dgm:spPr/>
      <dgm:t>
        <a:bodyPr/>
        <a:lstStyle/>
        <a:p>
          <a:endParaRPr lang="es-EC"/>
        </a:p>
      </dgm:t>
    </dgm:pt>
    <dgm:pt modelId="{7FE70E52-D0EC-4CBC-96A9-A2A11A2FC828}" type="sibTrans" cxnId="{BF4AF9A0-26BA-4927-AE79-1C635B02A05F}">
      <dgm:prSet/>
      <dgm:spPr/>
      <dgm:t>
        <a:bodyPr/>
        <a:lstStyle/>
        <a:p>
          <a:endParaRPr lang="es-EC"/>
        </a:p>
      </dgm:t>
    </dgm:pt>
    <dgm:pt modelId="{514F84E7-B658-4A29-91CE-CA1286BA438C}">
      <dgm:prSet phldrT="[Texto]"/>
      <dgm:spPr/>
      <dgm:t>
        <a:bodyPr/>
        <a:lstStyle/>
        <a:p>
          <a:r>
            <a:rPr lang="es-EC" smtClean="0"/>
            <a:t>Finalmente se recomienda que el sector de venta de repuestos automotrices incorpore servicio de entrega a domicilio o talleres automotrices, así como también tener un stock rotativo de repuestos.</a:t>
          </a:r>
          <a:endParaRPr lang="es-EC" dirty="0"/>
        </a:p>
      </dgm:t>
    </dgm:pt>
    <dgm:pt modelId="{A7D42474-CEF0-4DC6-AA0D-FA9EADD3AFFC}" type="parTrans" cxnId="{99A246B1-3E8D-407F-8F7E-037CDEF33997}">
      <dgm:prSet/>
      <dgm:spPr/>
      <dgm:t>
        <a:bodyPr/>
        <a:lstStyle/>
        <a:p>
          <a:endParaRPr lang="es-EC"/>
        </a:p>
      </dgm:t>
    </dgm:pt>
    <dgm:pt modelId="{A5C9D402-9CB6-4251-A277-290015303499}" type="sibTrans" cxnId="{99A246B1-3E8D-407F-8F7E-037CDEF33997}">
      <dgm:prSet/>
      <dgm:spPr/>
      <dgm:t>
        <a:bodyPr/>
        <a:lstStyle/>
        <a:p>
          <a:endParaRPr lang="es-EC"/>
        </a:p>
      </dgm:t>
    </dgm:pt>
    <dgm:pt modelId="{AFF33F50-5928-4A70-A909-F6046361C1E3}" type="pres">
      <dgm:prSet presAssocID="{3395A122-2C67-42AA-B97D-1B39987BC9AD}" presName="Name0" presStyleCnt="0">
        <dgm:presLayoutVars>
          <dgm:chMax val="7"/>
          <dgm:chPref val="7"/>
          <dgm:dir/>
        </dgm:presLayoutVars>
      </dgm:prSet>
      <dgm:spPr/>
      <dgm:t>
        <a:bodyPr/>
        <a:lstStyle/>
        <a:p>
          <a:endParaRPr lang="es-EC"/>
        </a:p>
      </dgm:t>
    </dgm:pt>
    <dgm:pt modelId="{AD0CAB88-4F29-4189-926F-A51DAED770C6}" type="pres">
      <dgm:prSet presAssocID="{3395A122-2C67-42AA-B97D-1B39987BC9AD}" presName="Name1" presStyleCnt="0"/>
      <dgm:spPr/>
    </dgm:pt>
    <dgm:pt modelId="{F5883F2B-B225-4491-80C5-5B17F0FDD85D}" type="pres">
      <dgm:prSet presAssocID="{3395A122-2C67-42AA-B97D-1B39987BC9AD}" presName="cycle" presStyleCnt="0"/>
      <dgm:spPr/>
    </dgm:pt>
    <dgm:pt modelId="{9F59A3CF-16CA-4CBB-AF7B-26C2DF7B0698}" type="pres">
      <dgm:prSet presAssocID="{3395A122-2C67-42AA-B97D-1B39987BC9AD}" presName="srcNode" presStyleLbl="node1" presStyleIdx="0" presStyleCnt="6"/>
      <dgm:spPr/>
    </dgm:pt>
    <dgm:pt modelId="{57C4207A-1B2D-40D3-8B6A-A7ECDFE40EF9}" type="pres">
      <dgm:prSet presAssocID="{3395A122-2C67-42AA-B97D-1B39987BC9AD}" presName="conn" presStyleLbl="parChTrans1D2" presStyleIdx="0" presStyleCnt="1"/>
      <dgm:spPr/>
      <dgm:t>
        <a:bodyPr/>
        <a:lstStyle/>
        <a:p>
          <a:endParaRPr lang="es-EC"/>
        </a:p>
      </dgm:t>
    </dgm:pt>
    <dgm:pt modelId="{38A0A793-8458-4A1F-914F-0FF41D5546C8}" type="pres">
      <dgm:prSet presAssocID="{3395A122-2C67-42AA-B97D-1B39987BC9AD}" presName="extraNode" presStyleLbl="node1" presStyleIdx="0" presStyleCnt="6"/>
      <dgm:spPr/>
    </dgm:pt>
    <dgm:pt modelId="{162BE5B9-E850-4D39-9854-46D4116C4EE1}" type="pres">
      <dgm:prSet presAssocID="{3395A122-2C67-42AA-B97D-1B39987BC9AD}" presName="dstNode" presStyleLbl="node1" presStyleIdx="0" presStyleCnt="6"/>
      <dgm:spPr/>
    </dgm:pt>
    <dgm:pt modelId="{B5C21676-27A3-4926-8275-5DD3FFFE251C}" type="pres">
      <dgm:prSet presAssocID="{5815A024-162C-4F75-A57F-7FFC97F44225}" presName="text_1" presStyleLbl="node1" presStyleIdx="0" presStyleCnt="6">
        <dgm:presLayoutVars>
          <dgm:bulletEnabled val="1"/>
        </dgm:presLayoutVars>
      </dgm:prSet>
      <dgm:spPr/>
      <dgm:t>
        <a:bodyPr/>
        <a:lstStyle/>
        <a:p>
          <a:endParaRPr lang="es-EC"/>
        </a:p>
      </dgm:t>
    </dgm:pt>
    <dgm:pt modelId="{3D72B1D1-0391-482B-B91F-7103D3BA2B6A}" type="pres">
      <dgm:prSet presAssocID="{5815A024-162C-4F75-A57F-7FFC97F44225}" presName="accent_1" presStyleCnt="0"/>
      <dgm:spPr/>
    </dgm:pt>
    <dgm:pt modelId="{E9411287-0061-4A86-B5D5-7E4440CE5596}" type="pres">
      <dgm:prSet presAssocID="{5815A024-162C-4F75-A57F-7FFC97F44225}" presName="accentRepeatNode" presStyleLbl="solidFgAcc1" presStyleIdx="0" presStyleCnt="6"/>
      <dgm:spPr/>
    </dgm:pt>
    <dgm:pt modelId="{6788F35C-CD2F-4106-AC56-0D55987FAC38}" type="pres">
      <dgm:prSet presAssocID="{2FB1448F-6CCB-4731-BBC8-80ABCCE7A15F}" presName="text_2" presStyleLbl="node1" presStyleIdx="1" presStyleCnt="6">
        <dgm:presLayoutVars>
          <dgm:bulletEnabled val="1"/>
        </dgm:presLayoutVars>
      </dgm:prSet>
      <dgm:spPr/>
      <dgm:t>
        <a:bodyPr/>
        <a:lstStyle/>
        <a:p>
          <a:endParaRPr lang="es-EC"/>
        </a:p>
      </dgm:t>
    </dgm:pt>
    <dgm:pt modelId="{83E6FCE0-D6AA-4A09-B98A-2318C10C4AA7}" type="pres">
      <dgm:prSet presAssocID="{2FB1448F-6CCB-4731-BBC8-80ABCCE7A15F}" presName="accent_2" presStyleCnt="0"/>
      <dgm:spPr/>
    </dgm:pt>
    <dgm:pt modelId="{4159F347-EEA3-4405-837A-6E0C056E82B7}" type="pres">
      <dgm:prSet presAssocID="{2FB1448F-6CCB-4731-BBC8-80ABCCE7A15F}" presName="accentRepeatNode" presStyleLbl="solidFgAcc1" presStyleIdx="1" presStyleCnt="6"/>
      <dgm:spPr/>
    </dgm:pt>
    <dgm:pt modelId="{2D19AE67-32BE-472F-A5E6-52624D1C7F04}" type="pres">
      <dgm:prSet presAssocID="{46C745DA-FA90-4C9F-8B3A-555ECB775E37}" presName="text_3" presStyleLbl="node1" presStyleIdx="2" presStyleCnt="6">
        <dgm:presLayoutVars>
          <dgm:bulletEnabled val="1"/>
        </dgm:presLayoutVars>
      </dgm:prSet>
      <dgm:spPr/>
      <dgm:t>
        <a:bodyPr/>
        <a:lstStyle/>
        <a:p>
          <a:endParaRPr lang="es-EC"/>
        </a:p>
      </dgm:t>
    </dgm:pt>
    <dgm:pt modelId="{B9E7F023-CDFB-46E9-9A60-F24F10D5A06D}" type="pres">
      <dgm:prSet presAssocID="{46C745DA-FA90-4C9F-8B3A-555ECB775E37}" presName="accent_3" presStyleCnt="0"/>
      <dgm:spPr/>
    </dgm:pt>
    <dgm:pt modelId="{DF96B95A-59DD-4F6F-ADD9-04DF9102F378}" type="pres">
      <dgm:prSet presAssocID="{46C745DA-FA90-4C9F-8B3A-555ECB775E37}" presName="accentRepeatNode" presStyleLbl="solidFgAcc1" presStyleIdx="2" presStyleCnt="6"/>
      <dgm:spPr/>
    </dgm:pt>
    <dgm:pt modelId="{5A9CE6C5-7317-499B-B3B8-2371B2918CE7}" type="pres">
      <dgm:prSet presAssocID="{7B67C73D-BA64-4C49-8A57-2069796ADAC7}" presName="text_4" presStyleLbl="node1" presStyleIdx="3" presStyleCnt="6">
        <dgm:presLayoutVars>
          <dgm:bulletEnabled val="1"/>
        </dgm:presLayoutVars>
      </dgm:prSet>
      <dgm:spPr/>
      <dgm:t>
        <a:bodyPr/>
        <a:lstStyle/>
        <a:p>
          <a:endParaRPr lang="es-EC"/>
        </a:p>
      </dgm:t>
    </dgm:pt>
    <dgm:pt modelId="{3E78A22B-23D9-4BD6-B1A2-2004E7463251}" type="pres">
      <dgm:prSet presAssocID="{7B67C73D-BA64-4C49-8A57-2069796ADAC7}" presName="accent_4" presStyleCnt="0"/>
      <dgm:spPr/>
    </dgm:pt>
    <dgm:pt modelId="{DA810138-A4C5-4BAB-863E-C8ECB11E5107}" type="pres">
      <dgm:prSet presAssocID="{7B67C73D-BA64-4C49-8A57-2069796ADAC7}" presName="accentRepeatNode" presStyleLbl="solidFgAcc1" presStyleIdx="3" presStyleCnt="6"/>
      <dgm:spPr/>
    </dgm:pt>
    <dgm:pt modelId="{B08BD010-BECA-456D-8901-C512490A36E7}" type="pres">
      <dgm:prSet presAssocID="{4AA834E2-152F-4263-9046-C17A6188F6D0}" presName="text_5" presStyleLbl="node1" presStyleIdx="4" presStyleCnt="6">
        <dgm:presLayoutVars>
          <dgm:bulletEnabled val="1"/>
        </dgm:presLayoutVars>
      </dgm:prSet>
      <dgm:spPr/>
      <dgm:t>
        <a:bodyPr/>
        <a:lstStyle/>
        <a:p>
          <a:endParaRPr lang="es-EC"/>
        </a:p>
      </dgm:t>
    </dgm:pt>
    <dgm:pt modelId="{C59F10BD-FCEE-4DB8-B1BD-064375C6EC14}" type="pres">
      <dgm:prSet presAssocID="{4AA834E2-152F-4263-9046-C17A6188F6D0}" presName="accent_5" presStyleCnt="0"/>
      <dgm:spPr/>
    </dgm:pt>
    <dgm:pt modelId="{BBAC6AD7-CAB6-4C23-871C-B723BB2882E6}" type="pres">
      <dgm:prSet presAssocID="{4AA834E2-152F-4263-9046-C17A6188F6D0}" presName="accentRepeatNode" presStyleLbl="solidFgAcc1" presStyleIdx="4" presStyleCnt="6"/>
      <dgm:spPr/>
    </dgm:pt>
    <dgm:pt modelId="{8B0F4EBD-E384-4B45-8825-0E261D3676A3}" type="pres">
      <dgm:prSet presAssocID="{514F84E7-B658-4A29-91CE-CA1286BA438C}" presName="text_6" presStyleLbl="node1" presStyleIdx="5" presStyleCnt="6">
        <dgm:presLayoutVars>
          <dgm:bulletEnabled val="1"/>
        </dgm:presLayoutVars>
      </dgm:prSet>
      <dgm:spPr/>
      <dgm:t>
        <a:bodyPr/>
        <a:lstStyle/>
        <a:p>
          <a:endParaRPr lang="es-EC"/>
        </a:p>
      </dgm:t>
    </dgm:pt>
    <dgm:pt modelId="{FC3BB558-A517-4D85-9649-5AB9A9ECFB85}" type="pres">
      <dgm:prSet presAssocID="{514F84E7-B658-4A29-91CE-CA1286BA438C}" presName="accent_6" presStyleCnt="0"/>
      <dgm:spPr/>
    </dgm:pt>
    <dgm:pt modelId="{667954D5-4847-4FD2-B069-161BF89C989D}" type="pres">
      <dgm:prSet presAssocID="{514F84E7-B658-4A29-91CE-CA1286BA438C}" presName="accentRepeatNode" presStyleLbl="solidFgAcc1" presStyleIdx="5" presStyleCnt="6"/>
      <dgm:spPr/>
    </dgm:pt>
  </dgm:ptLst>
  <dgm:cxnLst>
    <dgm:cxn modelId="{F6DD8848-9607-4E8E-A29A-9BB9B76E0AAC}" type="presOf" srcId="{7B67C73D-BA64-4C49-8A57-2069796ADAC7}" destId="{5A9CE6C5-7317-499B-B3B8-2371B2918CE7}" srcOrd="0" destOrd="0" presId="urn:microsoft.com/office/officeart/2008/layout/VerticalCurvedList"/>
    <dgm:cxn modelId="{59FA1413-F5A4-4F12-8E77-C6CB922752C3}" srcId="{3395A122-2C67-42AA-B97D-1B39987BC9AD}" destId="{5815A024-162C-4F75-A57F-7FFC97F44225}" srcOrd="0" destOrd="0" parTransId="{B6027CAA-E433-4CB6-B957-B9C11B1575D8}" sibTransId="{E25CA2C2-2043-4556-895F-97EF8E9D80F4}"/>
    <dgm:cxn modelId="{FB676B3F-9305-4358-9A3C-8B6FB41931A1}" type="presOf" srcId="{514F84E7-B658-4A29-91CE-CA1286BA438C}" destId="{8B0F4EBD-E384-4B45-8825-0E261D3676A3}" srcOrd="0" destOrd="0" presId="urn:microsoft.com/office/officeart/2008/layout/VerticalCurvedList"/>
    <dgm:cxn modelId="{99A246B1-3E8D-407F-8F7E-037CDEF33997}" srcId="{3395A122-2C67-42AA-B97D-1B39987BC9AD}" destId="{514F84E7-B658-4A29-91CE-CA1286BA438C}" srcOrd="5" destOrd="0" parTransId="{A7D42474-CEF0-4DC6-AA0D-FA9EADD3AFFC}" sibTransId="{A5C9D402-9CB6-4251-A277-290015303499}"/>
    <dgm:cxn modelId="{BF4AF9A0-26BA-4927-AE79-1C635B02A05F}" srcId="{3395A122-2C67-42AA-B97D-1B39987BC9AD}" destId="{4AA834E2-152F-4263-9046-C17A6188F6D0}" srcOrd="4" destOrd="0" parTransId="{A711C4A8-D0DA-4D97-8292-4F5192F71BCD}" sibTransId="{7FE70E52-D0EC-4CBC-96A9-A2A11A2FC828}"/>
    <dgm:cxn modelId="{5927FFE8-D772-4077-9DE6-62DB7BDF11AD}" type="presOf" srcId="{4AA834E2-152F-4263-9046-C17A6188F6D0}" destId="{B08BD010-BECA-456D-8901-C512490A36E7}" srcOrd="0" destOrd="0" presId="urn:microsoft.com/office/officeart/2008/layout/VerticalCurvedList"/>
    <dgm:cxn modelId="{63583B45-F070-4364-B22B-E58795F3C325}" srcId="{3395A122-2C67-42AA-B97D-1B39987BC9AD}" destId="{2FB1448F-6CCB-4731-BBC8-80ABCCE7A15F}" srcOrd="1" destOrd="0" parTransId="{575C146D-3F67-4BD7-BD78-3E3DB58C8961}" sibTransId="{8BA311D7-547D-43CB-AD36-537C210CE5EC}"/>
    <dgm:cxn modelId="{385EEA08-8382-4B5B-90E6-E7C3138B4E4F}" srcId="{3395A122-2C67-42AA-B97D-1B39987BC9AD}" destId="{7B67C73D-BA64-4C49-8A57-2069796ADAC7}" srcOrd="3" destOrd="0" parTransId="{16903755-55C9-4533-8512-C6D05B9404DA}" sibTransId="{B478E506-E2A5-42DF-B343-536E65BC7044}"/>
    <dgm:cxn modelId="{627343E9-6EB2-426D-872F-72CC102D2B7D}" type="presOf" srcId="{5815A024-162C-4F75-A57F-7FFC97F44225}" destId="{B5C21676-27A3-4926-8275-5DD3FFFE251C}" srcOrd="0" destOrd="0" presId="urn:microsoft.com/office/officeart/2008/layout/VerticalCurvedList"/>
    <dgm:cxn modelId="{381B0930-3C39-443C-B6FE-F058C25B847C}" type="presOf" srcId="{2FB1448F-6CCB-4731-BBC8-80ABCCE7A15F}" destId="{6788F35C-CD2F-4106-AC56-0D55987FAC38}" srcOrd="0" destOrd="0" presId="urn:microsoft.com/office/officeart/2008/layout/VerticalCurvedList"/>
    <dgm:cxn modelId="{2AAA54A2-5C05-4BBA-9329-B730D10FC11F}" type="presOf" srcId="{46C745DA-FA90-4C9F-8B3A-555ECB775E37}" destId="{2D19AE67-32BE-472F-A5E6-52624D1C7F04}" srcOrd="0" destOrd="0" presId="urn:microsoft.com/office/officeart/2008/layout/VerticalCurvedList"/>
    <dgm:cxn modelId="{174F60E4-284D-493D-A83B-0C8E7B56B7DA}" type="presOf" srcId="{E25CA2C2-2043-4556-895F-97EF8E9D80F4}" destId="{57C4207A-1B2D-40D3-8B6A-A7ECDFE40EF9}" srcOrd="0" destOrd="0" presId="urn:microsoft.com/office/officeart/2008/layout/VerticalCurvedList"/>
    <dgm:cxn modelId="{1474BE49-4CA3-420E-B18A-2A51A6551D4B}" type="presOf" srcId="{3395A122-2C67-42AA-B97D-1B39987BC9AD}" destId="{AFF33F50-5928-4A70-A909-F6046361C1E3}" srcOrd="0" destOrd="0" presId="urn:microsoft.com/office/officeart/2008/layout/VerticalCurvedList"/>
    <dgm:cxn modelId="{95A13B3E-2229-452F-A143-7DF97173652C}" srcId="{3395A122-2C67-42AA-B97D-1B39987BC9AD}" destId="{46C745DA-FA90-4C9F-8B3A-555ECB775E37}" srcOrd="2" destOrd="0" parTransId="{76D77411-D2DC-48EA-A84F-B1256652E3C1}" sibTransId="{F060B282-A8FE-4EFB-9DEC-27867C30D1A0}"/>
    <dgm:cxn modelId="{0966F7DE-5921-4523-8FEA-0D91190DC6A5}" type="presParOf" srcId="{AFF33F50-5928-4A70-A909-F6046361C1E3}" destId="{AD0CAB88-4F29-4189-926F-A51DAED770C6}" srcOrd="0" destOrd="0" presId="urn:microsoft.com/office/officeart/2008/layout/VerticalCurvedList"/>
    <dgm:cxn modelId="{EB15EB90-1DEE-453B-94AA-581925B5DA6A}" type="presParOf" srcId="{AD0CAB88-4F29-4189-926F-A51DAED770C6}" destId="{F5883F2B-B225-4491-80C5-5B17F0FDD85D}" srcOrd="0" destOrd="0" presId="urn:microsoft.com/office/officeart/2008/layout/VerticalCurvedList"/>
    <dgm:cxn modelId="{D298A8D0-4BE2-4F4A-BAF3-1A0EAF5DC287}" type="presParOf" srcId="{F5883F2B-B225-4491-80C5-5B17F0FDD85D}" destId="{9F59A3CF-16CA-4CBB-AF7B-26C2DF7B0698}" srcOrd="0" destOrd="0" presId="urn:microsoft.com/office/officeart/2008/layout/VerticalCurvedList"/>
    <dgm:cxn modelId="{C43AC1A1-B0EF-42A6-B01E-F3488B22C997}" type="presParOf" srcId="{F5883F2B-B225-4491-80C5-5B17F0FDD85D}" destId="{57C4207A-1B2D-40D3-8B6A-A7ECDFE40EF9}" srcOrd="1" destOrd="0" presId="urn:microsoft.com/office/officeart/2008/layout/VerticalCurvedList"/>
    <dgm:cxn modelId="{7F6CAF5E-7B15-4F96-93E5-EB91D9C07235}" type="presParOf" srcId="{F5883F2B-B225-4491-80C5-5B17F0FDD85D}" destId="{38A0A793-8458-4A1F-914F-0FF41D5546C8}" srcOrd="2" destOrd="0" presId="urn:microsoft.com/office/officeart/2008/layout/VerticalCurvedList"/>
    <dgm:cxn modelId="{0E3BB054-9164-4416-990F-F4F042AAAB4D}" type="presParOf" srcId="{F5883F2B-B225-4491-80C5-5B17F0FDD85D}" destId="{162BE5B9-E850-4D39-9854-46D4116C4EE1}" srcOrd="3" destOrd="0" presId="urn:microsoft.com/office/officeart/2008/layout/VerticalCurvedList"/>
    <dgm:cxn modelId="{3E995B2A-C14D-49C0-86E0-9A6C6C14A415}" type="presParOf" srcId="{AD0CAB88-4F29-4189-926F-A51DAED770C6}" destId="{B5C21676-27A3-4926-8275-5DD3FFFE251C}" srcOrd="1" destOrd="0" presId="urn:microsoft.com/office/officeart/2008/layout/VerticalCurvedList"/>
    <dgm:cxn modelId="{A832D9DC-9156-48CD-8EA0-F7A655D8A838}" type="presParOf" srcId="{AD0CAB88-4F29-4189-926F-A51DAED770C6}" destId="{3D72B1D1-0391-482B-B91F-7103D3BA2B6A}" srcOrd="2" destOrd="0" presId="urn:microsoft.com/office/officeart/2008/layout/VerticalCurvedList"/>
    <dgm:cxn modelId="{C86778BD-C5CA-40E3-8BB6-EA2E7B6216CD}" type="presParOf" srcId="{3D72B1D1-0391-482B-B91F-7103D3BA2B6A}" destId="{E9411287-0061-4A86-B5D5-7E4440CE5596}" srcOrd="0" destOrd="0" presId="urn:microsoft.com/office/officeart/2008/layout/VerticalCurvedList"/>
    <dgm:cxn modelId="{9131C3B6-BB34-43F6-8A2B-913187FC3DB3}" type="presParOf" srcId="{AD0CAB88-4F29-4189-926F-A51DAED770C6}" destId="{6788F35C-CD2F-4106-AC56-0D55987FAC38}" srcOrd="3" destOrd="0" presId="urn:microsoft.com/office/officeart/2008/layout/VerticalCurvedList"/>
    <dgm:cxn modelId="{37B300C0-8F90-43B3-BA1F-6CD100BC9E7B}" type="presParOf" srcId="{AD0CAB88-4F29-4189-926F-A51DAED770C6}" destId="{83E6FCE0-D6AA-4A09-B98A-2318C10C4AA7}" srcOrd="4" destOrd="0" presId="urn:microsoft.com/office/officeart/2008/layout/VerticalCurvedList"/>
    <dgm:cxn modelId="{02636140-8F13-49B6-90CC-6D34E7394EFD}" type="presParOf" srcId="{83E6FCE0-D6AA-4A09-B98A-2318C10C4AA7}" destId="{4159F347-EEA3-4405-837A-6E0C056E82B7}" srcOrd="0" destOrd="0" presId="urn:microsoft.com/office/officeart/2008/layout/VerticalCurvedList"/>
    <dgm:cxn modelId="{23A11B1A-EEDC-4AC9-B574-74DCF735C5BA}" type="presParOf" srcId="{AD0CAB88-4F29-4189-926F-A51DAED770C6}" destId="{2D19AE67-32BE-472F-A5E6-52624D1C7F04}" srcOrd="5" destOrd="0" presId="urn:microsoft.com/office/officeart/2008/layout/VerticalCurvedList"/>
    <dgm:cxn modelId="{9E0A5468-6E2C-4B36-8565-A548C1C95F99}" type="presParOf" srcId="{AD0CAB88-4F29-4189-926F-A51DAED770C6}" destId="{B9E7F023-CDFB-46E9-9A60-F24F10D5A06D}" srcOrd="6" destOrd="0" presId="urn:microsoft.com/office/officeart/2008/layout/VerticalCurvedList"/>
    <dgm:cxn modelId="{BADD01FE-5F07-4A1F-9A6A-5454622B3B9C}" type="presParOf" srcId="{B9E7F023-CDFB-46E9-9A60-F24F10D5A06D}" destId="{DF96B95A-59DD-4F6F-ADD9-04DF9102F378}" srcOrd="0" destOrd="0" presId="urn:microsoft.com/office/officeart/2008/layout/VerticalCurvedList"/>
    <dgm:cxn modelId="{843D2C9F-5944-44D2-A368-EE09069A4B99}" type="presParOf" srcId="{AD0CAB88-4F29-4189-926F-A51DAED770C6}" destId="{5A9CE6C5-7317-499B-B3B8-2371B2918CE7}" srcOrd="7" destOrd="0" presId="urn:microsoft.com/office/officeart/2008/layout/VerticalCurvedList"/>
    <dgm:cxn modelId="{F71F168D-4F77-4041-B748-FD47B8409876}" type="presParOf" srcId="{AD0CAB88-4F29-4189-926F-A51DAED770C6}" destId="{3E78A22B-23D9-4BD6-B1A2-2004E7463251}" srcOrd="8" destOrd="0" presId="urn:microsoft.com/office/officeart/2008/layout/VerticalCurvedList"/>
    <dgm:cxn modelId="{3680A1A5-9AE9-4B00-A590-356EF20F4855}" type="presParOf" srcId="{3E78A22B-23D9-4BD6-B1A2-2004E7463251}" destId="{DA810138-A4C5-4BAB-863E-C8ECB11E5107}" srcOrd="0" destOrd="0" presId="urn:microsoft.com/office/officeart/2008/layout/VerticalCurvedList"/>
    <dgm:cxn modelId="{18885A9B-D022-4751-9F1C-3FC28B6B329B}" type="presParOf" srcId="{AD0CAB88-4F29-4189-926F-A51DAED770C6}" destId="{B08BD010-BECA-456D-8901-C512490A36E7}" srcOrd="9" destOrd="0" presId="urn:microsoft.com/office/officeart/2008/layout/VerticalCurvedList"/>
    <dgm:cxn modelId="{8EFE964D-15C1-49F2-8337-1BB530F57492}" type="presParOf" srcId="{AD0CAB88-4F29-4189-926F-A51DAED770C6}" destId="{C59F10BD-FCEE-4DB8-B1BD-064375C6EC14}" srcOrd="10" destOrd="0" presId="urn:microsoft.com/office/officeart/2008/layout/VerticalCurvedList"/>
    <dgm:cxn modelId="{2CA27FAD-27B9-4610-A721-F9C14FAABD4B}" type="presParOf" srcId="{C59F10BD-FCEE-4DB8-B1BD-064375C6EC14}" destId="{BBAC6AD7-CAB6-4C23-871C-B723BB2882E6}" srcOrd="0" destOrd="0" presId="urn:microsoft.com/office/officeart/2008/layout/VerticalCurvedList"/>
    <dgm:cxn modelId="{CCA2DEF5-64E6-4089-8521-1911004E0915}" type="presParOf" srcId="{AD0CAB88-4F29-4189-926F-A51DAED770C6}" destId="{8B0F4EBD-E384-4B45-8825-0E261D3676A3}" srcOrd="11" destOrd="0" presId="urn:microsoft.com/office/officeart/2008/layout/VerticalCurvedList"/>
    <dgm:cxn modelId="{93120835-0A6F-4C59-80F5-7C4EAADD80C4}" type="presParOf" srcId="{AD0CAB88-4F29-4189-926F-A51DAED770C6}" destId="{FC3BB558-A517-4D85-9649-5AB9A9ECFB85}" srcOrd="12" destOrd="0" presId="urn:microsoft.com/office/officeart/2008/layout/VerticalCurvedList"/>
    <dgm:cxn modelId="{2577DFAF-561A-401E-ABA3-B4EEF878B917}" type="presParOf" srcId="{FC3BB558-A517-4D85-9649-5AB9A9ECFB85}" destId="{667954D5-4847-4FD2-B069-161BF89C989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1657963-5E40-4D38-98E5-537222C72027}" type="datetimeFigureOut">
              <a:rPr lang="es-EC" smtClean="0"/>
              <a:t>31/7/2018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435C89B-EB3E-4AE3-9CB3-9286C6B1D721}" type="slidenum">
              <a:rPr lang="es-EC" smtClean="0"/>
              <a:t>‹Nº›</a:t>
            </a:fld>
            <a:endParaRPr lang="es-EC"/>
          </a:p>
        </p:txBody>
      </p:sp>
    </p:spTree>
    <p:extLst>
      <p:ext uri="{BB962C8B-B14F-4D97-AF65-F5344CB8AC3E}">
        <p14:creationId xmlns:p14="http://schemas.microsoft.com/office/powerpoint/2010/main" val="3949212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1657963-5E40-4D38-98E5-537222C72027}" type="datetimeFigureOut">
              <a:rPr lang="es-EC" smtClean="0"/>
              <a:t>31/7/2018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435C89B-EB3E-4AE3-9CB3-9286C6B1D721}" type="slidenum">
              <a:rPr lang="es-EC" smtClean="0"/>
              <a:t>‹Nº›</a:t>
            </a:fld>
            <a:endParaRPr lang="es-EC"/>
          </a:p>
        </p:txBody>
      </p:sp>
    </p:spTree>
    <p:extLst>
      <p:ext uri="{BB962C8B-B14F-4D97-AF65-F5344CB8AC3E}">
        <p14:creationId xmlns:p14="http://schemas.microsoft.com/office/powerpoint/2010/main" val="919452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1657963-5E40-4D38-98E5-537222C72027}" type="datetimeFigureOut">
              <a:rPr lang="es-EC" smtClean="0"/>
              <a:t>31/7/2018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435C89B-EB3E-4AE3-9CB3-9286C6B1D721}" type="slidenum">
              <a:rPr lang="es-EC" smtClean="0"/>
              <a:t>‹Nº›</a:t>
            </a:fld>
            <a:endParaRPr lang="es-EC"/>
          </a:p>
        </p:txBody>
      </p:sp>
    </p:spTree>
    <p:extLst>
      <p:ext uri="{BB962C8B-B14F-4D97-AF65-F5344CB8AC3E}">
        <p14:creationId xmlns:p14="http://schemas.microsoft.com/office/powerpoint/2010/main" val="3706114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1657963-5E40-4D38-98E5-537222C72027}" type="datetimeFigureOut">
              <a:rPr lang="es-EC" smtClean="0"/>
              <a:t>31/7/2018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435C89B-EB3E-4AE3-9CB3-9286C6B1D721}" type="slidenum">
              <a:rPr lang="es-EC" smtClean="0"/>
              <a:t>‹Nº›</a:t>
            </a:fld>
            <a:endParaRPr lang="es-EC"/>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87892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1657963-5E40-4D38-98E5-537222C72027}" type="datetimeFigureOut">
              <a:rPr lang="es-EC" smtClean="0"/>
              <a:t>31/7/2018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435C89B-EB3E-4AE3-9CB3-9286C6B1D721}" type="slidenum">
              <a:rPr lang="es-EC" smtClean="0"/>
              <a:t>‹Nº›</a:t>
            </a:fld>
            <a:endParaRPr lang="es-EC"/>
          </a:p>
        </p:txBody>
      </p:sp>
    </p:spTree>
    <p:extLst>
      <p:ext uri="{BB962C8B-B14F-4D97-AF65-F5344CB8AC3E}">
        <p14:creationId xmlns:p14="http://schemas.microsoft.com/office/powerpoint/2010/main" val="734369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D1657963-5E40-4D38-98E5-537222C72027}" type="datetimeFigureOut">
              <a:rPr lang="es-EC" smtClean="0"/>
              <a:t>31/7/2018</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B435C89B-EB3E-4AE3-9CB3-9286C6B1D721}" type="slidenum">
              <a:rPr lang="es-EC" smtClean="0"/>
              <a:t>‹Nº›</a:t>
            </a:fld>
            <a:endParaRPr lang="es-EC"/>
          </a:p>
        </p:txBody>
      </p:sp>
    </p:spTree>
    <p:extLst>
      <p:ext uri="{BB962C8B-B14F-4D97-AF65-F5344CB8AC3E}">
        <p14:creationId xmlns:p14="http://schemas.microsoft.com/office/powerpoint/2010/main" val="541044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D1657963-5E40-4D38-98E5-537222C72027}" type="datetimeFigureOut">
              <a:rPr lang="es-EC" smtClean="0"/>
              <a:t>31/7/2018</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B435C89B-EB3E-4AE3-9CB3-9286C6B1D721}" type="slidenum">
              <a:rPr lang="es-EC" smtClean="0"/>
              <a:t>‹Nº›</a:t>
            </a:fld>
            <a:endParaRPr lang="es-EC"/>
          </a:p>
        </p:txBody>
      </p:sp>
    </p:spTree>
    <p:extLst>
      <p:ext uri="{BB962C8B-B14F-4D97-AF65-F5344CB8AC3E}">
        <p14:creationId xmlns:p14="http://schemas.microsoft.com/office/powerpoint/2010/main" val="305354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1657963-5E40-4D38-98E5-537222C72027}" type="datetimeFigureOut">
              <a:rPr lang="es-EC" smtClean="0"/>
              <a:t>31/7/2018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435C89B-EB3E-4AE3-9CB3-9286C6B1D721}" type="slidenum">
              <a:rPr lang="es-EC" smtClean="0"/>
              <a:t>‹Nº›</a:t>
            </a:fld>
            <a:endParaRPr lang="es-EC"/>
          </a:p>
        </p:txBody>
      </p:sp>
    </p:spTree>
    <p:extLst>
      <p:ext uri="{BB962C8B-B14F-4D97-AF65-F5344CB8AC3E}">
        <p14:creationId xmlns:p14="http://schemas.microsoft.com/office/powerpoint/2010/main" val="2961322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1657963-5E40-4D38-98E5-537222C72027}" type="datetimeFigureOut">
              <a:rPr lang="es-EC" smtClean="0"/>
              <a:t>31/7/2018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435C89B-EB3E-4AE3-9CB3-9286C6B1D721}" type="slidenum">
              <a:rPr lang="es-EC" smtClean="0"/>
              <a:t>‹Nº›</a:t>
            </a:fld>
            <a:endParaRPr lang="es-EC"/>
          </a:p>
        </p:txBody>
      </p:sp>
    </p:spTree>
    <p:extLst>
      <p:ext uri="{BB962C8B-B14F-4D97-AF65-F5344CB8AC3E}">
        <p14:creationId xmlns:p14="http://schemas.microsoft.com/office/powerpoint/2010/main" val="1511338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1657963-5E40-4D38-98E5-537222C72027}" type="datetimeFigureOut">
              <a:rPr lang="es-EC" smtClean="0"/>
              <a:t>31/7/2018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435C89B-EB3E-4AE3-9CB3-9286C6B1D721}" type="slidenum">
              <a:rPr lang="es-EC" smtClean="0"/>
              <a:t>‹Nº›</a:t>
            </a:fld>
            <a:endParaRPr lang="es-EC"/>
          </a:p>
        </p:txBody>
      </p:sp>
    </p:spTree>
    <p:extLst>
      <p:ext uri="{BB962C8B-B14F-4D97-AF65-F5344CB8AC3E}">
        <p14:creationId xmlns:p14="http://schemas.microsoft.com/office/powerpoint/2010/main" val="649786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1657963-5E40-4D38-98E5-537222C72027}" type="datetimeFigureOut">
              <a:rPr lang="es-EC" smtClean="0"/>
              <a:t>31/7/2018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435C89B-EB3E-4AE3-9CB3-9286C6B1D721}" type="slidenum">
              <a:rPr lang="es-EC" smtClean="0"/>
              <a:t>‹Nº›</a:t>
            </a:fld>
            <a:endParaRPr lang="es-EC"/>
          </a:p>
        </p:txBody>
      </p:sp>
    </p:spTree>
    <p:extLst>
      <p:ext uri="{BB962C8B-B14F-4D97-AF65-F5344CB8AC3E}">
        <p14:creationId xmlns:p14="http://schemas.microsoft.com/office/powerpoint/2010/main" val="4017428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1657963-5E40-4D38-98E5-537222C72027}" type="datetimeFigureOut">
              <a:rPr lang="es-EC" smtClean="0"/>
              <a:t>31/7/2018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435C89B-EB3E-4AE3-9CB3-9286C6B1D721}" type="slidenum">
              <a:rPr lang="es-EC" smtClean="0"/>
              <a:t>‹Nº›</a:t>
            </a:fld>
            <a:endParaRPr lang="es-EC"/>
          </a:p>
        </p:txBody>
      </p:sp>
    </p:spTree>
    <p:extLst>
      <p:ext uri="{BB962C8B-B14F-4D97-AF65-F5344CB8AC3E}">
        <p14:creationId xmlns:p14="http://schemas.microsoft.com/office/powerpoint/2010/main" val="1496270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913795" y="2912232"/>
            <a:ext cx="5107208" cy="287896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912232"/>
            <a:ext cx="5095357" cy="287896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1657963-5E40-4D38-98E5-537222C72027}" type="datetimeFigureOut">
              <a:rPr lang="es-EC" smtClean="0"/>
              <a:t>31/7/2018</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B435C89B-EB3E-4AE3-9CB3-9286C6B1D721}" type="slidenum">
              <a:rPr lang="es-EC" smtClean="0"/>
              <a:t>‹Nº›</a:t>
            </a:fld>
            <a:endParaRPr lang="es-EC"/>
          </a:p>
        </p:txBody>
      </p:sp>
    </p:spTree>
    <p:extLst>
      <p:ext uri="{BB962C8B-B14F-4D97-AF65-F5344CB8AC3E}">
        <p14:creationId xmlns:p14="http://schemas.microsoft.com/office/powerpoint/2010/main" val="1142279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1657963-5E40-4D38-98E5-537222C72027}" type="datetimeFigureOut">
              <a:rPr lang="es-EC" smtClean="0"/>
              <a:t>31/7/2018</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B435C89B-EB3E-4AE3-9CB3-9286C6B1D721}" type="slidenum">
              <a:rPr lang="es-EC" smtClean="0"/>
              <a:t>‹Nº›</a:t>
            </a:fld>
            <a:endParaRPr lang="es-EC"/>
          </a:p>
        </p:txBody>
      </p:sp>
    </p:spTree>
    <p:extLst>
      <p:ext uri="{BB962C8B-B14F-4D97-AF65-F5344CB8AC3E}">
        <p14:creationId xmlns:p14="http://schemas.microsoft.com/office/powerpoint/2010/main" val="651710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657963-5E40-4D38-98E5-537222C72027}" type="datetimeFigureOut">
              <a:rPr lang="es-EC" smtClean="0"/>
              <a:t>31/7/2018</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B435C89B-EB3E-4AE3-9CB3-9286C6B1D721}" type="slidenum">
              <a:rPr lang="es-EC" smtClean="0"/>
              <a:t>‹Nº›</a:t>
            </a:fld>
            <a:endParaRPr lang="es-EC"/>
          </a:p>
        </p:txBody>
      </p:sp>
    </p:spTree>
    <p:extLst>
      <p:ext uri="{BB962C8B-B14F-4D97-AF65-F5344CB8AC3E}">
        <p14:creationId xmlns:p14="http://schemas.microsoft.com/office/powerpoint/2010/main" val="2397878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1657963-5E40-4D38-98E5-537222C72027}" type="datetimeFigureOut">
              <a:rPr lang="es-EC" smtClean="0"/>
              <a:t>31/7/2018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435C89B-EB3E-4AE3-9CB3-9286C6B1D721}" type="slidenum">
              <a:rPr lang="es-EC" smtClean="0"/>
              <a:t>‹Nº›</a:t>
            </a:fld>
            <a:endParaRPr lang="es-EC"/>
          </a:p>
        </p:txBody>
      </p:sp>
    </p:spTree>
    <p:extLst>
      <p:ext uri="{BB962C8B-B14F-4D97-AF65-F5344CB8AC3E}">
        <p14:creationId xmlns:p14="http://schemas.microsoft.com/office/powerpoint/2010/main" val="2402300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1657963-5E40-4D38-98E5-537222C72027}" type="datetimeFigureOut">
              <a:rPr lang="es-EC" smtClean="0"/>
              <a:t>31/7/2018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435C89B-EB3E-4AE3-9CB3-9286C6B1D721}" type="slidenum">
              <a:rPr lang="es-EC" smtClean="0"/>
              <a:t>‹Nº›</a:t>
            </a:fld>
            <a:endParaRPr lang="es-EC"/>
          </a:p>
        </p:txBody>
      </p:sp>
    </p:spTree>
    <p:extLst>
      <p:ext uri="{BB962C8B-B14F-4D97-AF65-F5344CB8AC3E}">
        <p14:creationId xmlns:p14="http://schemas.microsoft.com/office/powerpoint/2010/main" val="411058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1657963-5E40-4D38-98E5-537222C72027}" type="datetimeFigureOut">
              <a:rPr lang="es-EC" smtClean="0"/>
              <a:t>31/7/2018</a:t>
            </a:fld>
            <a:endParaRPr lang="es-EC"/>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435C89B-EB3E-4AE3-9CB3-9286C6B1D721}" type="slidenum">
              <a:rPr lang="es-EC" smtClean="0"/>
              <a:t>‹Nº›</a:t>
            </a:fld>
            <a:endParaRPr lang="es-EC"/>
          </a:p>
        </p:txBody>
      </p:sp>
    </p:spTree>
    <p:extLst>
      <p:ext uri="{BB962C8B-B14F-4D97-AF65-F5344CB8AC3E}">
        <p14:creationId xmlns:p14="http://schemas.microsoft.com/office/powerpoint/2010/main" val="250728756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31065" y="1280241"/>
            <a:ext cx="10998557" cy="5172074"/>
          </a:xfrm>
        </p:spPr>
        <p:txBody>
          <a:bodyPr>
            <a:noAutofit/>
          </a:bodyPr>
          <a:lstStyle/>
          <a:p>
            <a:pPr>
              <a:lnSpc>
                <a:spcPct val="100000"/>
              </a:lnSpc>
            </a:pPr>
            <a:r>
              <a:rPr lang="es-EC" sz="2000" b="1" dirty="0">
                <a:effectLst/>
              </a:rPr>
              <a:t>DEPARTAMENTO DE CIENCIAS ECONÓMICAS, ADMINISTRATIVAS Y DEL </a:t>
            </a:r>
            <a:r>
              <a:rPr lang="es-EC" sz="2000" b="1" dirty="0" smtClean="0">
                <a:effectLst/>
              </a:rPr>
              <a:t>COMERCIO</a:t>
            </a:r>
          </a:p>
          <a:p>
            <a:pPr>
              <a:lnSpc>
                <a:spcPct val="100000"/>
              </a:lnSpc>
            </a:pPr>
            <a:endParaRPr lang="es-EC" sz="1050" b="1" dirty="0" smtClean="0">
              <a:effectLst/>
            </a:endParaRPr>
          </a:p>
          <a:p>
            <a:pPr>
              <a:lnSpc>
                <a:spcPct val="100000"/>
              </a:lnSpc>
            </a:pPr>
            <a:r>
              <a:rPr lang="es-EC" sz="2000" b="1" dirty="0" smtClean="0">
                <a:effectLst/>
              </a:rPr>
              <a:t>CARRERA </a:t>
            </a:r>
            <a:r>
              <a:rPr lang="es-EC" sz="2000" b="1" dirty="0">
                <a:effectLst/>
              </a:rPr>
              <a:t>DE INGENIERÍA EN MERCADOTECNIA</a:t>
            </a:r>
          </a:p>
          <a:p>
            <a:pPr>
              <a:lnSpc>
                <a:spcPct val="100000"/>
              </a:lnSpc>
            </a:pPr>
            <a:endParaRPr lang="es-EC" sz="1050" b="1" dirty="0" smtClean="0">
              <a:effectLst/>
            </a:endParaRPr>
          </a:p>
          <a:p>
            <a:pPr>
              <a:lnSpc>
                <a:spcPct val="100000"/>
              </a:lnSpc>
            </a:pPr>
            <a:r>
              <a:rPr lang="es-EC" sz="2000" b="1" dirty="0" smtClean="0">
                <a:effectLst/>
              </a:rPr>
              <a:t>TEMA</a:t>
            </a:r>
            <a:r>
              <a:rPr lang="es-EC" sz="2000" b="1" dirty="0">
                <a:effectLst/>
              </a:rPr>
              <a:t>: </a:t>
            </a:r>
            <a:r>
              <a:rPr lang="es-EC" sz="2000" b="1" dirty="0" smtClean="0">
                <a:effectLst/>
              </a:rPr>
              <a:t>“ESTUDIO </a:t>
            </a:r>
            <a:r>
              <a:rPr lang="es-EC" sz="2000" b="1" dirty="0">
                <a:effectLst/>
              </a:rPr>
              <a:t>DE SATISFACCIÓN DE LA APLICACIÓN DE LAS ESTRATEGIAS DE MARKETING MIX EN EL SECTOR DE VENTA DE REPUESTOS AUTOMOTRICES DEL </a:t>
            </a:r>
            <a:r>
              <a:rPr lang="es-EC" sz="2000" b="1">
                <a:effectLst/>
              </a:rPr>
              <a:t>CANTÓN </a:t>
            </a:r>
            <a:r>
              <a:rPr lang="es-EC" sz="2000" b="1" smtClean="0">
                <a:effectLst/>
              </a:rPr>
              <a:t>RUMIÑAHUI, </a:t>
            </a:r>
            <a:r>
              <a:rPr lang="es-EC" sz="2000" b="1" dirty="0">
                <a:effectLst/>
              </a:rPr>
              <a:t>APLICANDO EL MODELO </a:t>
            </a:r>
            <a:r>
              <a:rPr lang="es-EC" sz="2000" b="1" dirty="0" smtClean="0">
                <a:effectLst/>
              </a:rPr>
              <a:t>KANO”</a:t>
            </a:r>
          </a:p>
          <a:p>
            <a:pPr>
              <a:lnSpc>
                <a:spcPct val="100000"/>
              </a:lnSpc>
            </a:pPr>
            <a:endParaRPr lang="es-EC" sz="1050" b="1" dirty="0" smtClean="0">
              <a:effectLst/>
            </a:endParaRPr>
          </a:p>
          <a:p>
            <a:pPr>
              <a:lnSpc>
                <a:spcPct val="100000"/>
              </a:lnSpc>
            </a:pPr>
            <a:r>
              <a:rPr lang="es-EC" sz="2000" b="1" dirty="0" smtClean="0">
                <a:effectLst/>
              </a:rPr>
              <a:t>AUTORA: </a:t>
            </a:r>
            <a:r>
              <a:rPr lang="es-EC" sz="2000" b="1" dirty="0">
                <a:effectLst/>
              </a:rPr>
              <a:t>CORELLA </a:t>
            </a:r>
            <a:r>
              <a:rPr lang="es-EC" sz="2000" b="1" dirty="0" smtClean="0">
                <a:effectLst/>
              </a:rPr>
              <a:t>GRIJALVA,</a:t>
            </a:r>
            <a:r>
              <a:rPr lang="es-EC" sz="2000" b="1" dirty="0">
                <a:effectLst/>
              </a:rPr>
              <a:t> VALERIA ESTEFANÍA  </a:t>
            </a:r>
            <a:endParaRPr lang="es-EC" sz="2000" b="1" dirty="0" smtClean="0">
              <a:effectLst/>
            </a:endParaRPr>
          </a:p>
          <a:p>
            <a:pPr>
              <a:lnSpc>
                <a:spcPct val="100000"/>
              </a:lnSpc>
            </a:pPr>
            <a:endParaRPr lang="es-US" sz="1050" dirty="0">
              <a:effectLst/>
            </a:endParaRPr>
          </a:p>
          <a:p>
            <a:pPr>
              <a:lnSpc>
                <a:spcPct val="100000"/>
              </a:lnSpc>
            </a:pPr>
            <a:r>
              <a:rPr lang="es-EC" sz="2000" b="1" dirty="0">
                <a:effectLst/>
              </a:rPr>
              <a:t>DIRECTOR: </a:t>
            </a:r>
            <a:r>
              <a:rPr lang="es-EC" sz="2000" b="1" dirty="0" smtClean="0">
                <a:effectLst/>
              </a:rPr>
              <a:t>MGS</a:t>
            </a:r>
            <a:r>
              <a:rPr lang="es-EC" sz="2000" b="1" dirty="0">
                <a:effectLst/>
              </a:rPr>
              <a:t>. </a:t>
            </a:r>
            <a:r>
              <a:rPr lang="es-EC" sz="2000" b="1" dirty="0" smtClean="0">
                <a:effectLst/>
              </a:rPr>
              <a:t>SEGOVIA GUERRERO, CESAR RICARDO </a:t>
            </a:r>
          </a:p>
          <a:p>
            <a:pPr>
              <a:lnSpc>
                <a:spcPct val="100000"/>
              </a:lnSpc>
            </a:pPr>
            <a:r>
              <a:rPr lang="es-EC" sz="2000" b="1" dirty="0" smtClean="0">
                <a:effectLst/>
              </a:rPr>
              <a:t>OPONENTE</a:t>
            </a:r>
            <a:r>
              <a:rPr lang="es-EC" sz="2000" b="1" dirty="0">
                <a:effectLst/>
              </a:rPr>
              <a:t>: ING. </a:t>
            </a:r>
            <a:r>
              <a:rPr lang="es-EC" sz="2000" b="1" dirty="0" smtClean="0">
                <a:effectLst/>
              </a:rPr>
              <a:t>ITURRALDE, JUAN </a:t>
            </a:r>
            <a:r>
              <a:rPr lang="es-EC" sz="2000" b="1" dirty="0">
                <a:effectLst/>
              </a:rPr>
              <a:t>FERNANDO </a:t>
            </a:r>
            <a:endParaRPr lang="es-EC" sz="2000" b="1" dirty="0" smtClean="0">
              <a:effectLst/>
            </a:endParaRPr>
          </a:p>
          <a:p>
            <a:pPr>
              <a:lnSpc>
                <a:spcPct val="100000"/>
              </a:lnSpc>
            </a:pPr>
            <a:r>
              <a:rPr lang="es-EC" sz="2000" b="1" dirty="0" smtClean="0">
                <a:effectLst/>
              </a:rPr>
              <a:t>SANGOLQUI </a:t>
            </a:r>
          </a:p>
          <a:p>
            <a:pPr>
              <a:lnSpc>
                <a:spcPct val="100000"/>
              </a:lnSpc>
            </a:pPr>
            <a:r>
              <a:rPr lang="es-EC" sz="2000" b="1" dirty="0" smtClean="0">
                <a:effectLst/>
              </a:rPr>
              <a:t>2018</a:t>
            </a:r>
            <a:endParaRPr lang="es-US" sz="2000" dirty="0">
              <a:effectLst/>
            </a:endParaRP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5318" y="194390"/>
            <a:ext cx="4210050" cy="1085850"/>
          </a:xfrm>
          <a:prstGeom prst="rect">
            <a:avLst/>
          </a:prstGeom>
        </p:spPr>
      </p:pic>
    </p:spTree>
    <p:extLst>
      <p:ext uri="{BB962C8B-B14F-4D97-AF65-F5344CB8AC3E}">
        <p14:creationId xmlns:p14="http://schemas.microsoft.com/office/powerpoint/2010/main" val="1689530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821" y="824254"/>
            <a:ext cx="11443348" cy="5808366"/>
          </a:xfrm>
          <a:prstGeom prst="rect">
            <a:avLst/>
          </a:prstGeom>
        </p:spPr>
      </p:pic>
    </p:spTree>
    <p:extLst>
      <p:ext uri="{BB962C8B-B14F-4D97-AF65-F5344CB8AC3E}">
        <p14:creationId xmlns:p14="http://schemas.microsoft.com/office/powerpoint/2010/main" val="592693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Marcador de contenido 5"/>
              <p:cNvSpPr>
                <a:spLocks noGrp="1"/>
              </p:cNvSpPr>
              <p:nvPr>
                <p:ph idx="1"/>
              </p:nvPr>
            </p:nvSpPr>
            <p:spPr>
              <a:xfrm>
                <a:off x="812820" y="824254"/>
                <a:ext cx="10721453" cy="5720925"/>
              </a:xfrm>
            </p:spPr>
            <p:txBody>
              <a:bodyPr>
                <a:noAutofit/>
              </a:bodyPr>
              <a:lstStyle/>
              <a:p>
                <a:pPr marL="0" indent="0">
                  <a:buNone/>
                </a:pPr>
                <a:r>
                  <a:rPr lang="es-EC" sz="1800" dirty="0"/>
                  <a:t>La muestra para aplicar las encuestas se calcula sobre la Población Económicamente Activa del Cantón Rumiñahui </a:t>
                </a:r>
                <a:r>
                  <a:rPr lang="es-ES" sz="1800" dirty="0">
                    <a:effectLst/>
                  </a:rPr>
                  <a:t>correspondiente a 52868 </a:t>
                </a:r>
                <a:r>
                  <a:rPr lang="es-ES" sz="1800" dirty="0" smtClean="0">
                    <a:effectLst/>
                  </a:rPr>
                  <a:t>personas</a:t>
                </a:r>
                <a:r>
                  <a:rPr lang="es-EC" sz="1800" dirty="0" smtClean="0"/>
                  <a:t> </a:t>
                </a:r>
                <a:r>
                  <a:rPr lang="es-ES" sz="1800" dirty="0" smtClean="0">
                    <a:effectLst/>
                  </a:rPr>
                  <a:t>entre </a:t>
                </a:r>
                <a:r>
                  <a:rPr lang="es-ES" sz="1800" dirty="0">
                    <a:effectLst/>
                  </a:rPr>
                  <a:t>18 y 65 años.</a:t>
                </a:r>
                <a:endParaRPr lang="es-EC" sz="1800" dirty="0"/>
              </a:p>
              <a:p>
                <a:pPr marL="0" indent="0">
                  <a:buNone/>
                </a:pPr>
                <a:r>
                  <a:rPr lang="es-EC" sz="1800" dirty="0" smtClean="0">
                    <a:effectLst/>
                  </a:rPr>
                  <a:t>Z</a:t>
                </a:r>
                <a:r>
                  <a:rPr lang="es-EC" sz="1800" dirty="0">
                    <a:effectLst/>
                  </a:rPr>
                  <a:t>= 1,96</a:t>
                </a:r>
              </a:p>
              <a:p>
                <a:pPr marL="0" indent="0">
                  <a:buNone/>
                </a:pPr>
                <a:r>
                  <a:rPr lang="es-EC" sz="1800" dirty="0">
                    <a:effectLst/>
                  </a:rPr>
                  <a:t>P= 0.50%</a:t>
                </a:r>
              </a:p>
              <a:p>
                <a:pPr marL="0" indent="0">
                  <a:buNone/>
                </a:pPr>
                <a:r>
                  <a:rPr lang="es-EC" sz="1800" dirty="0">
                    <a:effectLst/>
                  </a:rPr>
                  <a:t>Q=0.50%</a:t>
                </a:r>
              </a:p>
              <a:p>
                <a:pPr marL="0" indent="0">
                  <a:buNone/>
                </a:pPr>
                <a:r>
                  <a:rPr lang="es-EC" sz="1800" dirty="0">
                    <a:effectLst/>
                  </a:rPr>
                  <a:t>N= Universo 52868 personas</a:t>
                </a:r>
              </a:p>
              <a:p>
                <a:pPr marL="0" indent="0">
                  <a:buNone/>
                </a:pPr>
                <a:r>
                  <a:rPr lang="es-EC" sz="1800" dirty="0">
                    <a:effectLst/>
                  </a:rPr>
                  <a:t>E= 0.05%</a:t>
                </a:r>
              </a:p>
              <a:p>
                <a:pPr marL="0" indent="0" algn="ctr">
                  <a:buNone/>
                </a:pPr>
                <a:r>
                  <a:rPr lang="es-EC" sz="1800" dirty="0">
                    <a:effectLst/>
                  </a:rPr>
                  <a:t> </a:t>
                </a:r>
                <a:r>
                  <a:rPr lang="es-EC" sz="1800" dirty="0" smtClean="0">
                    <a:effectLst/>
                  </a:rPr>
                  <a:t>n </a:t>
                </a:r>
                <a:r>
                  <a:rPr lang="es-EC" sz="1800" dirty="0">
                    <a:effectLst/>
                  </a:rPr>
                  <a:t>= </a:t>
                </a:r>
                <a14:m>
                  <m:oMath xmlns:m="http://schemas.openxmlformats.org/officeDocument/2006/math">
                    <m:eqArr>
                      <m:eqArrPr>
                        <m:ctrlPr>
                          <a:rPr lang="es-EC" sz="1800" i="1">
                            <a:effectLst/>
                            <a:latin typeface="Cambria Math" panose="02040503050406030204" pitchFamily="18" charset="0"/>
                          </a:rPr>
                        </m:ctrlPr>
                      </m:eqArrPr>
                      <m:e>
                        <m:f>
                          <m:fPr>
                            <m:ctrlPr>
                              <a:rPr lang="es-EC" sz="1800" i="1">
                                <a:effectLst/>
                                <a:latin typeface="Cambria Math" panose="02040503050406030204" pitchFamily="18" charset="0"/>
                              </a:rPr>
                            </m:ctrlPr>
                          </m:fPr>
                          <m:num>
                            <m:sSup>
                              <m:sSupPr>
                                <m:ctrlPr>
                                  <a:rPr lang="es-EC" sz="1800" i="1">
                                    <a:effectLst/>
                                    <a:latin typeface="Cambria Math" panose="02040503050406030204" pitchFamily="18" charset="0"/>
                                  </a:rPr>
                                </m:ctrlPr>
                              </m:sSupPr>
                              <m:e>
                                <m:r>
                                  <a:rPr lang="es-EC" sz="1800" i="1">
                                    <a:effectLst/>
                                    <a:latin typeface="Cambria Math" panose="02040503050406030204" pitchFamily="18" charset="0"/>
                                  </a:rPr>
                                  <m:t>𝑍</m:t>
                                </m:r>
                              </m:e>
                              <m:sup>
                                <m:r>
                                  <a:rPr lang="es-EC" sz="1800" i="1">
                                    <a:effectLst/>
                                    <a:latin typeface="Cambria Math" panose="02040503050406030204" pitchFamily="18" charset="0"/>
                                  </a:rPr>
                                  <m:t>2</m:t>
                                </m:r>
                              </m:sup>
                            </m:sSup>
                            <m:r>
                              <a:rPr lang="es-EC" sz="1800" i="1">
                                <a:effectLst/>
                                <a:latin typeface="Cambria Math" panose="02040503050406030204" pitchFamily="18" charset="0"/>
                              </a:rPr>
                              <m:t>∗</m:t>
                            </m:r>
                            <m:r>
                              <a:rPr lang="es-EC" sz="1800" i="1">
                                <a:effectLst/>
                                <a:latin typeface="Cambria Math" panose="02040503050406030204" pitchFamily="18" charset="0"/>
                              </a:rPr>
                              <m:t>𝑝</m:t>
                            </m:r>
                            <m:r>
                              <a:rPr lang="es-EC" sz="1800" i="1">
                                <a:effectLst/>
                                <a:latin typeface="Cambria Math" panose="02040503050406030204" pitchFamily="18" charset="0"/>
                              </a:rPr>
                              <m:t>∗</m:t>
                            </m:r>
                            <m:r>
                              <a:rPr lang="es-EC" sz="1800" i="1">
                                <a:effectLst/>
                                <a:latin typeface="Cambria Math" panose="02040503050406030204" pitchFamily="18" charset="0"/>
                              </a:rPr>
                              <m:t>𝑞</m:t>
                            </m:r>
                            <m:r>
                              <a:rPr lang="es-EC" sz="1800" i="1">
                                <a:effectLst/>
                                <a:latin typeface="Cambria Math" panose="02040503050406030204" pitchFamily="18" charset="0"/>
                              </a:rPr>
                              <m:t>∗</m:t>
                            </m:r>
                            <m:r>
                              <a:rPr lang="es-EC" sz="1800" i="1">
                                <a:effectLst/>
                                <a:latin typeface="Cambria Math" panose="02040503050406030204" pitchFamily="18" charset="0"/>
                              </a:rPr>
                              <m:t>𝑁</m:t>
                            </m:r>
                          </m:num>
                          <m:den>
                            <m:sSup>
                              <m:sSupPr>
                                <m:ctrlPr>
                                  <a:rPr lang="es-EC" sz="1800" i="1">
                                    <a:effectLst/>
                                    <a:latin typeface="Cambria Math" panose="02040503050406030204" pitchFamily="18" charset="0"/>
                                  </a:rPr>
                                </m:ctrlPr>
                              </m:sSupPr>
                              <m:e>
                                <m:r>
                                  <a:rPr lang="es-EC" sz="1800" i="1">
                                    <a:effectLst/>
                                    <a:latin typeface="Cambria Math" panose="02040503050406030204" pitchFamily="18" charset="0"/>
                                  </a:rPr>
                                  <m:t>𝑒</m:t>
                                </m:r>
                              </m:e>
                              <m:sup>
                                <m:r>
                                  <a:rPr lang="es-EC" sz="1800" i="1">
                                    <a:effectLst/>
                                    <a:latin typeface="Cambria Math" panose="02040503050406030204" pitchFamily="18" charset="0"/>
                                  </a:rPr>
                                  <m:t>2</m:t>
                                </m:r>
                              </m:sup>
                            </m:sSup>
                            <m:d>
                              <m:dPr>
                                <m:ctrlPr>
                                  <a:rPr lang="es-EC" sz="1800" i="1">
                                    <a:effectLst/>
                                    <a:latin typeface="Cambria Math" panose="02040503050406030204" pitchFamily="18" charset="0"/>
                                  </a:rPr>
                                </m:ctrlPr>
                              </m:dPr>
                              <m:e>
                                <m:r>
                                  <a:rPr lang="es-EC" sz="1800" i="1">
                                    <a:effectLst/>
                                    <a:latin typeface="Cambria Math" panose="02040503050406030204" pitchFamily="18" charset="0"/>
                                  </a:rPr>
                                  <m:t>𝑁</m:t>
                                </m:r>
                                <m:r>
                                  <a:rPr lang="es-EC" sz="1800" i="1">
                                    <a:effectLst/>
                                    <a:latin typeface="Cambria Math" panose="02040503050406030204" pitchFamily="18" charset="0"/>
                                  </a:rPr>
                                  <m:t>−1</m:t>
                                </m:r>
                              </m:e>
                            </m:d>
                            <m:r>
                              <a:rPr lang="es-EC" sz="1800" i="1">
                                <a:effectLst/>
                                <a:latin typeface="Cambria Math" panose="02040503050406030204" pitchFamily="18" charset="0"/>
                              </a:rPr>
                              <m:t>+</m:t>
                            </m:r>
                            <m:sSup>
                              <m:sSupPr>
                                <m:ctrlPr>
                                  <a:rPr lang="es-EC" sz="1800" i="1">
                                    <a:effectLst/>
                                    <a:latin typeface="Cambria Math" panose="02040503050406030204" pitchFamily="18" charset="0"/>
                                  </a:rPr>
                                </m:ctrlPr>
                              </m:sSupPr>
                              <m:e>
                                <m:r>
                                  <a:rPr lang="es-EC" sz="1800" i="1">
                                    <a:effectLst/>
                                    <a:latin typeface="Cambria Math" panose="02040503050406030204" pitchFamily="18" charset="0"/>
                                  </a:rPr>
                                  <m:t>𝑍</m:t>
                                </m:r>
                              </m:e>
                              <m:sup>
                                <m:r>
                                  <a:rPr lang="es-EC" sz="1800" i="1">
                                    <a:effectLst/>
                                    <a:latin typeface="Cambria Math" panose="02040503050406030204" pitchFamily="18" charset="0"/>
                                  </a:rPr>
                                  <m:t>2</m:t>
                                </m:r>
                              </m:sup>
                            </m:sSup>
                            <m:r>
                              <a:rPr lang="es-EC" sz="1800" i="1">
                                <a:effectLst/>
                                <a:latin typeface="Cambria Math" panose="02040503050406030204" pitchFamily="18" charset="0"/>
                              </a:rPr>
                              <m:t>∗</m:t>
                            </m:r>
                            <m:r>
                              <a:rPr lang="es-EC" sz="1800" i="1">
                                <a:effectLst/>
                                <a:latin typeface="Cambria Math" panose="02040503050406030204" pitchFamily="18" charset="0"/>
                              </a:rPr>
                              <m:t>𝑝</m:t>
                            </m:r>
                            <m:r>
                              <a:rPr lang="es-EC" sz="1800" i="1">
                                <a:effectLst/>
                                <a:latin typeface="Cambria Math" panose="02040503050406030204" pitchFamily="18" charset="0"/>
                              </a:rPr>
                              <m:t>∗</m:t>
                            </m:r>
                            <m:r>
                              <a:rPr lang="es-EC" sz="1800" i="1">
                                <a:effectLst/>
                                <a:latin typeface="Cambria Math" panose="02040503050406030204" pitchFamily="18" charset="0"/>
                              </a:rPr>
                              <m:t>𝑞</m:t>
                            </m:r>
                          </m:den>
                        </m:f>
                      </m:e>
                    </m:eqArr>
                  </m:oMath>
                </a14:m>
                <a:endParaRPr lang="es-EC" sz="1800" dirty="0">
                  <a:effectLst/>
                </a:endParaRPr>
              </a:p>
              <a:p>
                <a:pPr marL="0" indent="0" algn="ctr">
                  <a:buNone/>
                </a:pPr>
                <a:r>
                  <a:rPr lang="es-EC" sz="1800" dirty="0">
                    <a:effectLst/>
                  </a:rPr>
                  <a:t>n = </a:t>
                </a:r>
                <a14:m>
                  <m:oMath xmlns:m="http://schemas.openxmlformats.org/officeDocument/2006/math">
                    <m:f>
                      <m:fPr>
                        <m:ctrlPr>
                          <a:rPr lang="es-EC" sz="1800" i="1">
                            <a:effectLst/>
                            <a:latin typeface="Cambria Math" panose="02040503050406030204" pitchFamily="18" charset="0"/>
                          </a:rPr>
                        </m:ctrlPr>
                      </m:fPr>
                      <m:num>
                        <m:sSup>
                          <m:sSupPr>
                            <m:ctrlPr>
                              <a:rPr lang="es-EC" sz="1800" i="1">
                                <a:effectLst/>
                                <a:latin typeface="Cambria Math" panose="02040503050406030204" pitchFamily="18" charset="0"/>
                              </a:rPr>
                            </m:ctrlPr>
                          </m:sSupPr>
                          <m:e>
                            <m:r>
                              <a:rPr lang="es-EC" sz="1800" i="1">
                                <a:effectLst/>
                                <a:latin typeface="Cambria Math" panose="02040503050406030204" pitchFamily="18" charset="0"/>
                              </a:rPr>
                              <m:t>1.96</m:t>
                            </m:r>
                          </m:e>
                          <m:sup>
                            <m:r>
                              <a:rPr lang="es-EC" sz="1800" i="1">
                                <a:effectLst/>
                                <a:latin typeface="Cambria Math" panose="02040503050406030204" pitchFamily="18" charset="0"/>
                              </a:rPr>
                              <m:t>2</m:t>
                            </m:r>
                          </m:sup>
                        </m:sSup>
                        <m:r>
                          <a:rPr lang="es-EC" sz="1800" i="1">
                            <a:effectLst/>
                            <a:latin typeface="Cambria Math" panose="02040503050406030204" pitchFamily="18" charset="0"/>
                          </a:rPr>
                          <m:t>∗0.5∗0.5∗52868</m:t>
                        </m:r>
                      </m:num>
                      <m:den>
                        <m:d>
                          <m:dPr>
                            <m:ctrlPr>
                              <a:rPr lang="es-EC" sz="1800" i="1">
                                <a:effectLst/>
                                <a:latin typeface="Cambria Math" panose="02040503050406030204" pitchFamily="18" charset="0"/>
                              </a:rPr>
                            </m:ctrlPr>
                          </m:dPr>
                          <m:e>
                            <m:sSup>
                              <m:sSupPr>
                                <m:ctrlPr>
                                  <a:rPr lang="es-EC" sz="1800" i="1">
                                    <a:effectLst/>
                                    <a:latin typeface="Cambria Math" panose="02040503050406030204" pitchFamily="18" charset="0"/>
                                  </a:rPr>
                                </m:ctrlPr>
                              </m:sSupPr>
                              <m:e>
                                <m:r>
                                  <a:rPr lang="es-EC" sz="1800" i="1">
                                    <a:effectLst/>
                                    <a:latin typeface="Cambria Math" panose="02040503050406030204" pitchFamily="18" charset="0"/>
                                  </a:rPr>
                                  <m:t>0.05</m:t>
                                </m:r>
                              </m:e>
                              <m:sup>
                                <m:r>
                                  <a:rPr lang="es-EC" sz="1800" i="1">
                                    <a:effectLst/>
                                    <a:latin typeface="Cambria Math" panose="02040503050406030204" pitchFamily="18" charset="0"/>
                                  </a:rPr>
                                  <m:t>2</m:t>
                                </m:r>
                              </m:sup>
                            </m:sSup>
                            <m:d>
                              <m:dPr>
                                <m:ctrlPr>
                                  <a:rPr lang="es-EC" sz="1800" i="1">
                                    <a:effectLst/>
                                    <a:latin typeface="Cambria Math" panose="02040503050406030204" pitchFamily="18" charset="0"/>
                                  </a:rPr>
                                </m:ctrlPr>
                              </m:dPr>
                              <m:e>
                                <m:r>
                                  <a:rPr lang="es-EC" sz="1800" i="1">
                                    <a:effectLst/>
                                    <a:latin typeface="Cambria Math" panose="02040503050406030204" pitchFamily="18" charset="0"/>
                                  </a:rPr>
                                  <m:t>52868−1</m:t>
                                </m:r>
                              </m:e>
                            </m:d>
                          </m:e>
                        </m:d>
                        <m:r>
                          <a:rPr lang="es-EC" sz="1800" i="1">
                            <a:effectLst/>
                            <a:latin typeface="Cambria Math" panose="02040503050406030204" pitchFamily="18" charset="0"/>
                          </a:rPr>
                          <m:t>+</m:t>
                        </m:r>
                        <m:sSup>
                          <m:sSupPr>
                            <m:ctrlPr>
                              <a:rPr lang="es-EC" sz="1800" i="1">
                                <a:effectLst/>
                                <a:latin typeface="Cambria Math" panose="02040503050406030204" pitchFamily="18" charset="0"/>
                              </a:rPr>
                            </m:ctrlPr>
                          </m:sSupPr>
                          <m:e>
                            <m:r>
                              <a:rPr lang="es-EC" sz="1800" i="1">
                                <a:effectLst/>
                                <a:latin typeface="Cambria Math" panose="02040503050406030204" pitchFamily="18" charset="0"/>
                              </a:rPr>
                              <m:t>1.96</m:t>
                            </m:r>
                          </m:e>
                          <m:sup>
                            <m:r>
                              <a:rPr lang="es-EC" sz="1800" i="1">
                                <a:effectLst/>
                                <a:latin typeface="Cambria Math" panose="02040503050406030204" pitchFamily="18" charset="0"/>
                              </a:rPr>
                              <m:t>2</m:t>
                            </m:r>
                          </m:sup>
                        </m:sSup>
                        <m:r>
                          <a:rPr lang="es-EC" sz="1800" i="1">
                            <a:effectLst/>
                            <a:latin typeface="Cambria Math" panose="02040503050406030204" pitchFamily="18" charset="0"/>
                          </a:rPr>
                          <m:t>∗0.5∗0.5</m:t>
                        </m:r>
                      </m:den>
                    </m:f>
                  </m:oMath>
                </a14:m>
                <a:endParaRPr lang="es-EC" sz="1800" dirty="0">
                  <a:effectLst/>
                </a:endParaRPr>
              </a:p>
              <a:p>
                <a:pPr marL="0" indent="0" algn="ctr">
                  <a:buNone/>
                </a:pPr>
                <a:r>
                  <a:rPr lang="es-EC" sz="1800" dirty="0">
                    <a:effectLst/>
                  </a:rPr>
                  <a:t>n = 381 </a:t>
                </a:r>
                <a:r>
                  <a:rPr lang="es-EC" sz="1800" dirty="0" smtClean="0">
                    <a:effectLst/>
                  </a:rPr>
                  <a:t>Encuestas</a:t>
                </a:r>
                <a:endParaRPr lang="es-EC" sz="1800" dirty="0">
                  <a:effectLst/>
                </a:endParaRPr>
              </a:p>
              <a:p>
                <a:pPr marL="0" indent="0">
                  <a:buNone/>
                </a:pPr>
                <a:r>
                  <a:rPr lang="es-EC" sz="1800" dirty="0">
                    <a:effectLst/>
                  </a:rPr>
                  <a:t>En el Cantón</a:t>
                </a:r>
                <a:r>
                  <a:rPr lang="es-EC" sz="1800" b="1" dirty="0">
                    <a:effectLst/>
                  </a:rPr>
                  <a:t> </a:t>
                </a:r>
                <a:r>
                  <a:rPr lang="es-EC" sz="1800" dirty="0">
                    <a:effectLst/>
                  </a:rPr>
                  <a:t>Rumiñahui se efectuaron </a:t>
                </a:r>
                <a:r>
                  <a:rPr lang="es-EC" sz="1800" dirty="0" smtClean="0">
                    <a:effectLst/>
                  </a:rPr>
                  <a:t> </a:t>
                </a:r>
                <a:r>
                  <a:rPr lang="es-EC" sz="1800" dirty="0">
                    <a:effectLst/>
                  </a:rPr>
                  <a:t>381 encuestas.</a:t>
                </a:r>
              </a:p>
              <a:p>
                <a:endParaRPr lang="es-EC" sz="1800" dirty="0" smtClean="0"/>
              </a:p>
            </p:txBody>
          </p:sp>
        </mc:Choice>
        <mc:Fallback xmlns="">
          <p:sp>
            <p:nvSpPr>
              <p:cNvPr id="6" name="Marcador de contenido 5"/>
              <p:cNvSpPr>
                <a:spLocks noGrp="1" noRot="1" noChangeAspect="1" noMove="1" noResize="1" noEditPoints="1" noAdjustHandles="1" noChangeArrowheads="1" noChangeShapeType="1" noTextEdit="1"/>
              </p:cNvSpPr>
              <p:nvPr>
                <p:ph idx="1"/>
              </p:nvPr>
            </p:nvSpPr>
            <p:spPr>
              <a:xfrm>
                <a:off x="812820" y="824254"/>
                <a:ext cx="10721453" cy="5720925"/>
              </a:xfrm>
              <a:blipFill rotWithShape="0">
                <a:blip r:embed="rId2"/>
                <a:stretch>
                  <a:fillRect l="-569" t="-213"/>
                </a:stretch>
              </a:blipFill>
            </p:spPr>
            <p:txBody>
              <a:bodyPr/>
              <a:lstStyle/>
              <a:p>
                <a:r>
                  <a:rPr lang="es-EC">
                    <a:noFill/>
                  </a:rPr>
                  <a:t> </a:t>
                </a:r>
              </a:p>
            </p:txBody>
          </p:sp>
        </mc:Fallback>
      </mc:AlternateContent>
      <p:sp>
        <p:nvSpPr>
          <p:cNvPr id="7" name="Título 1"/>
          <p:cNvSpPr txBox="1">
            <a:spLocks/>
          </p:cNvSpPr>
          <p:nvPr/>
        </p:nvSpPr>
        <p:spPr>
          <a:xfrm>
            <a:off x="2790312" y="-28464"/>
            <a:ext cx="6600725" cy="1013138"/>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s-EC" dirty="0" smtClean="0"/>
              <a:t>CÁLCULO DE LA MUESTRA</a:t>
            </a:r>
            <a:endParaRPr lang="es-EC" dirty="0"/>
          </a:p>
        </p:txBody>
      </p:sp>
    </p:spTree>
    <p:extLst>
      <p:ext uri="{BB962C8B-B14F-4D97-AF65-F5344CB8AC3E}">
        <p14:creationId xmlns:p14="http://schemas.microsoft.com/office/powerpoint/2010/main" val="3941388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95" y="240633"/>
            <a:ext cx="10353761" cy="1326321"/>
          </a:xfrm>
        </p:spPr>
        <p:txBody>
          <a:bodyPr/>
          <a:lstStyle/>
          <a:p>
            <a:r>
              <a:rPr lang="es-EC" dirty="0" smtClean="0"/>
              <a:t>PREGUNTAS RELEVANTES DEL ANÁLISIS DE RESULTADOS</a:t>
            </a:r>
            <a:endParaRPr lang="es-EC" dirty="0"/>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3795" y="2021331"/>
            <a:ext cx="4250633" cy="3284765"/>
          </a:xfrm>
          <a:prstGeom prst="rect">
            <a:avLst/>
          </a:prstGeom>
          <a:noFill/>
        </p:spPr>
      </p:pic>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6457431" y="2021330"/>
            <a:ext cx="4810125" cy="3284765"/>
          </a:xfrm>
          <a:prstGeom prst="rect">
            <a:avLst/>
          </a:prstGeom>
          <a:noFill/>
        </p:spPr>
      </p:pic>
    </p:spTree>
    <p:extLst>
      <p:ext uri="{BB962C8B-B14F-4D97-AF65-F5344CB8AC3E}">
        <p14:creationId xmlns:p14="http://schemas.microsoft.com/office/powerpoint/2010/main" val="251318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494525" y="414813"/>
            <a:ext cx="4938395" cy="2786380"/>
          </a:xfrm>
          <a:prstGeom prst="rect">
            <a:avLst/>
          </a:prstGeom>
          <a:noFill/>
        </p:spPr>
      </p:pic>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494525" y="3634532"/>
            <a:ext cx="4938395" cy="2792095"/>
          </a:xfrm>
          <a:prstGeom prst="rect">
            <a:avLst/>
          </a:prstGeom>
          <a:noFill/>
        </p:spPr>
      </p:pic>
      <p:pic>
        <p:nvPicPr>
          <p:cNvPr id="8" name="Imagen 7"/>
          <p:cNvPicPr/>
          <p:nvPr/>
        </p:nvPicPr>
        <p:blipFill>
          <a:blip r:embed="rId4">
            <a:extLst>
              <a:ext uri="{28A0092B-C50C-407E-A947-70E740481C1C}">
                <a14:useLocalDpi xmlns:a14="http://schemas.microsoft.com/office/drawing/2010/main" val="0"/>
              </a:ext>
            </a:extLst>
          </a:blip>
          <a:srcRect/>
          <a:stretch>
            <a:fillRect/>
          </a:stretch>
        </p:blipFill>
        <p:spPr bwMode="auto">
          <a:xfrm>
            <a:off x="6073574" y="128789"/>
            <a:ext cx="5609824" cy="6606088"/>
          </a:xfrm>
          <a:prstGeom prst="rect">
            <a:avLst/>
          </a:prstGeom>
          <a:noFill/>
        </p:spPr>
      </p:pic>
    </p:spTree>
    <p:extLst>
      <p:ext uri="{BB962C8B-B14F-4D97-AF65-F5344CB8AC3E}">
        <p14:creationId xmlns:p14="http://schemas.microsoft.com/office/powerpoint/2010/main" val="2658995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019960" y="243564"/>
            <a:ext cx="4234620" cy="3037723"/>
          </a:xfrm>
          <a:prstGeom prst="rect">
            <a:avLst/>
          </a:prstGeom>
          <a:noFill/>
        </p:spPr>
      </p:pic>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1019960" y="3646526"/>
            <a:ext cx="4234620" cy="3037723"/>
          </a:xfrm>
          <a:prstGeom prst="rect">
            <a:avLst/>
          </a:prstGeom>
          <a:noFill/>
        </p:spPr>
      </p:pic>
      <p:pic>
        <p:nvPicPr>
          <p:cNvPr id="6" name="Imagen 5"/>
          <p:cNvPicPr/>
          <p:nvPr/>
        </p:nvPicPr>
        <p:blipFill>
          <a:blip r:embed="rId4">
            <a:extLst>
              <a:ext uri="{28A0092B-C50C-407E-A947-70E740481C1C}">
                <a14:useLocalDpi xmlns:a14="http://schemas.microsoft.com/office/drawing/2010/main" val="0"/>
              </a:ext>
            </a:extLst>
          </a:blip>
          <a:srcRect/>
          <a:stretch>
            <a:fillRect/>
          </a:stretch>
        </p:blipFill>
        <p:spPr bwMode="auto">
          <a:xfrm>
            <a:off x="6508440" y="243564"/>
            <a:ext cx="4852186" cy="3037723"/>
          </a:xfrm>
          <a:prstGeom prst="rect">
            <a:avLst/>
          </a:prstGeom>
          <a:noFill/>
        </p:spPr>
      </p:pic>
      <p:pic>
        <p:nvPicPr>
          <p:cNvPr id="7" name="Imagen 6"/>
          <p:cNvPicPr/>
          <p:nvPr/>
        </p:nvPicPr>
        <p:blipFill>
          <a:blip r:embed="rId5">
            <a:extLst>
              <a:ext uri="{28A0092B-C50C-407E-A947-70E740481C1C}">
                <a14:useLocalDpi xmlns:a14="http://schemas.microsoft.com/office/drawing/2010/main" val="0"/>
              </a:ext>
            </a:extLst>
          </a:blip>
          <a:srcRect/>
          <a:stretch>
            <a:fillRect/>
          </a:stretch>
        </p:blipFill>
        <p:spPr bwMode="auto">
          <a:xfrm>
            <a:off x="6508440" y="3646527"/>
            <a:ext cx="4949825" cy="3037723"/>
          </a:xfrm>
          <a:prstGeom prst="rect">
            <a:avLst/>
          </a:prstGeom>
          <a:noFill/>
        </p:spPr>
      </p:pic>
    </p:spTree>
    <p:extLst>
      <p:ext uri="{BB962C8B-B14F-4D97-AF65-F5344CB8AC3E}">
        <p14:creationId xmlns:p14="http://schemas.microsoft.com/office/powerpoint/2010/main" val="2069789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676776" y="252245"/>
            <a:ext cx="4886325" cy="2864442"/>
          </a:xfrm>
          <a:prstGeom prst="rect">
            <a:avLst/>
          </a:prstGeom>
          <a:noFill/>
        </p:spPr>
      </p:pic>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6581104" y="252245"/>
            <a:ext cx="4989515" cy="2864442"/>
          </a:xfrm>
          <a:prstGeom prst="rect">
            <a:avLst/>
          </a:prstGeom>
          <a:noFill/>
        </p:spPr>
      </p:pic>
      <p:pic>
        <p:nvPicPr>
          <p:cNvPr id="8" name="Imagen 7"/>
          <p:cNvPicPr/>
          <p:nvPr/>
        </p:nvPicPr>
        <p:blipFill>
          <a:blip r:embed="rId4">
            <a:extLst>
              <a:ext uri="{28A0092B-C50C-407E-A947-70E740481C1C}">
                <a14:useLocalDpi xmlns:a14="http://schemas.microsoft.com/office/drawing/2010/main" val="0"/>
              </a:ext>
            </a:extLst>
          </a:blip>
          <a:srcRect/>
          <a:stretch>
            <a:fillRect/>
          </a:stretch>
        </p:blipFill>
        <p:spPr bwMode="auto">
          <a:xfrm>
            <a:off x="676778" y="3425781"/>
            <a:ext cx="4886324" cy="3023236"/>
          </a:xfrm>
          <a:prstGeom prst="rect">
            <a:avLst/>
          </a:prstGeom>
          <a:noFill/>
        </p:spPr>
      </p:pic>
      <p:pic>
        <p:nvPicPr>
          <p:cNvPr id="9" name="Imagen 8"/>
          <p:cNvPicPr/>
          <p:nvPr/>
        </p:nvPicPr>
        <p:blipFill>
          <a:blip r:embed="rId5">
            <a:extLst>
              <a:ext uri="{28A0092B-C50C-407E-A947-70E740481C1C}">
                <a14:useLocalDpi xmlns:a14="http://schemas.microsoft.com/office/drawing/2010/main" val="0"/>
              </a:ext>
            </a:extLst>
          </a:blip>
          <a:srcRect/>
          <a:stretch>
            <a:fillRect/>
          </a:stretch>
        </p:blipFill>
        <p:spPr bwMode="auto">
          <a:xfrm>
            <a:off x="6577607" y="3425781"/>
            <a:ext cx="4993012" cy="3023235"/>
          </a:xfrm>
          <a:prstGeom prst="rect">
            <a:avLst/>
          </a:prstGeom>
          <a:noFill/>
        </p:spPr>
      </p:pic>
    </p:spTree>
    <p:extLst>
      <p:ext uri="{BB962C8B-B14F-4D97-AF65-F5344CB8AC3E}">
        <p14:creationId xmlns:p14="http://schemas.microsoft.com/office/powerpoint/2010/main" val="3122572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95" y="513347"/>
            <a:ext cx="10353761" cy="1326321"/>
          </a:xfrm>
        </p:spPr>
        <p:txBody>
          <a:bodyPr/>
          <a:lstStyle/>
          <a:p>
            <a:r>
              <a:rPr lang="es-EC" sz="4400" dirty="0" smtClean="0"/>
              <a:t>PROPUESTA</a:t>
            </a:r>
            <a:r>
              <a:rPr lang="es-EC" dirty="0" smtClean="0"/>
              <a:t/>
            </a:r>
            <a:br>
              <a:rPr lang="es-EC" dirty="0" smtClean="0"/>
            </a:br>
            <a:r>
              <a:rPr lang="es-EC" dirty="0" smtClean="0"/>
              <a:t>TEMAS DE INVESTIGACIÓN</a:t>
            </a:r>
            <a:endParaRPr lang="es-EC" dirty="0"/>
          </a:p>
        </p:txBody>
      </p:sp>
      <p:sp>
        <p:nvSpPr>
          <p:cNvPr id="3" name="Marcador de contenido 2"/>
          <p:cNvSpPr>
            <a:spLocks noGrp="1"/>
          </p:cNvSpPr>
          <p:nvPr>
            <p:ph idx="1"/>
          </p:nvPr>
        </p:nvSpPr>
        <p:spPr>
          <a:xfrm>
            <a:off x="913795" y="1828798"/>
            <a:ext cx="10353762" cy="4203032"/>
          </a:xfrm>
        </p:spPr>
        <p:txBody>
          <a:bodyPr>
            <a:normAutofit/>
          </a:bodyPr>
          <a:lstStyle/>
          <a:p>
            <a:pPr lvl="0"/>
            <a:r>
              <a:rPr lang="es-EC" dirty="0">
                <a:effectLst/>
              </a:rPr>
              <a:t>Estudio de merchandising en los negocios del sector de venta de repuestos automotrices en el cantón Rumiñahui.</a:t>
            </a:r>
          </a:p>
          <a:p>
            <a:pPr lvl="0"/>
            <a:r>
              <a:rPr lang="es-EC" dirty="0">
                <a:effectLst/>
              </a:rPr>
              <a:t>Estudio de los beneficios del sector de venta de repuestos automotrices con la implantación de planes de marketing relacional y programas de fidelización para clientes en el cantón Rumiñahui.</a:t>
            </a:r>
          </a:p>
          <a:p>
            <a:pPr lvl="0"/>
            <a:r>
              <a:rPr lang="es-EC" dirty="0">
                <a:effectLst/>
              </a:rPr>
              <a:t>Estudio de satisfacción de la aplicación de estrategias promocionales en la venta de repuestos automotrices en el cantón Rumiñahui.</a:t>
            </a:r>
          </a:p>
          <a:p>
            <a:pPr lvl="0"/>
            <a:r>
              <a:rPr lang="es-EC" dirty="0">
                <a:effectLst/>
              </a:rPr>
              <a:t>Estudio publicitario para la correcta difusión de estrategias promocionales en el sector de venta de repuestos automotrices del cantón Rumiñahui.</a:t>
            </a:r>
          </a:p>
          <a:p>
            <a:pPr marL="0" indent="0">
              <a:buNone/>
            </a:pPr>
            <a:endParaRPr lang="es-EC" dirty="0"/>
          </a:p>
        </p:txBody>
      </p:sp>
    </p:spTree>
    <p:extLst>
      <p:ext uri="{BB962C8B-B14F-4D97-AF65-F5344CB8AC3E}">
        <p14:creationId xmlns:p14="http://schemas.microsoft.com/office/powerpoint/2010/main" val="1464250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24463" y="128337"/>
            <a:ext cx="6561221" cy="946484"/>
          </a:xfrm>
        </p:spPr>
        <p:txBody>
          <a:bodyPr/>
          <a:lstStyle/>
          <a:p>
            <a:r>
              <a:rPr lang="es-EC" dirty="0" smtClean="0"/>
              <a:t>PROPUESTA ESTRATÉGICA</a:t>
            </a:r>
            <a:endParaRPr lang="es-EC" dirty="0"/>
          </a:p>
        </p:txBody>
      </p:sp>
      <p:graphicFrame>
        <p:nvGraphicFramePr>
          <p:cNvPr id="14" name="Tabla 13"/>
          <p:cNvGraphicFramePr>
            <a:graphicFrameLocks noGrp="1"/>
          </p:cNvGraphicFramePr>
          <p:nvPr>
            <p:extLst>
              <p:ext uri="{D42A27DB-BD31-4B8C-83A1-F6EECF244321}">
                <p14:modId xmlns:p14="http://schemas.microsoft.com/office/powerpoint/2010/main" val="779158835"/>
              </p:ext>
            </p:extLst>
          </p:nvPr>
        </p:nvGraphicFramePr>
        <p:xfrm>
          <a:off x="708338" y="1074823"/>
          <a:ext cx="10728100" cy="5261581"/>
        </p:xfrm>
        <a:graphic>
          <a:graphicData uri="http://schemas.openxmlformats.org/drawingml/2006/table">
            <a:tbl>
              <a:tblPr>
                <a:tableStyleId>{5C22544A-7EE6-4342-B048-85BDC9FD1C3A}</a:tableStyleId>
              </a:tblPr>
              <a:tblGrid>
                <a:gridCol w="2113819"/>
                <a:gridCol w="2118495"/>
                <a:gridCol w="2006258"/>
                <a:gridCol w="1122383"/>
                <a:gridCol w="2113819"/>
                <a:gridCol w="1253326"/>
              </a:tblGrid>
              <a:tr h="479774">
                <a:tc>
                  <a:txBody>
                    <a:bodyPr/>
                    <a:lstStyle/>
                    <a:p>
                      <a:pPr algn="ctr" fontAlgn="ctr"/>
                      <a:r>
                        <a:rPr lang="es-EC" sz="1050" b="1" u="none" strike="noStrike" dirty="0">
                          <a:effectLst/>
                        </a:rPr>
                        <a:t>Objetivos </a:t>
                      </a:r>
                      <a:r>
                        <a:rPr lang="es-EC" sz="900" b="1" u="none" strike="noStrike" dirty="0">
                          <a:effectLst/>
                        </a:rPr>
                        <a:t>Estratégicos</a:t>
                      </a:r>
                      <a:endParaRPr lang="es-EC" sz="900" b="1" i="0" u="none" strike="noStrike" dirty="0">
                        <a:solidFill>
                          <a:srgbClr val="000000"/>
                        </a:solidFill>
                        <a:effectLst/>
                        <a:latin typeface="Times New Roman" panose="02020603050405020304" pitchFamily="18" charset="0"/>
                      </a:endParaRPr>
                    </a:p>
                  </a:txBody>
                  <a:tcPr marL="6949" marR="6949" marT="6949" marB="0" anchor="ctr"/>
                </a:tc>
                <a:tc>
                  <a:txBody>
                    <a:bodyPr/>
                    <a:lstStyle/>
                    <a:p>
                      <a:pPr algn="ctr" fontAlgn="ctr"/>
                      <a:r>
                        <a:rPr lang="es-EC" sz="1050" b="1" u="none" strike="noStrike" dirty="0">
                          <a:effectLst/>
                        </a:rPr>
                        <a:t>Estrategias</a:t>
                      </a:r>
                      <a:endParaRPr lang="es-EC" sz="1050" b="1" i="0" u="none" strike="noStrike" dirty="0">
                        <a:solidFill>
                          <a:srgbClr val="000000"/>
                        </a:solidFill>
                        <a:effectLst/>
                        <a:latin typeface="Times New Roman" panose="02020603050405020304" pitchFamily="18" charset="0"/>
                      </a:endParaRPr>
                    </a:p>
                  </a:txBody>
                  <a:tcPr marL="6949" marR="6949" marT="6949" marB="0" anchor="ctr"/>
                </a:tc>
                <a:tc>
                  <a:txBody>
                    <a:bodyPr/>
                    <a:lstStyle/>
                    <a:p>
                      <a:pPr algn="ctr" fontAlgn="ctr"/>
                      <a:r>
                        <a:rPr lang="es-EC" sz="1050" b="1" u="none" strike="noStrike" dirty="0">
                          <a:effectLst/>
                        </a:rPr>
                        <a:t>Kpi</a:t>
                      </a:r>
                      <a:endParaRPr lang="es-EC" sz="1050" b="1" i="0" u="none" strike="noStrike" dirty="0">
                        <a:solidFill>
                          <a:srgbClr val="000000"/>
                        </a:solidFill>
                        <a:effectLst/>
                        <a:latin typeface="Times New Roman" panose="02020603050405020304" pitchFamily="18" charset="0"/>
                      </a:endParaRPr>
                    </a:p>
                  </a:txBody>
                  <a:tcPr marL="6949" marR="6949" marT="6949" marB="0" anchor="ctr"/>
                </a:tc>
                <a:tc>
                  <a:txBody>
                    <a:bodyPr/>
                    <a:lstStyle/>
                    <a:p>
                      <a:pPr algn="ctr" fontAlgn="ctr"/>
                      <a:r>
                        <a:rPr lang="es-EC" sz="1050" b="1" u="none" strike="noStrike" dirty="0">
                          <a:effectLst/>
                        </a:rPr>
                        <a:t>Metas</a:t>
                      </a:r>
                      <a:endParaRPr lang="es-EC" sz="1050" b="1" i="0" u="none" strike="noStrike" dirty="0">
                        <a:solidFill>
                          <a:srgbClr val="000000"/>
                        </a:solidFill>
                        <a:effectLst/>
                        <a:latin typeface="Times New Roman" panose="02020603050405020304" pitchFamily="18" charset="0"/>
                      </a:endParaRPr>
                    </a:p>
                  </a:txBody>
                  <a:tcPr marL="6949" marR="6949" marT="6949" marB="0" anchor="ctr"/>
                </a:tc>
                <a:tc>
                  <a:txBody>
                    <a:bodyPr/>
                    <a:lstStyle/>
                    <a:p>
                      <a:pPr algn="ctr" fontAlgn="ctr"/>
                      <a:r>
                        <a:rPr lang="es-EC" sz="1050" b="1" u="none" strike="noStrike" dirty="0">
                          <a:effectLst/>
                        </a:rPr>
                        <a:t>Iniciativa estratégica o Proyecto</a:t>
                      </a:r>
                      <a:endParaRPr lang="es-EC" sz="1050" b="1" i="0" u="none" strike="noStrike" dirty="0">
                        <a:solidFill>
                          <a:srgbClr val="000000"/>
                        </a:solidFill>
                        <a:effectLst/>
                        <a:latin typeface="Times New Roman" panose="02020603050405020304" pitchFamily="18" charset="0"/>
                      </a:endParaRPr>
                    </a:p>
                  </a:txBody>
                  <a:tcPr marL="6949" marR="6949" marT="6949" marB="0" anchor="ctr"/>
                </a:tc>
                <a:tc>
                  <a:txBody>
                    <a:bodyPr/>
                    <a:lstStyle/>
                    <a:p>
                      <a:pPr algn="ctr" fontAlgn="ctr"/>
                      <a:r>
                        <a:rPr lang="es-EC" sz="1050" b="1" u="none" strike="noStrike" dirty="0">
                          <a:effectLst/>
                        </a:rPr>
                        <a:t>Presupuesto</a:t>
                      </a:r>
                      <a:endParaRPr lang="es-EC" sz="1050" b="1" i="0" u="none" strike="noStrike" dirty="0">
                        <a:solidFill>
                          <a:srgbClr val="000000"/>
                        </a:solidFill>
                        <a:effectLst/>
                        <a:latin typeface="Times New Roman" panose="02020603050405020304" pitchFamily="18" charset="0"/>
                      </a:endParaRPr>
                    </a:p>
                  </a:txBody>
                  <a:tcPr marL="6949" marR="6949" marT="6949" marB="0" anchor="ctr"/>
                </a:tc>
              </a:tr>
              <a:tr h="794312">
                <a:tc rowSpan="2">
                  <a:txBody>
                    <a:bodyPr/>
                    <a:lstStyle/>
                    <a:p>
                      <a:pPr algn="ctr" fontAlgn="ctr"/>
                      <a:r>
                        <a:rPr lang="es-EC" sz="1000" u="none" strike="noStrike" dirty="0">
                          <a:effectLst/>
                        </a:rPr>
                        <a:t>Desarrollar un estudio de los niveles de stock en locales de repuestos </a:t>
                      </a:r>
                      <a:r>
                        <a:rPr lang="es-EC" sz="1000" u="none" strike="noStrike" dirty="0" smtClean="0">
                          <a:effectLst/>
                        </a:rPr>
                        <a:t>automotrices</a:t>
                      </a:r>
                      <a:endParaRPr lang="es-EC" sz="1000" b="0" i="0" u="none" strike="noStrike" dirty="0">
                        <a:solidFill>
                          <a:srgbClr val="000000"/>
                        </a:solidFill>
                        <a:effectLst/>
                        <a:latin typeface="Times New Roman" panose="02020603050405020304" pitchFamily="18" charset="0"/>
                      </a:endParaRPr>
                    </a:p>
                  </a:txBody>
                  <a:tcPr marL="6949" marR="6949" marT="6949" marB="0" anchor="ctr"/>
                </a:tc>
                <a:tc>
                  <a:txBody>
                    <a:bodyPr/>
                    <a:lstStyle/>
                    <a:p>
                      <a:pPr algn="ctr" fontAlgn="ctr"/>
                      <a:r>
                        <a:rPr lang="es-EC" sz="1000" u="none" strike="noStrike">
                          <a:effectLst/>
                        </a:rPr>
                        <a:t>Desarrollar un estudio de los niveles mínimos de productos en percha</a:t>
                      </a:r>
                      <a:endParaRPr lang="es-EC" sz="1000" b="0" i="0" u="none" strike="noStrike">
                        <a:solidFill>
                          <a:srgbClr val="000000"/>
                        </a:solidFill>
                        <a:effectLst/>
                        <a:latin typeface="Times New Roman" panose="02020603050405020304" pitchFamily="18" charset="0"/>
                      </a:endParaRPr>
                    </a:p>
                  </a:txBody>
                  <a:tcPr marL="6949" marR="6949" marT="6949" marB="0" anchor="ctr"/>
                </a:tc>
                <a:tc>
                  <a:txBody>
                    <a:bodyPr/>
                    <a:lstStyle/>
                    <a:p>
                      <a:pPr algn="ctr" fontAlgn="ctr"/>
                      <a:r>
                        <a:rPr lang="es-EC" sz="1000" u="none" strike="noStrike">
                          <a:effectLst/>
                        </a:rPr>
                        <a:t>Tiempo de desarrollo del estudio</a:t>
                      </a:r>
                      <a:endParaRPr lang="es-EC" sz="1000" b="0" i="0" u="none" strike="noStrike">
                        <a:solidFill>
                          <a:srgbClr val="000000"/>
                        </a:solidFill>
                        <a:effectLst/>
                        <a:latin typeface="Times New Roman" panose="02020603050405020304" pitchFamily="18" charset="0"/>
                      </a:endParaRPr>
                    </a:p>
                  </a:txBody>
                  <a:tcPr marL="6949" marR="6949" marT="6949" marB="0" anchor="ctr"/>
                </a:tc>
                <a:tc>
                  <a:txBody>
                    <a:bodyPr/>
                    <a:lstStyle/>
                    <a:p>
                      <a:pPr algn="ctr" fontAlgn="ctr"/>
                      <a:r>
                        <a:rPr lang="es-EC" sz="1000" u="none" strike="noStrike">
                          <a:effectLst/>
                        </a:rPr>
                        <a:t>180 dias</a:t>
                      </a:r>
                      <a:endParaRPr lang="es-EC" sz="1000" b="0" i="0" u="none" strike="noStrike">
                        <a:solidFill>
                          <a:srgbClr val="000000"/>
                        </a:solidFill>
                        <a:effectLst/>
                        <a:latin typeface="Times New Roman" panose="02020603050405020304" pitchFamily="18" charset="0"/>
                      </a:endParaRPr>
                    </a:p>
                  </a:txBody>
                  <a:tcPr marL="6949" marR="6949" marT="6949" marB="0" anchor="ctr"/>
                </a:tc>
                <a:tc rowSpan="2">
                  <a:txBody>
                    <a:bodyPr/>
                    <a:lstStyle/>
                    <a:p>
                      <a:pPr algn="ctr" fontAlgn="ctr"/>
                      <a:r>
                        <a:rPr lang="es-EC" sz="1000" u="none" strike="noStrike" smtClean="0">
                          <a:effectLst/>
                        </a:rPr>
                        <a:t>Generación </a:t>
                      </a:r>
                      <a:r>
                        <a:rPr lang="es-EC" sz="1000" u="none" strike="noStrike" dirty="0">
                          <a:effectLst/>
                        </a:rPr>
                        <a:t>de control de stock de repuestos en los locales</a:t>
                      </a:r>
                      <a:endParaRPr lang="es-EC" sz="1000" b="0" i="0" u="none" strike="noStrike" dirty="0">
                        <a:solidFill>
                          <a:srgbClr val="000000"/>
                        </a:solidFill>
                        <a:effectLst/>
                        <a:latin typeface="Times New Roman" panose="02020603050405020304" pitchFamily="18" charset="0"/>
                      </a:endParaRPr>
                    </a:p>
                  </a:txBody>
                  <a:tcPr marL="6949" marR="6949" marT="6949" marB="0" anchor="ctr"/>
                </a:tc>
                <a:tc rowSpan="2">
                  <a:txBody>
                    <a:bodyPr/>
                    <a:lstStyle/>
                    <a:p>
                      <a:pPr algn="ctr" fontAlgn="ctr"/>
                      <a:r>
                        <a:rPr lang="es-EC" sz="1000" u="none" strike="noStrike">
                          <a:effectLst/>
                        </a:rPr>
                        <a:t>$8.000</a:t>
                      </a:r>
                      <a:endParaRPr lang="es-EC" sz="1000" b="0" i="0" u="none" strike="noStrike">
                        <a:solidFill>
                          <a:srgbClr val="000000"/>
                        </a:solidFill>
                        <a:effectLst/>
                        <a:latin typeface="Times New Roman" panose="02020603050405020304" pitchFamily="18" charset="0"/>
                      </a:endParaRPr>
                    </a:p>
                  </a:txBody>
                  <a:tcPr marL="6949" marR="6949" marT="6949" marB="0" anchor="ctr"/>
                </a:tc>
              </a:tr>
              <a:tr h="637043">
                <a:tc vMerge="1">
                  <a:txBody>
                    <a:bodyPr/>
                    <a:lstStyle/>
                    <a:p>
                      <a:endParaRPr lang="es-EC"/>
                    </a:p>
                  </a:txBody>
                  <a:tcPr/>
                </a:tc>
                <a:tc>
                  <a:txBody>
                    <a:bodyPr/>
                    <a:lstStyle/>
                    <a:p>
                      <a:pPr algn="ctr" fontAlgn="ctr"/>
                      <a:r>
                        <a:rPr lang="es-EC" sz="1000" u="none" strike="noStrike">
                          <a:effectLst/>
                        </a:rPr>
                        <a:t>Generar un programa de nuevos proveedores</a:t>
                      </a:r>
                      <a:endParaRPr lang="es-EC" sz="1000" b="0" i="0" u="none" strike="noStrike">
                        <a:solidFill>
                          <a:srgbClr val="000000"/>
                        </a:solidFill>
                        <a:effectLst/>
                        <a:latin typeface="Times New Roman" panose="02020603050405020304" pitchFamily="18" charset="0"/>
                      </a:endParaRPr>
                    </a:p>
                  </a:txBody>
                  <a:tcPr marL="6949" marR="6949" marT="6949" marB="0" anchor="ctr"/>
                </a:tc>
                <a:tc>
                  <a:txBody>
                    <a:bodyPr/>
                    <a:lstStyle/>
                    <a:p>
                      <a:pPr algn="ctr" fontAlgn="ctr"/>
                      <a:r>
                        <a:rPr lang="es-EC" sz="1000" u="none" strike="noStrike">
                          <a:effectLst/>
                        </a:rPr>
                        <a:t>Número de proveedores nuevos</a:t>
                      </a:r>
                      <a:endParaRPr lang="es-EC" sz="1000" b="0" i="0" u="none" strike="noStrike">
                        <a:solidFill>
                          <a:srgbClr val="000000"/>
                        </a:solidFill>
                        <a:effectLst/>
                        <a:latin typeface="Times New Roman" panose="02020603050405020304" pitchFamily="18" charset="0"/>
                      </a:endParaRPr>
                    </a:p>
                  </a:txBody>
                  <a:tcPr marL="6949" marR="6949" marT="6949" marB="0" anchor="ctr"/>
                </a:tc>
                <a:tc>
                  <a:txBody>
                    <a:bodyPr/>
                    <a:lstStyle/>
                    <a:p>
                      <a:pPr algn="ctr" fontAlgn="ctr"/>
                      <a:r>
                        <a:rPr lang="es-EC" sz="1000" u="none" strike="noStrike">
                          <a:effectLst/>
                        </a:rPr>
                        <a:t>10 proveedores</a:t>
                      </a:r>
                      <a:endParaRPr lang="es-EC" sz="1000" b="0" i="0" u="none" strike="noStrike">
                        <a:solidFill>
                          <a:srgbClr val="000000"/>
                        </a:solidFill>
                        <a:effectLst/>
                        <a:latin typeface="Times New Roman" panose="02020603050405020304" pitchFamily="18" charset="0"/>
                      </a:endParaRPr>
                    </a:p>
                  </a:txBody>
                  <a:tcPr marL="6949" marR="6949" marT="6949" marB="0" anchor="ctr"/>
                </a:tc>
                <a:tc vMerge="1">
                  <a:txBody>
                    <a:bodyPr/>
                    <a:lstStyle/>
                    <a:p>
                      <a:endParaRPr lang="es-EC"/>
                    </a:p>
                  </a:txBody>
                  <a:tcPr/>
                </a:tc>
                <a:tc vMerge="1">
                  <a:txBody>
                    <a:bodyPr/>
                    <a:lstStyle/>
                    <a:p>
                      <a:endParaRPr lang="es-EC"/>
                    </a:p>
                  </a:txBody>
                  <a:tcPr/>
                </a:tc>
              </a:tr>
              <a:tr h="794312">
                <a:tc>
                  <a:txBody>
                    <a:bodyPr/>
                    <a:lstStyle/>
                    <a:p>
                      <a:pPr algn="ctr" fontAlgn="ctr"/>
                      <a:r>
                        <a:rPr lang="es-EC" sz="1000" u="none" strike="noStrike" dirty="0">
                          <a:effectLst/>
                        </a:rPr>
                        <a:t>Diseñar el proyecto de estandarización de lista de precios de repuestos</a:t>
                      </a:r>
                      <a:endParaRPr lang="es-EC" sz="1000" b="0" i="0" u="none" strike="noStrike" dirty="0">
                        <a:solidFill>
                          <a:srgbClr val="000000"/>
                        </a:solidFill>
                        <a:effectLst/>
                        <a:latin typeface="Times New Roman" panose="02020603050405020304" pitchFamily="18" charset="0"/>
                      </a:endParaRPr>
                    </a:p>
                  </a:txBody>
                  <a:tcPr marL="6949" marR="6949" marT="6949" marB="0" anchor="ctr"/>
                </a:tc>
                <a:tc>
                  <a:txBody>
                    <a:bodyPr/>
                    <a:lstStyle/>
                    <a:p>
                      <a:pPr algn="ctr" fontAlgn="ctr"/>
                      <a:r>
                        <a:rPr lang="es-EC" sz="1000" u="none" strike="noStrike">
                          <a:effectLst/>
                        </a:rPr>
                        <a:t>Estudio de un análisis de costos para reducir precios</a:t>
                      </a:r>
                      <a:endParaRPr lang="es-EC" sz="1000" b="0" i="0" u="none" strike="noStrike">
                        <a:solidFill>
                          <a:srgbClr val="000000"/>
                        </a:solidFill>
                        <a:effectLst/>
                        <a:latin typeface="Times New Roman" panose="02020603050405020304" pitchFamily="18" charset="0"/>
                      </a:endParaRPr>
                    </a:p>
                  </a:txBody>
                  <a:tcPr marL="6949" marR="6949" marT="6949" marB="0" anchor="ctr"/>
                </a:tc>
                <a:tc>
                  <a:txBody>
                    <a:bodyPr/>
                    <a:lstStyle/>
                    <a:p>
                      <a:pPr algn="ctr" fontAlgn="ctr"/>
                      <a:r>
                        <a:rPr lang="es-EC" sz="1000" u="none" strike="noStrike">
                          <a:effectLst/>
                        </a:rPr>
                        <a:t>Porcentaje de avance del estudio</a:t>
                      </a:r>
                      <a:endParaRPr lang="es-EC" sz="1000" b="0" i="0" u="none" strike="noStrike">
                        <a:solidFill>
                          <a:srgbClr val="000000"/>
                        </a:solidFill>
                        <a:effectLst/>
                        <a:latin typeface="Times New Roman" panose="02020603050405020304" pitchFamily="18" charset="0"/>
                      </a:endParaRPr>
                    </a:p>
                  </a:txBody>
                  <a:tcPr marL="6949" marR="6949" marT="6949" marB="0" anchor="ctr"/>
                </a:tc>
                <a:tc>
                  <a:txBody>
                    <a:bodyPr/>
                    <a:lstStyle/>
                    <a:p>
                      <a:pPr algn="ctr" fontAlgn="ctr"/>
                      <a:r>
                        <a:rPr lang="es-EC" sz="1000" u="none" strike="noStrike">
                          <a:effectLst/>
                        </a:rPr>
                        <a:t>60%</a:t>
                      </a:r>
                      <a:endParaRPr lang="es-EC" sz="1000" b="0" i="0" u="none" strike="noStrike">
                        <a:solidFill>
                          <a:srgbClr val="000000"/>
                        </a:solidFill>
                        <a:effectLst/>
                        <a:latin typeface="Times New Roman" panose="02020603050405020304" pitchFamily="18" charset="0"/>
                      </a:endParaRPr>
                    </a:p>
                  </a:txBody>
                  <a:tcPr marL="6949" marR="6949" marT="6949" marB="0" anchor="ctr"/>
                </a:tc>
                <a:tc>
                  <a:txBody>
                    <a:bodyPr/>
                    <a:lstStyle/>
                    <a:p>
                      <a:pPr algn="ctr" fontAlgn="ctr"/>
                      <a:r>
                        <a:rPr lang="es-EC" sz="1000" u="none" strike="noStrike">
                          <a:effectLst/>
                        </a:rPr>
                        <a:t>Plan de control de precios frente a la competencia</a:t>
                      </a:r>
                      <a:endParaRPr lang="es-EC" sz="1000" b="0" i="0" u="none" strike="noStrike">
                        <a:solidFill>
                          <a:srgbClr val="000000"/>
                        </a:solidFill>
                        <a:effectLst/>
                        <a:latin typeface="Times New Roman" panose="02020603050405020304" pitchFamily="18" charset="0"/>
                      </a:endParaRPr>
                    </a:p>
                  </a:txBody>
                  <a:tcPr marL="6949" marR="6949" marT="6949" marB="0" anchor="ctr"/>
                </a:tc>
                <a:tc>
                  <a:txBody>
                    <a:bodyPr/>
                    <a:lstStyle/>
                    <a:p>
                      <a:pPr algn="ctr" fontAlgn="ctr"/>
                      <a:r>
                        <a:rPr lang="es-EC" sz="1000" u="none" strike="noStrike">
                          <a:effectLst/>
                        </a:rPr>
                        <a:t>$4.000</a:t>
                      </a:r>
                      <a:endParaRPr lang="es-EC" sz="1000" b="0" i="0" u="none" strike="noStrike">
                        <a:solidFill>
                          <a:srgbClr val="000000"/>
                        </a:solidFill>
                        <a:effectLst/>
                        <a:latin typeface="Times New Roman" panose="02020603050405020304" pitchFamily="18" charset="0"/>
                      </a:endParaRPr>
                    </a:p>
                  </a:txBody>
                  <a:tcPr marL="6949" marR="6949" marT="6949" marB="0" anchor="ctr"/>
                </a:tc>
              </a:tr>
              <a:tr h="479774">
                <a:tc rowSpan="5">
                  <a:txBody>
                    <a:bodyPr/>
                    <a:lstStyle/>
                    <a:p>
                      <a:pPr algn="ctr" fontAlgn="ctr"/>
                      <a:r>
                        <a:rPr lang="es-EC" sz="1000" u="none" strike="noStrike" dirty="0">
                          <a:effectLst/>
                        </a:rPr>
                        <a:t>Diseñar un plan de publicidad al sector de venta de repuestos automotrices</a:t>
                      </a:r>
                      <a:endParaRPr lang="es-EC" sz="1000" b="0" i="0" u="none" strike="noStrike" dirty="0">
                        <a:solidFill>
                          <a:srgbClr val="000000"/>
                        </a:solidFill>
                        <a:effectLst/>
                        <a:latin typeface="Times New Roman" panose="02020603050405020304" pitchFamily="18" charset="0"/>
                      </a:endParaRPr>
                    </a:p>
                  </a:txBody>
                  <a:tcPr marL="6949" marR="6949" marT="6949" marB="0" anchor="ctr"/>
                </a:tc>
                <a:tc rowSpan="3">
                  <a:txBody>
                    <a:bodyPr/>
                    <a:lstStyle/>
                    <a:p>
                      <a:pPr algn="ctr" fontAlgn="ctr"/>
                      <a:r>
                        <a:rPr lang="es-EC" sz="1000" u="none" strike="noStrike" dirty="0">
                          <a:effectLst/>
                        </a:rPr>
                        <a:t>Desarrollar un programa de publicidad en medios de comunicación masivos</a:t>
                      </a:r>
                      <a:endParaRPr lang="es-EC" sz="1000" b="0" i="0" u="none" strike="noStrike" dirty="0">
                        <a:solidFill>
                          <a:srgbClr val="000000"/>
                        </a:solidFill>
                        <a:effectLst/>
                        <a:latin typeface="Times New Roman" panose="02020603050405020304" pitchFamily="18" charset="0"/>
                      </a:endParaRPr>
                    </a:p>
                  </a:txBody>
                  <a:tcPr marL="6949" marR="6949" marT="6949" marB="0" anchor="ctr"/>
                </a:tc>
                <a:tc>
                  <a:txBody>
                    <a:bodyPr/>
                    <a:lstStyle/>
                    <a:p>
                      <a:pPr algn="ctr" fontAlgn="ctr"/>
                      <a:r>
                        <a:rPr lang="es-EC" sz="1000" u="none" strike="noStrike" dirty="0">
                          <a:effectLst/>
                        </a:rPr>
                        <a:t>Número de publicaciones por mes en radio</a:t>
                      </a:r>
                      <a:endParaRPr lang="es-EC" sz="1000" b="0" i="0" u="none" strike="noStrike" dirty="0">
                        <a:solidFill>
                          <a:srgbClr val="000000"/>
                        </a:solidFill>
                        <a:effectLst/>
                        <a:latin typeface="Times New Roman" panose="02020603050405020304" pitchFamily="18" charset="0"/>
                      </a:endParaRPr>
                    </a:p>
                  </a:txBody>
                  <a:tcPr marL="6949" marR="6949" marT="6949" marB="0" anchor="ctr"/>
                </a:tc>
                <a:tc>
                  <a:txBody>
                    <a:bodyPr/>
                    <a:lstStyle/>
                    <a:p>
                      <a:pPr algn="ctr" fontAlgn="ctr"/>
                      <a:r>
                        <a:rPr lang="es-EC" sz="1050" u="none" strike="noStrike" dirty="0">
                          <a:effectLst/>
                        </a:rPr>
                        <a:t>7 al mes</a:t>
                      </a:r>
                      <a:endParaRPr lang="es-EC" sz="1050" b="0" i="0" u="none" strike="noStrike" dirty="0">
                        <a:solidFill>
                          <a:srgbClr val="000000"/>
                        </a:solidFill>
                        <a:effectLst/>
                        <a:latin typeface="Times New Roman" panose="02020603050405020304" pitchFamily="18" charset="0"/>
                      </a:endParaRPr>
                    </a:p>
                  </a:txBody>
                  <a:tcPr marL="6949" marR="6949" marT="6949" marB="0" anchor="ctr"/>
                </a:tc>
                <a:tc rowSpan="5">
                  <a:txBody>
                    <a:bodyPr/>
                    <a:lstStyle/>
                    <a:p>
                      <a:pPr algn="ctr" fontAlgn="ctr"/>
                      <a:r>
                        <a:rPr lang="es-EC" sz="1000" u="none" strike="noStrike" dirty="0">
                          <a:effectLst/>
                        </a:rPr>
                        <a:t>Plan de publicidad de estrategias promocionales</a:t>
                      </a:r>
                      <a:endParaRPr lang="es-EC" sz="1000" b="0" i="0" u="none" strike="noStrike" dirty="0">
                        <a:solidFill>
                          <a:srgbClr val="000000"/>
                        </a:solidFill>
                        <a:effectLst/>
                        <a:latin typeface="Times New Roman" panose="02020603050405020304" pitchFamily="18" charset="0"/>
                      </a:endParaRPr>
                    </a:p>
                  </a:txBody>
                  <a:tcPr marL="6949" marR="6949" marT="6949" marB="0" anchor="ctr"/>
                </a:tc>
                <a:tc rowSpan="5">
                  <a:txBody>
                    <a:bodyPr/>
                    <a:lstStyle/>
                    <a:p>
                      <a:pPr algn="ctr" fontAlgn="ctr"/>
                      <a:r>
                        <a:rPr lang="es-EC" sz="1000" u="none" strike="noStrike" dirty="0">
                          <a:effectLst/>
                        </a:rPr>
                        <a:t>$12.000</a:t>
                      </a:r>
                      <a:endParaRPr lang="es-EC" sz="1000" b="0" i="0" u="none" strike="noStrike" dirty="0">
                        <a:solidFill>
                          <a:srgbClr val="000000"/>
                        </a:solidFill>
                        <a:effectLst/>
                        <a:latin typeface="Times New Roman" panose="02020603050405020304" pitchFamily="18" charset="0"/>
                      </a:endParaRPr>
                    </a:p>
                  </a:txBody>
                  <a:tcPr marL="6949" marR="6949" marT="6949" marB="0" anchor="ctr"/>
                </a:tc>
              </a:tr>
              <a:tr h="479774">
                <a:tc vMerge="1">
                  <a:txBody>
                    <a:bodyPr/>
                    <a:lstStyle/>
                    <a:p>
                      <a:endParaRPr lang="es-EC"/>
                    </a:p>
                  </a:txBody>
                  <a:tcPr/>
                </a:tc>
                <a:tc vMerge="1">
                  <a:txBody>
                    <a:bodyPr/>
                    <a:lstStyle/>
                    <a:p>
                      <a:endParaRPr lang="es-EC"/>
                    </a:p>
                  </a:txBody>
                  <a:tcPr/>
                </a:tc>
                <a:tc>
                  <a:txBody>
                    <a:bodyPr/>
                    <a:lstStyle/>
                    <a:p>
                      <a:pPr algn="ctr" fontAlgn="ctr"/>
                      <a:r>
                        <a:rPr lang="es-EC" sz="1000" u="none" strike="noStrike" dirty="0">
                          <a:effectLst/>
                        </a:rPr>
                        <a:t>Número de publicaciones por mes en tv</a:t>
                      </a:r>
                      <a:endParaRPr lang="es-EC" sz="1000" b="0" i="0" u="none" strike="noStrike" dirty="0">
                        <a:solidFill>
                          <a:srgbClr val="000000"/>
                        </a:solidFill>
                        <a:effectLst/>
                        <a:latin typeface="Times New Roman" panose="02020603050405020304" pitchFamily="18" charset="0"/>
                      </a:endParaRPr>
                    </a:p>
                  </a:txBody>
                  <a:tcPr marL="6949" marR="6949" marT="6949" marB="0" anchor="ctr"/>
                </a:tc>
                <a:tc>
                  <a:txBody>
                    <a:bodyPr/>
                    <a:lstStyle/>
                    <a:p>
                      <a:pPr algn="ctr" fontAlgn="ctr"/>
                      <a:r>
                        <a:rPr lang="es-EC" sz="1000" u="none" strike="noStrike" dirty="0">
                          <a:effectLst/>
                        </a:rPr>
                        <a:t>2 al mes</a:t>
                      </a:r>
                      <a:endParaRPr lang="es-EC" sz="1000" b="0" i="0" u="none" strike="noStrike" dirty="0">
                        <a:solidFill>
                          <a:srgbClr val="000000"/>
                        </a:solidFill>
                        <a:effectLst/>
                        <a:latin typeface="Times New Roman" panose="02020603050405020304" pitchFamily="18" charset="0"/>
                      </a:endParaRPr>
                    </a:p>
                  </a:txBody>
                  <a:tcPr marL="6949" marR="6949" marT="6949" marB="0" anchor="ctr"/>
                </a:tc>
                <a:tc vMerge="1">
                  <a:txBody>
                    <a:bodyPr/>
                    <a:lstStyle/>
                    <a:p>
                      <a:endParaRPr lang="es-EC"/>
                    </a:p>
                  </a:txBody>
                  <a:tcPr/>
                </a:tc>
                <a:tc vMerge="1">
                  <a:txBody>
                    <a:bodyPr/>
                    <a:lstStyle/>
                    <a:p>
                      <a:endParaRPr lang="es-EC"/>
                    </a:p>
                  </a:txBody>
                  <a:tcPr/>
                </a:tc>
              </a:tr>
              <a:tr h="637043">
                <a:tc vMerge="1">
                  <a:txBody>
                    <a:bodyPr/>
                    <a:lstStyle/>
                    <a:p>
                      <a:endParaRPr lang="es-EC"/>
                    </a:p>
                  </a:txBody>
                  <a:tcPr/>
                </a:tc>
                <a:tc vMerge="1">
                  <a:txBody>
                    <a:bodyPr/>
                    <a:lstStyle/>
                    <a:p>
                      <a:endParaRPr lang="es-EC"/>
                    </a:p>
                  </a:txBody>
                  <a:tcPr/>
                </a:tc>
                <a:tc>
                  <a:txBody>
                    <a:bodyPr/>
                    <a:lstStyle/>
                    <a:p>
                      <a:pPr algn="ctr" fontAlgn="ctr"/>
                      <a:r>
                        <a:rPr lang="es-EC" sz="1000" u="none" strike="noStrike" dirty="0">
                          <a:effectLst/>
                        </a:rPr>
                        <a:t>Número de publicaciones por mes en redes sociales</a:t>
                      </a:r>
                      <a:endParaRPr lang="es-EC" sz="1000" b="0" i="0" u="none" strike="noStrike" dirty="0">
                        <a:solidFill>
                          <a:srgbClr val="000000"/>
                        </a:solidFill>
                        <a:effectLst/>
                        <a:latin typeface="Times New Roman" panose="02020603050405020304" pitchFamily="18" charset="0"/>
                      </a:endParaRPr>
                    </a:p>
                  </a:txBody>
                  <a:tcPr marL="6949" marR="6949" marT="6949" marB="0" anchor="ctr"/>
                </a:tc>
                <a:tc>
                  <a:txBody>
                    <a:bodyPr/>
                    <a:lstStyle/>
                    <a:p>
                      <a:pPr algn="ctr" fontAlgn="ctr"/>
                      <a:r>
                        <a:rPr lang="es-EC" sz="1000" u="none" strike="noStrike" dirty="0">
                          <a:effectLst/>
                        </a:rPr>
                        <a:t>2 al mes</a:t>
                      </a:r>
                      <a:endParaRPr lang="es-EC" sz="1000" b="0" i="0" u="none" strike="noStrike" dirty="0">
                        <a:solidFill>
                          <a:srgbClr val="000000"/>
                        </a:solidFill>
                        <a:effectLst/>
                        <a:latin typeface="Times New Roman" panose="02020603050405020304" pitchFamily="18" charset="0"/>
                      </a:endParaRPr>
                    </a:p>
                  </a:txBody>
                  <a:tcPr marL="6949" marR="6949" marT="6949" marB="0" anchor="ctr"/>
                </a:tc>
                <a:tc vMerge="1">
                  <a:txBody>
                    <a:bodyPr/>
                    <a:lstStyle/>
                    <a:p>
                      <a:endParaRPr lang="es-EC"/>
                    </a:p>
                  </a:txBody>
                  <a:tcPr/>
                </a:tc>
                <a:tc vMerge="1">
                  <a:txBody>
                    <a:bodyPr/>
                    <a:lstStyle/>
                    <a:p>
                      <a:endParaRPr lang="es-EC"/>
                    </a:p>
                  </a:txBody>
                  <a:tcPr/>
                </a:tc>
              </a:tr>
              <a:tr h="637043">
                <a:tc vMerge="1">
                  <a:txBody>
                    <a:bodyPr/>
                    <a:lstStyle/>
                    <a:p>
                      <a:endParaRPr lang="es-EC"/>
                    </a:p>
                  </a:txBody>
                  <a:tcPr/>
                </a:tc>
                <a:tc rowSpan="2">
                  <a:txBody>
                    <a:bodyPr/>
                    <a:lstStyle/>
                    <a:p>
                      <a:pPr algn="ctr" fontAlgn="ctr"/>
                      <a:r>
                        <a:rPr lang="es-EC" sz="1000" u="none" strike="noStrike" dirty="0">
                          <a:effectLst/>
                        </a:rPr>
                        <a:t>Generar un programa de publicidad en transporte público y en vallas publicitarias</a:t>
                      </a:r>
                      <a:endParaRPr lang="es-EC" sz="1000" b="0" i="0" u="none" strike="noStrike" dirty="0">
                        <a:solidFill>
                          <a:srgbClr val="000000"/>
                        </a:solidFill>
                        <a:effectLst/>
                        <a:latin typeface="Times New Roman" panose="02020603050405020304" pitchFamily="18" charset="0"/>
                      </a:endParaRPr>
                    </a:p>
                  </a:txBody>
                  <a:tcPr marL="6949" marR="6949" marT="6949" marB="0" anchor="ctr"/>
                </a:tc>
                <a:tc>
                  <a:txBody>
                    <a:bodyPr/>
                    <a:lstStyle/>
                    <a:p>
                      <a:pPr algn="ctr" fontAlgn="ctr"/>
                      <a:r>
                        <a:rPr lang="es-EC" sz="1000" u="none" strike="noStrike" dirty="0">
                          <a:effectLst/>
                        </a:rPr>
                        <a:t>Número de publicaciones en líneas de transporte</a:t>
                      </a:r>
                      <a:endParaRPr lang="es-EC" sz="1000" b="0" i="0" u="none" strike="noStrike" dirty="0">
                        <a:solidFill>
                          <a:srgbClr val="000000"/>
                        </a:solidFill>
                        <a:effectLst/>
                        <a:latin typeface="Times New Roman" panose="02020603050405020304" pitchFamily="18" charset="0"/>
                      </a:endParaRPr>
                    </a:p>
                  </a:txBody>
                  <a:tcPr marL="6949" marR="6949" marT="6949" marB="0" anchor="ctr"/>
                </a:tc>
                <a:tc>
                  <a:txBody>
                    <a:bodyPr/>
                    <a:lstStyle/>
                    <a:p>
                      <a:pPr algn="ctr" fontAlgn="ctr"/>
                      <a:r>
                        <a:rPr lang="es-EC" sz="1000" u="none" strike="noStrike" dirty="0">
                          <a:effectLst/>
                        </a:rPr>
                        <a:t>200</a:t>
                      </a:r>
                      <a:endParaRPr lang="es-EC" sz="1000" b="0" i="0" u="none" strike="noStrike" dirty="0">
                        <a:solidFill>
                          <a:srgbClr val="000000"/>
                        </a:solidFill>
                        <a:effectLst/>
                        <a:latin typeface="Times New Roman" panose="02020603050405020304" pitchFamily="18" charset="0"/>
                      </a:endParaRPr>
                    </a:p>
                  </a:txBody>
                  <a:tcPr marL="6949" marR="6949" marT="6949" marB="0" anchor="ctr"/>
                </a:tc>
                <a:tc vMerge="1">
                  <a:txBody>
                    <a:bodyPr/>
                    <a:lstStyle/>
                    <a:p>
                      <a:endParaRPr lang="es-EC"/>
                    </a:p>
                  </a:txBody>
                  <a:tcPr/>
                </a:tc>
                <a:tc vMerge="1">
                  <a:txBody>
                    <a:bodyPr/>
                    <a:lstStyle/>
                    <a:p>
                      <a:endParaRPr lang="es-EC"/>
                    </a:p>
                  </a:txBody>
                  <a:tcPr/>
                </a:tc>
              </a:tr>
              <a:tr h="322506">
                <a:tc vMerge="1">
                  <a:txBody>
                    <a:bodyPr/>
                    <a:lstStyle/>
                    <a:p>
                      <a:endParaRPr lang="es-EC"/>
                    </a:p>
                  </a:txBody>
                  <a:tcPr/>
                </a:tc>
                <a:tc vMerge="1">
                  <a:txBody>
                    <a:bodyPr/>
                    <a:lstStyle/>
                    <a:p>
                      <a:endParaRPr lang="es-EC"/>
                    </a:p>
                  </a:txBody>
                  <a:tcPr/>
                </a:tc>
                <a:tc>
                  <a:txBody>
                    <a:bodyPr/>
                    <a:lstStyle/>
                    <a:p>
                      <a:pPr algn="ctr" fontAlgn="ctr"/>
                      <a:r>
                        <a:rPr lang="es-EC" sz="1000" u="none" strike="noStrike" dirty="0">
                          <a:effectLst/>
                        </a:rPr>
                        <a:t>Número de vallas publicitarias</a:t>
                      </a:r>
                      <a:endParaRPr lang="es-EC" sz="1000" b="0" i="0" u="none" strike="noStrike" dirty="0">
                        <a:solidFill>
                          <a:srgbClr val="000000"/>
                        </a:solidFill>
                        <a:effectLst/>
                        <a:latin typeface="Times New Roman" panose="02020603050405020304" pitchFamily="18" charset="0"/>
                      </a:endParaRPr>
                    </a:p>
                  </a:txBody>
                  <a:tcPr marL="6949" marR="6949" marT="6949" marB="0" anchor="ctr"/>
                </a:tc>
                <a:tc>
                  <a:txBody>
                    <a:bodyPr/>
                    <a:lstStyle/>
                    <a:p>
                      <a:pPr algn="ctr" fontAlgn="ctr"/>
                      <a:r>
                        <a:rPr lang="es-EC" sz="1000" u="none" strike="noStrike" dirty="0">
                          <a:effectLst/>
                        </a:rPr>
                        <a:t>20</a:t>
                      </a:r>
                      <a:endParaRPr lang="es-EC" sz="1000" b="0" i="0" u="none" strike="noStrike" dirty="0">
                        <a:solidFill>
                          <a:srgbClr val="000000"/>
                        </a:solidFill>
                        <a:effectLst/>
                        <a:latin typeface="Times New Roman" panose="02020603050405020304" pitchFamily="18" charset="0"/>
                      </a:endParaRPr>
                    </a:p>
                  </a:txBody>
                  <a:tcPr marL="6949" marR="6949" marT="6949" marB="0" anchor="ctr"/>
                </a:tc>
                <a:tc vMerge="1">
                  <a:txBody>
                    <a:bodyPr/>
                    <a:lstStyle/>
                    <a:p>
                      <a:endParaRPr lang="es-EC"/>
                    </a:p>
                  </a:txBody>
                  <a:tcPr/>
                </a:tc>
                <a:tc vMerge="1">
                  <a:txBody>
                    <a:bodyPr/>
                    <a:lstStyle/>
                    <a:p>
                      <a:endParaRPr lang="es-EC"/>
                    </a:p>
                  </a:txBody>
                  <a:tcPr/>
                </a:tc>
              </a:tr>
            </a:tbl>
          </a:graphicData>
        </a:graphic>
      </p:graphicFrame>
    </p:spTree>
    <p:extLst>
      <p:ext uri="{BB962C8B-B14F-4D97-AF65-F5344CB8AC3E}">
        <p14:creationId xmlns:p14="http://schemas.microsoft.com/office/powerpoint/2010/main" val="3725295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944452430"/>
              </p:ext>
            </p:extLst>
          </p:nvPr>
        </p:nvGraphicFramePr>
        <p:xfrm>
          <a:off x="746975" y="1074818"/>
          <a:ext cx="10702343" cy="5287344"/>
        </p:xfrm>
        <a:graphic>
          <a:graphicData uri="http://schemas.openxmlformats.org/drawingml/2006/table">
            <a:tbl>
              <a:tblPr>
                <a:tableStyleId>{5C22544A-7EE6-4342-B048-85BDC9FD1C3A}</a:tableStyleId>
              </a:tblPr>
              <a:tblGrid>
                <a:gridCol w="2108743"/>
                <a:gridCol w="2113411"/>
                <a:gridCol w="2001441"/>
                <a:gridCol w="1119688"/>
                <a:gridCol w="2108743"/>
                <a:gridCol w="1250317"/>
              </a:tblGrid>
              <a:tr h="397889">
                <a:tc>
                  <a:txBody>
                    <a:bodyPr/>
                    <a:lstStyle/>
                    <a:p>
                      <a:pPr algn="ctr" fontAlgn="ctr"/>
                      <a:r>
                        <a:rPr lang="es-EC" sz="1050" b="1" u="none" strike="noStrike" dirty="0">
                          <a:effectLst/>
                        </a:rPr>
                        <a:t>Objetivos Estratégicos</a:t>
                      </a:r>
                      <a:endParaRPr lang="es-EC" sz="1050" b="1" i="0" u="none" strike="noStrike" dirty="0">
                        <a:solidFill>
                          <a:srgbClr val="000000"/>
                        </a:solidFill>
                        <a:effectLst/>
                        <a:latin typeface="Times New Roman" panose="02020603050405020304" pitchFamily="18" charset="0"/>
                      </a:endParaRPr>
                    </a:p>
                  </a:txBody>
                  <a:tcPr marL="7515" marR="7515" marT="7515" marB="0" anchor="ctr"/>
                </a:tc>
                <a:tc>
                  <a:txBody>
                    <a:bodyPr/>
                    <a:lstStyle/>
                    <a:p>
                      <a:pPr algn="ctr" fontAlgn="ctr"/>
                      <a:r>
                        <a:rPr lang="es-EC" sz="1050" b="1" u="none" strike="noStrike" dirty="0">
                          <a:effectLst/>
                        </a:rPr>
                        <a:t>Estrategias</a:t>
                      </a:r>
                      <a:endParaRPr lang="es-EC" sz="1050" b="1" i="0" u="none" strike="noStrike" dirty="0">
                        <a:solidFill>
                          <a:srgbClr val="000000"/>
                        </a:solidFill>
                        <a:effectLst/>
                        <a:latin typeface="Times New Roman" panose="02020603050405020304" pitchFamily="18" charset="0"/>
                      </a:endParaRPr>
                    </a:p>
                  </a:txBody>
                  <a:tcPr marL="7515" marR="7515" marT="7515" marB="0" anchor="ctr"/>
                </a:tc>
                <a:tc>
                  <a:txBody>
                    <a:bodyPr/>
                    <a:lstStyle/>
                    <a:p>
                      <a:pPr algn="ctr" fontAlgn="ctr"/>
                      <a:r>
                        <a:rPr lang="es-EC" sz="1050" b="1" u="none" strike="noStrike" dirty="0">
                          <a:effectLst/>
                        </a:rPr>
                        <a:t>Kpi</a:t>
                      </a:r>
                      <a:endParaRPr lang="es-EC" sz="1050" b="1" i="0" u="none" strike="noStrike" dirty="0">
                        <a:solidFill>
                          <a:srgbClr val="000000"/>
                        </a:solidFill>
                        <a:effectLst/>
                        <a:latin typeface="Times New Roman" panose="02020603050405020304" pitchFamily="18" charset="0"/>
                      </a:endParaRPr>
                    </a:p>
                  </a:txBody>
                  <a:tcPr marL="7515" marR="7515" marT="7515" marB="0" anchor="ctr"/>
                </a:tc>
                <a:tc>
                  <a:txBody>
                    <a:bodyPr/>
                    <a:lstStyle/>
                    <a:p>
                      <a:pPr algn="ctr" fontAlgn="ctr"/>
                      <a:r>
                        <a:rPr lang="es-EC" sz="1050" b="1" u="none" strike="noStrike" dirty="0">
                          <a:effectLst/>
                        </a:rPr>
                        <a:t>Metas</a:t>
                      </a:r>
                      <a:endParaRPr lang="es-EC" sz="1050" b="1" i="0" u="none" strike="noStrike" dirty="0">
                        <a:solidFill>
                          <a:srgbClr val="000000"/>
                        </a:solidFill>
                        <a:effectLst/>
                        <a:latin typeface="Times New Roman" panose="02020603050405020304" pitchFamily="18" charset="0"/>
                      </a:endParaRPr>
                    </a:p>
                  </a:txBody>
                  <a:tcPr marL="7515" marR="7515" marT="7515" marB="0" anchor="ctr"/>
                </a:tc>
                <a:tc>
                  <a:txBody>
                    <a:bodyPr/>
                    <a:lstStyle/>
                    <a:p>
                      <a:pPr algn="ctr" fontAlgn="ctr"/>
                      <a:r>
                        <a:rPr lang="es-EC" sz="1050" b="1" u="none" strike="noStrike" dirty="0">
                          <a:effectLst/>
                        </a:rPr>
                        <a:t>Iniciativa estratégica o Proyecto</a:t>
                      </a:r>
                      <a:endParaRPr lang="es-EC" sz="1050" b="1" i="0" u="none" strike="noStrike" dirty="0">
                        <a:solidFill>
                          <a:srgbClr val="000000"/>
                        </a:solidFill>
                        <a:effectLst/>
                        <a:latin typeface="Times New Roman" panose="02020603050405020304" pitchFamily="18" charset="0"/>
                      </a:endParaRPr>
                    </a:p>
                  </a:txBody>
                  <a:tcPr marL="7515" marR="7515" marT="7515" marB="0" anchor="ctr"/>
                </a:tc>
                <a:tc>
                  <a:txBody>
                    <a:bodyPr/>
                    <a:lstStyle/>
                    <a:p>
                      <a:pPr algn="ctr" fontAlgn="ctr"/>
                      <a:r>
                        <a:rPr lang="es-EC" sz="1050" b="1" u="none" strike="noStrike" dirty="0">
                          <a:effectLst/>
                        </a:rPr>
                        <a:t>Presupuesto</a:t>
                      </a:r>
                      <a:endParaRPr lang="es-EC" sz="1050" b="1" i="0" u="none" strike="noStrike" dirty="0">
                        <a:solidFill>
                          <a:srgbClr val="000000"/>
                        </a:solidFill>
                        <a:effectLst/>
                        <a:latin typeface="Times New Roman" panose="02020603050405020304" pitchFamily="18" charset="0"/>
                      </a:endParaRPr>
                    </a:p>
                  </a:txBody>
                  <a:tcPr marL="7515" marR="7515" marT="7515" marB="0" anchor="ctr"/>
                </a:tc>
              </a:tr>
              <a:tr h="397889">
                <a:tc rowSpan="3">
                  <a:txBody>
                    <a:bodyPr/>
                    <a:lstStyle/>
                    <a:p>
                      <a:pPr algn="ctr" fontAlgn="ctr"/>
                      <a:r>
                        <a:rPr lang="es-EC" sz="1000" u="none" strike="noStrike" dirty="0">
                          <a:effectLst/>
                        </a:rPr>
                        <a:t>Desarrollar programas de </a:t>
                      </a:r>
                      <a:br>
                        <a:rPr lang="es-EC" sz="1000" u="none" strike="noStrike" dirty="0">
                          <a:effectLst/>
                        </a:rPr>
                      </a:br>
                      <a:r>
                        <a:rPr lang="es-EC" sz="1000" u="none" strike="noStrike" dirty="0">
                          <a:effectLst/>
                        </a:rPr>
                        <a:t>capacitación de servicio al cliente en los puntos de ventas</a:t>
                      </a:r>
                      <a:endParaRPr lang="es-EC" sz="1000" b="0" i="0" u="none" strike="noStrike" dirty="0">
                        <a:solidFill>
                          <a:srgbClr val="000000"/>
                        </a:solidFill>
                        <a:effectLst/>
                        <a:latin typeface="Times New Roman" panose="02020603050405020304" pitchFamily="18" charset="0"/>
                      </a:endParaRPr>
                    </a:p>
                  </a:txBody>
                  <a:tcPr marL="7515" marR="7515" marT="7515" marB="0" anchor="ctr"/>
                </a:tc>
                <a:tc rowSpan="3">
                  <a:txBody>
                    <a:bodyPr/>
                    <a:lstStyle/>
                    <a:p>
                      <a:pPr algn="ctr" fontAlgn="ctr"/>
                      <a:r>
                        <a:rPr lang="es-EC" sz="1000" u="none" strike="noStrike" dirty="0">
                          <a:effectLst/>
                        </a:rPr>
                        <a:t>Cursos de motivación y atención de calidad al cliente en el sector de venta de repuestos automotrices</a:t>
                      </a:r>
                      <a:endParaRPr lang="es-EC" sz="1000" b="0" i="0" u="none" strike="noStrike" dirty="0">
                        <a:solidFill>
                          <a:srgbClr val="000000"/>
                        </a:solidFill>
                        <a:effectLst/>
                        <a:latin typeface="Times New Roman" panose="02020603050405020304" pitchFamily="18" charset="0"/>
                      </a:endParaRPr>
                    </a:p>
                  </a:txBody>
                  <a:tcPr marL="7515" marR="7515" marT="7515" marB="0" anchor="ctr"/>
                </a:tc>
                <a:tc>
                  <a:txBody>
                    <a:bodyPr/>
                    <a:lstStyle/>
                    <a:p>
                      <a:pPr algn="ctr" fontAlgn="ctr"/>
                      <a:r>
                        <a:rPr lang="es-EC" sz="1000" u="none" strike="noStrike" dirty="0">
                          <a:effectLst/>
                        </a:rPr>
                        <a:t>Número de cursos al año</a:t>
                      </a:r>
                      <a:endParaRPr lang="es-EC" sz="1000" b="0" i="0" u="none" strike="noStrike" dirty="0">
                        <a:solidFill>
                          <a:srgbClr val="000000"/>
                        </a:solidFill>
                        <a:effectLst/>
                        <a:latin typeface="Times New Roman" panose="02020603050405020304" pitchFamily="18" charset="0"/>
                      </a:endParaRPr>
                    </a:p>
                  </a:txBody>
                  <a:tcPr marL="7515" marR="7515" marT="7515" marB="0" anchor="ctr"/>
                </a:tc>
                <a:tc>
                  <a:txBody>
                    <a:bodyPr/>
                    <a:lstStyle/>
                    <a:p>
                      <a:pPr algn="ctr" fontAlgn="ctr"/>
                      <a:r>
                        <a:rPr lang="es-EC" sz="1000" u="none" strike="noStrike" dirty="0">
                          <a:effectLst/>
                        </a:rPr>
                        <a:t>5</a:t>
                      </a:r>
                      <a:endParaRPr lang="es-EC" sz="1000" b="0" i="0" u="none" strike="noStrike" dirty="0">
                        <a:solidFill>
                          <a:srgbClr val="000000"/>
                        </a:solidFill>
                        <a:effectLst/>
                        <a:latin typeface="Times New Roman" panose="02020603050405020304" pitchFamily="18" charset="0"/>
                      </a:endParaRPr>
                    </a:p>
                  </a:txBody>
                  <a:tcPr marL="7515" marR="7515" marT="7515" marB="0" anchor="ctr"/>
                </a:tc>
                <a:tc rowSpan="3">
                  <a:txBody>
                    <a:bodyPr/>
                    <a:lstStyle/>
                    <a:p>
                      <a:pPr algn="ctr" fontAlgn="ctr"/>
                      <a:r>
                        <a:rPr lang="es-EC" sz="1000" u="none" strike="noStrike">
                          <a:effectLst/>
                        </a:rPr>
                        <a:t>Aumentar la satisfacción del cliente externo e interno</a:t>
                      </a:r>
                      <a:endParaRPr lang="es-EC" sz="1000" b="0" i="0" u="none" strike="noStrike">
                        <a:solidFill>
                          <a:srgbClr val="000000"/>
                        </a:solidFill>
                        <a:effectLst/>
                        <a:latin typeface="Times New Roman" panose="02020603050405020304" pitchFamily="18" charset="0"/>
                      </a:endParaRPr>
                    </a:p>
                  </a:txBody>
                  <a:tcPr marL="7515" marR="7515" marT="7515" marB="0" anchor="ctr"/>
                </a:tc>
                <a:tc rowSpan="3">
                  <a:txBody>
                    <a:bodyPr/>
                    <a:lstStyle/>
                    <a:p>
                      <a:pPr algn="ctr" fontAlgn="ctr"/>
                      <a:r>
                        <a:rPr lang="es-EC" sz="1000" u="none" strike="noStrike">
                          <a:effectLst/>
                        </a:rPr>
                        <a:t>$15.000</a:t>
                      </a:r>
                      <a:endParaRPr lang="es-EC" sz="1000" b="0" i="0" u="none" strike="noStrike">
                        <a:solidFill>
                          <a:srgbClr val="000000"/>
                        </a:solidFill>
                        <a:effectLst/>
                        <a:latin typeface="Times New Roman" panose="02020603050405020304" pitchFamily="18" charset="0"/>
                      </a:endParaRPr>
                    </a:p>
                  </a:txBody>
                  <a:tcPr marL="7515" marR="7515" marT="7515" marB="0" anchor="ctr"/>
                </a:tc>
              </a:tr>
              <a:tr h="397889">
                <a:tc vMerge="1">
                  <a:txBody>
                    <a:bodyPr/>
                    <a:lstStyle/>
                    <a:p>
                      <a:endParaRPr lang="es-EC"/>
                    </a:p>
                  </a:txBody>
                  <a:tcPr/>
                </a:tc>
                <a:tc vMerge="1">
                  <a:txBody>
                    <a:bodyPr/>
                    <a:lstStyle/>
                    <a:p>
                      <a:endParaRPr lang="es-EC"/>
                    </a:p>
                  </a:txBody>
                  <a:tcPr/>
                </a:tc>
                <a:tc>
                  <a:txBody>
                    <a:bodyPr/>
                    <a:lstStyle/>
                    <a:p>
                      <a:pPr algn="ctr" fontAlgn="ctr"/>
                      <a:r>
                        <a:rPr lang="es-EC" sz="1000" u="none" strike="noStrike">
                          <a:effectLst/>
                        </a:rPr>
                        <a:t>Número de asistentes al año</a:t>
                      </a:r>
                      <a:endParaRPr lang="es-EC" sz="1000" b="0" i="0" u="none" strike="noStrike">
                        <a:solidFill>
                          <a:srgbClr val="000000"/>
                        </a:solidFill>
                        <a:effectLst/>
                        <a:latin typeface="Times New Roman" panose="02020603050405020304" pitchFamily="18" charset="0"/>
                      </a:endParaRPr>
                    </a:p>
                  </a:txBody>
                  <a:tcPr marL="7515" marR="7515" marT="7515" marB="0" anchor="ctr"/>
                </a:tc>
                <a:tc>
                  <a:txBody>
                    <a:bodyPr/>
                    <a:lstStyle/>
                    <a:p>
                      <a:pPr algn="ctr" fontAlgn="ctr"/>
                      <a:r>
                        <a:rPr lang="es-EC" sz="1000" u="none" strike="noStrike" dirty="0">
                          <a:effectLst/>
                        </a:rPr>
                        <a:t>200</a:t>
                      </a:r>
                      <a:endParaRPr lang="es-EC" sz="1000" b="0" i="0" u="none" strike="noStrike" dirty="0">
                        <a:solidFill>
                          <a:srgbClr val="000000"/>
                        </a:solidFill>
                        <a:effectLst/>
                        <a:latin typeface="Times New Roman" panose="02020603050405020304" pitchFamily="18" charset="0"/>
                      </a:endParaRPr>
                    </a:p>
                  </a:txBody>
                  <a:tcPr marL="7515" marR="7515" marT="7515" marB="0" anchor="ctr"/>
                </a:tc>
                <a:tc vMerge="1">
                  <a:txBody>
                    <a:bodyPr/>
                    <a:lstStyle/>
                    <a:p>
                      <a:endParaRPr lang="es-EC"/>
                    </a:p>
                  </a:txBody>
                  <a:tcPr/>
                </a:tc>
                <a:tc vMerge="1">
                  <a:txBody>
                    <a:bodyPr/>
                    <a:lstStyle/>
                    <a:p>
                      <a:endParaRPr lang="es-EC"/>
                    </a:p>
                  </a:txBody>
                  <a:tcPr/>
                </a:tc>
              </a:tr>
              <a:tr h="563075">
                <a:tc vMerge="1">
                  <a:txBody>
                    <a:bodyPr/>
                    <a:lstStyle/>
                    <a:p>
                      <a:endParaRPr lang="es-EC"/>
                    </a:p>
                  </a:txBody>
                  <a:tcPr/>
                </a:tc>
                <a:tc vMerge="1">
                  <a:txBody>
                    <a:bodyPr/>
                    <a:lstStyle/>
                    <a:p>
                      <a:endParaRPr lang="es-EC"/>
                    </a:p>
                  </a:txBody>
                  <a:tcPr/>
                </a:tc>
                <a:tc>
                  <a:txBody>
                    <a:bodyPr/>
                    <a:lstStyle/>
                    <a:p>
                      <a:pPr algn="ctr" fontAlgn="ctr"/>
                      <a:r>
                        <a:rPr lang="es-EC" sz="1000" u="none" strike="noStrike">
                          <a:effectLst/>
                        </a:rPr>
                        <a:t>Tiempo de ejecución de cada curso</a:t>
                      </a:r>
                      <a:endParaRPr lang="es-EC" sz="1000" b="0" i="0" u="none" strike="noStrike">
                        <a:solidFill>
                          <a:srgbClr val="000000"/>
                        </a:solidFill>
                        <a:effectLst/>
                        <a:latin typeface="Times New Roman" panose="02020603050405020304" pitchFamily="18" charset="0"/>
                      </a:endParaRPr>
                    </a:p>
                  </a:txBody>
                  <a:tcPr marL="7515" marR="7515" marT="7515" marB="0" anchor="ctr"/>
                </a:tc>
                <a:tc>
                  <a:txBody>
                    <a:bodyPr/>
                    <a:lstStyle/>
                    <a:p>
                      <a:pPr algn="ctr" fontAlgn="ctr"/>
                      <a:r>
                        <a:rPr lang="es-EC" sz="1000" u="none" strike="noStrike">
                          <a:effectLst/>
                        </a:rPr>
                        <a:t>30 días</a:t>
                      </a:r>
                      <a:endParaRPr lang="es-EC" sz="1000" b="0" i="0" u="none" strike="noStrike">
                        <a:solidFill>
                          <a:srgbClr val="000000"/>
                        </a:solidFill>
                        <a:effectLst/>
                        <a:latin typeface="Times New Roman" panose="02020603050405020304" pitchFamily="18" charset="0"/>
                      </a:endParaRPr>
                    </a:p>
                  </a:txBody>
                  <a:tcPr marL="7515" marR="7515" marT="7515" marB="0" anchor="ctr"/>
                </a:tc>
                <a:tc vMerge="1">
                  <a:txBody>
                    <a:bodyPr/>
                    <a:lstStyle/>
                    <a:p>
                      <a:endParaRPr lang="es-EC"/>
                    </a:p>
                  </a:txBody>
                  <a:tcPr/>
                </a:tc>
                <a:tc vMerge="1">
                  <a:txBody>
                    <a:bodyPr/>
                    <a:lstStyle/>
                    <a:p>
                      <a:endParaRPr lang="es-EC"/>
                    </a:p>
                  </a:txBody>
                  <a:tcPr/>
                </a:tc>
              </a:tr>
              <a:tr h="591784">
                <a:tc rowSpan="6">
                  <a:txBody>
                    <a:bodyPr/>
                    <a:lstStyle/>
                    <a:p>
                      <a:pPr algn="ctr" fontAlgn="ctr"/>
                      <a:r>
                        <a:rPr lang="es-EC" sz="1000" u="none" strike="noStrike">
                          <a:effectLst/>
                        </a:rPr>
                        <a:t>Diseñar un plan de fidelización de clientes del sector de venta de repuestos automotrices </a:t>
                      </a:r>
                      <a:endParaRPr lang="es-EC" sz="1000" b="0" i="0" u="none" strike="noStrike">
                        <a:solidFill>
                          <a:srgbClr val="000000"/>
                        </a:solidFill>
                        <a:effectLst/>
                        <a:latin typeface="Times New Roman" panose="02020603050405020304" pitchFamily="18" charset="0"/>
                      </a:endParaRPr>
                    </a:p>
                  </a:txBody>
                  <a:tcPr marL="7515" marR="7515" marT="7515" marB="0" anchor="ctr"/>
                </a:tc>
                <a:tc rowSpan="3">
                  <a:txBody>
                    <a:bodyPr/>
                    <a:lstStyle/>
                    <a:p>
                      <a:pPr algn="ctr" fontAlgn="ctr"/>
                      <a:r>
                        <a:rPr lang="es-EC" sz="1000" u="none" strike="noStrike" dirty="0">
                          <a:effectLst/>
                        </a:rPr>
                        <a:t>Desarrollo de publicidad visual micro videos, internet, correos electrónicos, redes sociales del sector de repuestos automotrices</a:t>
                      </a:r>
                      <a:endParaRPr lang="es-EC" sz="1000" b="0" i="0" u="none" strike="noStrike" dirty="0">
                        <a:solidFill>
                          <a:srgbClr val="000000"/>
                        </a:solidFill>
                        <a:effectLst/>
                        <a:latin typeface="Times New Roman" panose="02020603050405020304" pitchFamily="18" charset="0"/>
                      </a:endParaRPr>
                    </a:p>
                  </a:txBody>
                  <a:tcPr marL="7515" marR="7515" marT="7515" marB="0" anchor="ctr"/>
                </a:tc>
                <a:tc>
                  <a:txBody>
                    <a:bodyPr/>
                    <a:lstStyle/>
                    <a:p>
                      <a:pPr algn="ctr" fontAlgn="ctr"/>
                      <a:r>
                        <a:rPr lang="es-EC" sz="1000" u="none" strike="noStrike">
                          <a:effectLst/>
                        </a:rPr>
                        <a:t>Numero de publicaciones visuales videos</a:t>
                      </a:r>
                      <a:endParaRPr lang="es-EC" sz="1000" b="0" i="0" u="none" strike="noStrike">
                        <a:solidFill>
                          <a:srgbClr val="000000"/>
                        </a:solidFill>
                        <a:effectLst/>
                        <a:latin typeface="Times New Roman" panose="02020603050405020304" pitchFamily="18" charset="0"/>
                      </a:endParaRPr>
                    </a:p>
                  </a:txBody>
                  <a:tcPr marL="7515" marR="7515" marT="7515" marB="0" anchor="ctr"/>
                </a:tc>
                <a:tc>
                  <a:txBody>
                    <a:bodyPr/>
                    <a:lstStyle/>
                    <a:p>
                      <a:pPr algn="ctr" fontAlgn="ctr"/>
                      <a:r>
                        <a:rPr lang="es-EC" sz="1000" u="none" strike="noStrike" dirty="0">
                          <a:effectLst/>
                        </a:rPr>
                        <a:t>2</a:t>
                      </a:r>
                      <a:endParaRPr lang="es-EC" sz="1000" b="0" i="0" u="none" strike="noStrike" dirty="0">
                        <a:solidFill>
                          <a:srgbClr val="000000"/>
                        </a:solidFill>
                        <a:effectLst/>
                        <a:latin typeface="Times New Roman" panose="02020603050405020304" pitchFamily="18" charset="0"/>
                      </a:endParaRPr>
                    </a:p>
                  </a:txBody>
                  <a:tcPr marL="7515" marR="7515" marT="7515" marB="0" anchor="ctr"/>
                </a:tc>
                <a:tc rowSpan="6">
                  <a:txBody>
                    <a:bodyPr/>
                    <a:lstStyle/>
                    <a:p>
                      <a:pPr algn="ctr" fontAlgn="ctr"/>
                      <a:r>
                        <a:rPr lang="es-EC" sz="1000" u="none" strike="noStrike" dirty="0">
                          <a:effectLst/>
                        </a:rPr>
                        <a:t>Fidelizar clientes habituales a clientes frecuentes</a:t>
                      </a:r>
                      <a:endParaRPr lang="es-EC" sz="1000" b="0" i="0" u="none" strike="noStrike" dirty="0">
                        <a:solidFill>
                          <a:srgbClr val="000000"/>
                        </a:solidFill>
                        <a:effectLst/>
                        <a:latin typeface="Times New Roman" panose="02020603050405020304" pitchFamily="18" charset="0"/>
                      </a:endParaRPr>
                    </a:p>
                  </a:txBody>
                  <a:tcPr marL="7515" marR="7515" marT="7515" marB="0" anchor="ctr"/>
                </a:tc>
                <a:tc rowSpan="6">
                  <a:txBody>
                    <a:bodyPr/>
                    <a:lstStyle/>
                    <a:p>
                      <a:pPr algn="ctr" fontAlgn="ctr"/>
                      <a:r>
                        <a:rPr lang="es-EC" sz="1000" u="none" strike="noStrike">
                          <a:effectLst/>
                        </a:rPr>
                        <a:t>$11.000</a:t>
                      </a:r>
                      <a:endParaRPr lang="es-EC" sz="1000" b="0" i="0" u="none" strike="noStrike">
                        <a:solidFill>
                          <a:srgbClr val="000000"/>
                        </a:solidFill>
                        <a:effectLst/>
                        <a:latin typeface="Times New Roman" panose="02020603050405020304" pitchFamily="18" charset="0"/>
                      </a:endParaRPr>
                    </a:p>
                  </a:txBody>
                  <a:tcPr marL="7515" marR="7515" marT="7515" marB="0" anchor="ctr"/>
                </a:tc>
              </a:tr>
              <a:tr h="591784">
                <a:tc vMerge="1">
                  <a:txBody>
                    <a:bodyPr/>
                    <a:lstStyle/>
                    <a:p>
                      <a:endParaRPr lang="es-EC"/>
                    </a:p>
                  </a:txBody>
                  <a:tcPr/>
                </a:tc>
                <a:tc vMerge="1">
                  <a:txBody>
                    <a:bodyPr/>
                    <a:lstStyle/>
                    <a:p>
                      <a:endParaRPr lang="es-EC"/>
                    </a:p>
                  </a:txBody>
                  <a:tcPr/>
                </a:tc>
                <a:tc>
                  <a:txBody>
                    <a:bodyPr/>
                    <a:lstStyle/>
                    <a:p>
                      <a:pPr algn="ctr" fontAlgn="ctr"/>
                      <a:r>
                        <a:rPr lang="es-EC" sz="1000" u="none" strike="noStrike" dirty="0">
                          <a:effectLst/>
                        </a:rPr>
                        <a:t>Número de publicaciones por internet</a:t>
                      </a:r>
                      <a:endParaRPr lang="es-EC" sz="1000" b="0" i="0" u="none" strike="noStrike" dirty="0">
                        <a:solidFill>
                          <a:srgbClr val="000000"/>
                        </a:solidFill>
                        <a:effectLst/>
                        <a:latin typeface="Times New Roman" panose="02020603050405020304" pitchFamily="18" charset="0"/>
                      </a:endParaRPr>
                    </a:p>
                  </a:txBody>
                  <a:tcPr marL="7515" marR="7515" marT="7515" marB="0" anchor="ctr"/>
                </a:tc>
                <a:tc>
                  <a:txBody>
                    <a:bodyPr/>
                    <a:lstStyle/>
                    <a:p>
                      <a:pPr algn="ctr" fontAlgn="ctr"/>
                      <a:r>
                        <a:rPr lang="es-EC" sz="1000" u="none" strike="noStrike">
                          <a:effectLst/>
                        </a:rPr>
                        <a:t>7</a:t>
                      </a:r>
                      <a:endParaRPr lang="es-EC" sz="1000" b="0" i="0" u="none" strike="noStrike">
                        <a:solidFill>
                          <a:srgbClr val="000000"/>
                        </a:solidFill>
                        <a:effectLst/>
                        <a:latin typeface="Times New Roman" panose="02020603050405020304" pitchFamily="18" charset="0"/>
                      </a:endParaRPr>
                    </a:p>
                  </a:txBody>
                  <a:tcPr marL="7515" marR="7515" marT="7515" marB="0" anchor="ctr"/>
                </a:tc>
                <a:tc vMerge="1">
                  <a:txBody>
                    <a:bodyPr/>
                    <a:lstStyle/>
                    <a:p>
                      <a:endParaRPr lang="es-EC"/>
                    </a:p>
                  </a:txBody>
                  <a:tcPr/>
                </a:tc>
                <a:tc vMerge="1">
                  <a:txBody>
                    <a:bodyPr/>
                    <a:lstStyle/>
                    <a:p>
                      <a:endParaRPr lang="es-EC"/>
                    </a:p>
                  </a:txBody>
                  <a:tcPr/>
                </a:tc>
              </a:tr>
              <a:tr h="747400">
                <a:tc vMerge="1">
                  <a:txBody>
                    <a:bodyPr/>
                    <a:lstStyle/>
                    <a:p>
                      <a:endParaRPr lang="es-EC"/>
                    </a:p>
                  </a:txBody>
                  <a:tcPr/>
                </a:tc>
                <a:tc vMerge="1">
                  <a:txBody>
                    <a:bodyPr/>
                    <a:lstStyle/>
                    <a:p>
                      <a:endParaRPr lang="es-EC"/>
                    </a:p>
                  </a:txBody>
                  <a:tcPr/>
                </a:tc>
                <a:tc>
                  <a:txBody>
                    <a:bodyPr/>
                    <a:lstStyle/>
                    <a:p>
                      <a:pPr algn="ctr" fontAlgn="ctr"/>
                      <a:r>
                        <a:rPr lang="es-EC" sz="1000" u="none" strike="noStrike" dirty="0">
                          <a:effectLst/>
                        </a:rPr>
                        <a:t>Número de publicaciones por correos electrónicos</a:t>
                      </a:r>
                      <a:endParaRPr lang="es-EC" sz="1000" b="0" i="0" u="none" strike="noStrike" dirty="0">
                        <a:solidFill>
                          <a:srgbClr val="000000"/>
                        </a:solidFill>
                        <a:effectLst/>
                        <a:latin typeface="Times New Roman" panose="02020603050405020304" pitchFamily="18" charset="0"/>
                      </a:endParaRPr>
                    </a:p>
                  </a:txBody>
                  <a:tcPr marL="7515" marR="7515" marT="7515" marB="0" anchor="ctr"/>
                </a:tc>
                <a:tc>
                  <a:txBody>
                    <a:bodyPr/>
                    <a:lstStyle/>
                    <a:p>
                      <a:pPr algn="ctr" fontAlgn="ctr"/>
                      <a:r>
                        <a:rPr lang="es-EC" sz="1000" u="none" strike="noStrike" dirty="0">
                          <a:effectLst/>
                        </a:rPr>
                        <a:t>1000</a:t>
                      </a:r>
                      <a:endParaRPr lang="es-EC" sz="1000" b="0" i="0" u="none" strike="noStrike" dirty="0">
                        <a:solidFill>
                          <a:srgbClr val="000000"/>
                        </a:solidFill>
                        <a:effectLst/>
                        <a:latin typeface="Times New Roman" panose="02020603050405020304" pitchFamily="18" charset="0"/>
                      </a:endParaRPr>
                    </a:p>
                  </a:txBody>
                  <a:tcPr marL="7515" marR="7515" marT="7515" marB="0" anchor="ctr"/>
                </a:tc>
                <a:tc vMerge="1">
                  <a:txBody>
                    <a:bodyPr/>
                    <a:lstStyle/>
                    <a:p>
                      <a:endParaRPr lang="es-EC"/>
                    </a:p>
                  </a:txBody>
                  <a:tcPr/>
                </a:tc>
                <a:tc vMerge="1">
                  <a:txBody>
                    <a:bodyPr/>
                    <a:lstStyle/>
                    <a:p>
                      <a:endParaRPr lang="es-EC"/>
                    </a:p>
                  </a:txBody>
                  <a:tcPr/>
                </a:tc>
              </a:tr>
              <a:tr h="397889">
                <a:tc vMerge="1">
                  <a:txBody>
                    <a:bodyPr/>
                    <a:lstStyle/>
                    <a:p>
                      <a:endParaRPr lang="es-EC"/>
                    </a:p>
                  </a:txBody>
                  <a:tcPr/>
                </a:tc>
                <a:tc rowSpan="3">
                  <a:txBody>
                    <a:bodyPr/>
                    <a:lstStyle/>
                    <a:p>
                      <a:pPr algn="ctr" fontAlgn="ctr"/>
                      <a:r>
                        <a:rPr lang="es-EC" sz="1000" u="none" strike="noStrike">
                          <a:effectLst/>
                        </a:rPr>
                        <a:t>Creación de tarjetas de premios y acumulación de puntos del sector de venta de repuestos automotrices</a:t>
                      </a:r>
                      <a:endParaRPr lang="es-EC" sz="1000" b="0" i="0" u="none" strike="noStrike">
                        <a:solidFill>
                          <a:srgbClr val="000000"/>
                        </a:solidFill>
                        <a:effectLst/>
                        <a:latin typeface="Times New Roman" panose="02020603050405020304" pitchFamily="18" charset="0"/>
                      </a:endParaRPr>
                    </a:p>
                  </a:txBody>
                  <a:tcPr marL="7515" marR="7515" marT="7515" marB="0" anchor="ctr"/>
                </a:tc>
                <a:tc>
                  <a:txBody>
                    <a:bodyPr/>
                    <a:lstStyle/>
                    <a:p>
                      <a:pPr algn="ctr" fontAlgn="ctr"/>
                      <a:r>
                        <a:rPr lang="es-EC" sz="1000" u="none" strike="noStrike">
                          <a:effectLst/>
                        </a:rPr>
                        <a:t>Número de tarjetas de premios al año</a:t>
                      </a:r>
                      <a:endParaRPr lang="es-EC" sz="1000" b="0" i="0" u="none" strike="noStrike">
                        <a:solidFill>
                          <a:srgbClr val="000000"/>
                        </a:solidFill>
                        <a:effectLst/>
                        <a:latin typeface="Times New Roman" panose="02020603050405020304" pitchFamily="18" charset="0"/>
                      </a:endParaRPr>
                    </a:p>
                  </a:txBody>
                  <a:tcPr marL="7515" marR="7515" marT="7515" marB="0" anchor="ctr"/>
                </a:tc>
                <a:tc>
                  <a:txBody>
                    <a:bodyPr/>
                    <a:lstStyle/>
                    <a:p>
                      <a:pPr algn="ctr" fontAlgn="ctr"/>
                      <a:r>
                        <a:rPr lang="es-EC" sz="1000" u="none" strike="noStrike" dirty="0">
                          <a:effectLst/>
                        </a:rPr>
                        <a:t>1000</a:t>
                      </a:r>
                      <a:endParaRPr lang="es-EC" sz="1000" b="0" i="0" u="none" strike="noStrike" dirty="0">
                        <a:solidFill>
                          <a:srgbClr val="000000"/>
                        </a:solidFill>
                        <a:effectLst/>
                        <a:latin typeface="Times New Roman" panose="02020603050405020304" pitchFamily="18" charset="0"/>
                      </a:endParaRPr>
                    </a:p>
                  </a:txBody>
                  <a:tcPr marL="7515" marR="7515" marT="7515" marB="0" anchor="ctr"/>
                </a:tc>
                <a:tc vMerge="1">
                  <a:txBody>
                    <a:bodyPr/>
                    <a:lstStyle/>
                    <a:p>
                      <a:endParaRPr lang="es-EC"/>
                    </a:p>
                  </a:txBody>
                  <a:tcPr/>
                </a:tc>
                <a:tc vMerge="1">
                  <a:txBody>
                    <a:bodyPr/>
                    <a:lstStyle/>
                    <a:p>
                      <a:endParaRPr lang="es-EC"/>
                    </a:p>
                  </a:txBody>
                  <a:tcPr/>
                </a:tc>
              </a:tr>
              <a:tr h="591784">
                <a:tc vMerge="1">
                  <a:txBody>
                    <a:bodyPr/>
                    <a:lstStyle/>
                    <a:p>
                      <a:endParaRPr lang="es-EC"/>
                    </a:p>
                  </a:txBody>
                  <a:tcPr/>
                </a:tc>
                <a:tc vMerge="1">
                  <a:txBody>
                    <a:bodyPr/>
                    <a:lstStyle/>
                    <a:p>
                      <a:endParaRPr lang="es-EC"/>
                    </a:p>
                  </a:txBody>
                  <a:tcPr/>
                </a:tc>
                <a:tc>
                  <a:txBody>
                    <a:bodyPr/>
                    <a:lstStyle/>
                    <a:p>
                      <a:pPr algn="ctr" fontAlgn="ctr"/>
                      <a:r>
                        <a:rPr lang="es-EC" sz="1000" u="none" strike="noStrike">
                          <a:effectLst/>
                        </a:rPr>
                        <a:t>Tiempo de acumulación de puntos</a:t>
                      </a:r>
                      <a:endParaRPr lang="es-EC" sz="1000" b="0" i="0" u="none" strike="noStrike">
                        <a:solidFill>
                          <a:srgbClr val="000000"/>
                        </a:solidFill>
                        <a:effectLst/>
                        <a:latin typeface="Times New Roman" panose="02020603050405020304" pitchFamily="18" charset="0"/>
                      </a:endParaRPr>
                    </a:p>
                  </a:txBody>
                  <a:tcPr marL="7515" marR="7515" marT="7515" marB="0" anchor="ctr"/>
                </a:tc>
                <a:tc>
                  <a:txBody>
                    <a:bodyPr/>
                    <a:lstStyle/>
                    <a:p>
                      <a:pPr algn="ctr" fontAlgn="ctr"/>
                      <a:r>
                        <a:rPr lang="es-EC" sz="1000" u="none" strike="noStrike" dirty="0">
                          <a:effectLst/>
                        </a:rPr>
                        <a:t>6 meses</a:t>
                      </a:r>
                      <a:endParaRPr lang="es-EC" sz="1000" b="0" i="0" u="none" strike="noStrike" dirty="0">
                        <a:solidFill>
                          <a:srgbClr val="000000"/>
                        </a:solidFill>
                        <a:effectLst/>
                        <a:latin typeface="Times New Roman" panose="02020603050405020304" pitchFamily="18" charset="0"/>
                      </a:endParaRPr>
                    </a:p>
                  </a:txBody>
                  <a:tcPr marL="7515" marR="7515" marT="7515" marB="0" anchor="ctr"/>
                </a:tc>
                <a:tc vMerge="1">
                  <a:txBody>
                    <a:bodyPr/>
                    <a:lstStyle/>
                    <a:p>
                      <a:endParaRPr lang="es-EC"/>
                    </a:p>
                  </a:txBody>
                  <a:tcPr/>
                </a:tc>
                <a:tc vMerge="1">
                  <a:txBody>
                    <a:bodyPr/>
                    <a:lstStyle/>
                    <a:p>
                      <a:endParaRPr lang="es-EC"/>
                    </a:p>
                  </a:txBody>
                  <a:tcPr/>
                </a:tc>
              </a:tr>
              <a:tr h="397889">
                <a:tc vMerge="1">
                  <a:txBody>
                    <a:bodyPr/>
                    <a:lstStyle/>
                    <a:p>
                      <a:endParaRPr lang="es-EC"/>
                    </a:p>
                  </a:txBody>
                  <a:tcPr/>
                </a:tc>
                <a:tc vMerge="1">
                  <a:txBody>
                    <a:bodyPr/>
                    <a:lstStyle/>
                    <a:p>
                      <a:endParaRPr lang="es-EC"/>
                    </a:p>
                  </a:txBody>
                  <a:tcPr/>
                </a:tc>
                <a:tc>
                  <a:txBody>
                    <a:bodyPr/>
                    <a:lstStyle/>
                    <a:p>
                      <a:pPr algn="ctr" fontAlgn="ctr"/>
                      <a:r>
                        <a:rPr lang="es-EC" sz="1000" u="none" strike="noStrike">
                          <a:effectLst/>
                        </a:rPr>
                        <a:t>Número de clientes fidelizados</a:t>
                      </a:r>
                      <a:endParaRPr lang="es-EC" sz="1000" b="0" i="0" u="none" strike="noStrike">
                        <a:solidFill>
                          <a:srgbClr val="000000"/>
                        </a:solidFill>
                        <a:effectLst/>
                        <a:latin typeface="Times New Roman" panose="02020603050405020304" pitchFamily="18" charset="0"/>
                      </a:endParaRPr>
                    </a:p>
                  </a:txBody>
                  <a:tcPr marL="7515" marR="7515" marT="7515" marB="0" anchor="ctr"/>
                </a:tc>
                <a:tc>
                  <a:txBody>
                    <a:bodyPr/>
                    <a:lstStyle/>
                    <a:p>
                      <a:pPr algn="ctr" fontAlgn="ctr"/>
                      <a:r>
                        <a:rPr lang="es-EC" sz="1000" u="none" strike="noStrike" dirty="0">
                          <a:effectLst/>
                        </a:rPr>
                        <a:t>3000 clientes</a:t>
                      </a:r>
                      <a:endParaRPr lang="es-EC" sz="1000" b="0" i="0" u="none" strike="noStrike" dirty="0">
                        <a:solidFill>
                          <a:srgbClr val="000000"/>
                        </a:solidFill>
                        <a:effectLst/>
                        <a:latin typeface="Times New Roman" panose="02020603050405020304" pitchFamily="18" charset="0"/>
                      </a:endParaRPr>
                    </a:p>
                  </a:txBody>
                  <a:tcPr marL="7515" marR="7515" marT="7515" marB="0" anchor="ctr"/>
                </a:tc>
                <a:tc vMerge="1">
                  <a:txBody>
                    <a:bodyPr/>
                    <a:lstStyle/>
                    <a:p>
                      <a:endParaRPr lang="es-EC"/>
                    </a:p>
                  </a:txBody>
                  <a:tcPr/>
                </a:tc>
                <a:tc vMerge="1">
                  <a:txBody>
                    <a:bodyPr/>
                    <a:lstStyle/>
                    <a:p>
                      <a:endParaRPr lang="es-EC"/>
                    </a:p>
                  </a:txBody>
                  <a:tcPr/>
                </a:tc>
              </a:tr>
              <a:tr h="212072">
                <a:tc>
                  <a:txBody>
                    <a:bodyPr/>
                    <a:lstStyle/>
                    <a:p>
                      <a:pPr algn="l" fontAlgn="b"/>
                      <a:r>
                        <a:rPr lang="es-EC" sz="1000" u="none" strike="noStrike" dirty="0">
                          <a:effectLst/>
                        </a:rPr>
                        <a:t> </a:t>
                      </a:r>
                      <a:endParaRPr lang="es-EC" sz="1000" b="0" i="0" u="none" strike="noStrike" dirty="0">
                        <a:solidFill>
                          <a:srgbClr val="000000"/>
                        </a:solidFill>
                        <a:effectLst/>
                        <a:latin typeface="Times New Roman" panose="02020603050405020304" pitchFamily="18" charset="0"/>
                      </a:endParaRPr>
                    </a:p>
                  </a:txBody>
                  <a:tcPr marL="7515" marR="7515" marT="7515" marB="0" anchor="b"/>
                </a:tc>
                <a:tc>
                  <a:txBody>
                    <a:bodyPr/>
                    <a:lstStyle/>
                    <a:p>
                      <a:pPr algn="l" fontAlgn="b"/>
                      <a:r>
                        <a:rPr lang="es-EC" sz="1000" u="none" strike="noStrike">
                          <a:effectLst/>
                        </a:rPr>
                        <a:t> </a:t>
                      </a:r>
                      <a:endParaRPr lang="es-EC" sz="1000" b="0" i="0" u="none" strike="noStrike">
                        <a:solidFill>
                          <a:srgbClr val="000000"/>
                        </a:solidFill>
                        <a:effectLst/>
                        <a:latin typeface="Times New Roman" panose="02020603050405020304" pitchFamily="18" charset="0"/>
                      </a:endParaRPr>
                    </a:p>
                  </a:txBody>
                  <a:tcPr marL="7515" marR="7515" marT="7515" marB="0" anchor="b"/>
                </a:tc>
                <a:tc>
                  <a:txBody>
                    <a:bodyPr/>
                    <a:lstStyle/>
                    <a:p>
                      <a:pPr algn="l" fontAlgn="b"/>
                      <a:r>
                        <a:rPr lang="es-EC" sz="1000" u="none" strike="noStrike">
                          <a:effectLst/>
                        </a:rPr>
                        <a:t> </a:t>
                      </a:r>
                      <a:endParaRPr lang="es-EC" sz="1000" b="0" i="0" u="none" strike="noStrike">
                        <a:solidFill>
                          <a:srgbClr val="000000"/>
                        </a:solidFill>
                        <a:effectLst/>
                        <a:latin typeface="Times New Roman" panose="02020603050405020304" pitchFamily="18" charset="0"/>
                      </a:endParaRPr>
                    </a:p>
                  </a:txBody>
                  <a:tcPr marL="7515" marR="7515" marT="7515" marB="0" anchor="b"/>
                </a:tc>
                <a:tc>
                  <a:txBody>
                    <a:bodyPr/>
                    <a:lstStyle/>
                    <a:p>
                      <a:pPr algn="l" fontAlgn="b"/>
                      <a:r>
                        <a:rPr lang="es-EC" sz="1000" u="none" strike="noStrike">
                          <a:effectLst/>
                        </a:rPr>
                        <a:t> </a:t>
                      </a:r>
                      <a:endParaRPr lang="es-EC" sz="1000" b="0" i="0" u="none" strike="noStrike">
                        <a:solidFill>
                          <a:srgbClr val="000000"/>
                        </a:solidFill>
                        <a:effectLst/>
                        <a:latin typeface="Times New Roman" panose="02020603050405020304" pitchFamily="18" charset="0"/>
                      </a:endParaRPr>
                    </a:p>
                  </a:txBody>
                  <a:tcPr marL="7515" marR="7515" marT="7515" marB="0" anchor="b"/>
                </a:tc>
                <a:tc>
                  <a:txBody>
                    <a:bodyPr/>
                    <a:lstStyle/>
                    <a:p>
                      <a:pPr algn="l" fontAlgn="b"/>
                      <a:r>
                        <a:rPr lang="es-EC" sz="1000" u="none" strike="noStrike">
                          <a:effectLst/>
                        </a:rPr>
                        <a:t>TOTAL</a:t>
                      </a:r>
                      <a:endParaRPr lang="es-EC" sz="1000" b="1" i="0" u="none" strike="noStrike">
                        <a:solidFill>
                          <a:srgbClr val="000000"/>
                        </a:solidFill>
                        <a:effectLst/>
                        <a:latin typeface="Times New Roman" panose="02020603050405020304" pitchFamily="18" charset="0"/>
                      </a:endParaRPr>
                    </a:p>
                  </a:txBody>
                  <a:tcPr marL="7515" marR="7515" marT="7515" marB="0" anchor="b"/>
                </a:tc>
                <a:tc>
                  <a:txBody>
                    <a:bodyPr/>
                    <a:lstStyle/>
                    <a:p>
                      <a:pPr algn="r" fontAlgn="b"/>
                      <a:r>
                        <a:rPr lang="es-EC" sz="1000" u="none" strike="noStrike" dirty="0">
                          <a:effectLst/>
                        </a:rPr>
                        <a:t>$50.000</a:t>
                      </a:r>
                      <a:endParaRPr lang="es-EC" sz="1000" b="1" i="0" u="none" strike="noStrike" dirty="0">
                        <a:solidFill>
                          <a:srgbClr val="000000"/>
                        </a:solidFill>
                        <a:effectLst/>
                        <a:latin typeface="Times New Roman" panose="02020603050405020304" pitchFamily="18" charset="0"/>
                      </a:endParaRPr>
                    </a:p>
                  </a:txBody>
                  <a:tcPr marL="7515" marR="7515" marT="7515" marB="0" anchor="b"/>
                </a:tc>
              </a:tr>
            </a:tbl>
          </a:graphicData>
        </a:graphic>
      </p:graphicFrame>
      <p:sp>
        <p:nvSpPr>
          <p:cNvPr id="5" name="Título 1"/>
          <p:cNvSpPr>
            <a:spLocks noGrp="1"/>
          </p:cNvSpPr>
          <p:nvPr>
            <p:ph type="title"/>
          </p:nvPr>
        </p:nvSpPr>
        <p:spPr>
          <a:xfrm>
            <a:off x="3224463" y="128337"/>
            <a:ext cx="6561221" cy="946484"/>
          </a:xfrm>
        </p:spPr>
        <p:txBody>
          <a:bodyPr/>
          <a:lstStyle/>
          <a:p>
            <a:r>
              <a:rPr lang="es-EC" dirty="0" smtClean="0"/>
              <a:t>PROPUESTA ESTRATÉGICA</a:t>
            </a:r>
            <a:endParaRPr lang="es-EC" dirty="0"/>
          </a:p>
        </p:txBody>
      </p:sp>
    </p:spTree>
    <p:extLst>
      <p:ext uri="{BB962C8B-B14F-4D97-AF65-F5344CB8AC3E}">
        <p14:creationId xmlns:p14="http://schemas.microsoft.com/office/powerpoint/2010/main" val="2061599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75511" y="128337"/>
            <a:ext cx="5230330" cy="689810"/>
          </a:xfrm>
        </p:spPr>
        <p:txBody>
          <a:bodyPr>
            <a:normAutofit/>
          </a:bodyPr>
          <a:lstStyle/>
          <a:p>
            <a:r>
              <a:rPr lang="es-EC" dirty="0" smtClean="0"/>
              <a:t>CONCLUSIONES</a:t>
            </a:r>
            <a:endParaRPr lang="es-EC"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3944896039"/>
              </p:ext>
            </p:extLst>
          </p:nvPr>
        </p:nvGraphicFramePr>
        <p:xfrm>
          <a:off x="465222" y="481263"/>
          <a:ext cx="11309684" cy="6112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4618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01702" y="434895"/>
            <a:ext cx="4224867" cy="1326321"/>
          </a:xfrm>
        </p:spPr>
        <p:txBody>
          <a:bodyPr/>
          <a:lstStyle/>
          <a:p>
            <a:r>
              <a:rPr lang="es-EC" dirty="0" smtClean="0"/>
              <a:t>JUSTIFICACIÓN</a:t>
            </a:r>
            <a:endParaRPr lang="es-EC" dirty="0"/>
          </a:p>
        </p:txBody>
      </p:sp>
      <p:sp>
        <p:nvSpPr>
          <p:cNvPr id="3" name="Marcador de contenido 2"/>
          <p:cNvSpPr>
            <a:spLocks noGrp="1"/>
          </p:cNvSpPr>
          <p:nvPr>
            <p:ph idx="1"/>
          </p:nvPr>
        </p:nvSpPr>
        <p:spPr>
          <a:xfrm>
            <a:off x="1828203" y="2160461"/>
            <a:ext cx="8693834" cy="3879731"/>
          </a:xfrm>
        </p:spPr>
        <p:txBody>
          <a:bodyPr>
            <a:normAutofit/>
          </a:bodyPr>
          <a:lstStyle/>
          <a:p>
            <a:pPr marL="0" indent="0" algn="just">
              <a:buNone/>
            </a:pPr>
            <a:r>
              <a:rPr lang="es-EC" sz="2200" dirty="0" smtClean="0">
                <a:effectLst/>
              </a:rPr>
              <a:t>Actualmente la </a:t>
            </a:r>
            <a:r>
              <a:rPr lang="es-EC" sz="2200" dirty="0">
                <a:effectLst/>
              </a:rPr>
              <a:t>venta de automóviles varía de acuerdo a que los precios tienden a la alza de manera constante, y esto se debe a </a:t>
            </a:r>
            <a:r>
              <a:rPr lang="es-EC" sz="2200" dirty="0" smtClean="0">
                <a:effectLst/>
              </a:rPr>
              <a:t>las </a:t>
            </a:r>
            <a:r>
              <a:rPr lang="es-EC" sz="2200" dirty="0">
                <a:effectLst/>
              </a:rPr>
              <a:t>reformas económicas y comerciales del gobierno; todo esto hace que la vida útil del parque automotor se prolongue y con ello la demanda de repuestos automotrices </a:t>
            </a:r>
            <a:r>
              <a:rPr lang="es-EC" sz="2200" dirty="0" smtClean="0">
                <a:effectLst/>
              </a:rPr>
              <a:t>aumente.</a:t>
            </a:r>
          </a:p>
          <a:p>
            <a:pPr marL="0" indent="0" algn="just">
              <a:buNone/>
            </a:pPr>
            <a:r>
              <a:rPr lang="es-EC" sz="2200" dirty="0" smtClean="0">
                <a:effectLst/>
              </a:rPr>
              <a:t>Siendo una oportunidad para los </a:t>
            </a:r>
            <a:r>
              <a:rPr lang="es-EC" sz="2200" dirty="0">
                <a:effectLst/>
              </a:rPr>
              <a:t>proveedores de repuestos </a:t>
            </a:r>
            <a:r>
              <a:rPr lang="es-EC" sz="2200" dirty="0" smtClean="0">
                <a:effectLst/>
              </a:rPr>
              <a:t>automotrices de idear </a:t>
            </a:r>
            <a:r>
              <a:rPr lang="es-EC" sz="2200" dirty="0">
                <a:effectLst/>
              </a:rPr>
              <a:t>mejores estrategias de venta </a:t>
            </a:r>
            <a:r>
              <a:rPr lang="es-EC" sz="2200" dirty="0" smtClean="0">
                <a:effectLst/>
              </a:rPr>
              <a:t>con el fin de rotar </a:t>
            </a:r>
            <a:r>
              <a:rPr lang="es-EC" sz="2200" dirty="0">
                <a:effectLst/>
              </a:rPr>
              <a:t>el stock de repuestos.</a:t>
            </a:r>
          </a:p>
          <a:p>
            <a:pPr algn="just"/>
            <a:endParaRPr lang="es-EC" sz="2200" dirty="0"/>
          </a:p>
        </p:txBody>
      </p:sp>
      <p:sp>
        <p:nvSpPr>
          <p:cNvPr id="6" name="Título 1"/>
          <p:cNvSpPr txBox="1">
            <a:spLocks/>
          </p:cNvSpPr>
          <p:nvPr/>
        </p:nvSpPr>
        <p:spPr>
          <a:xfrm>
            <a:off x="6812923" y="413227"/>
            <a:ext cx="4211997" cy="134798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endParaRPr lang="es-EC" dirty="0"/>
          </a:p>
        </p:txBody>
      </p:sp>
    </p:spTree>
    <p:extLst>
      <p:ext uri="{BB962C8B-B14F-4D97-AF65-F5344CB8AC3E}">
        <p14:creationId xmlns:p14="http://schemas.microsoft.com/office/powerpoint/2010/main" val="1805259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35405" y="128338"/>
            <a:ext cx="5310542" cy="593558"/>
          </a:xfrm>
        </p:spPr>
        <p:txBody>
          <a:bodyPr/>
          <a:lstStyle/>
          <a:p>
            <a:r>
              <a:rPr lang="es-EC" dirty="0" smtClean="0"/>
              <a:t>RECOMENDACIONES</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248083735"/>
              </p:ext>
            </p:extLst>
          </p:nvPr>
        </p:nvGraphicFramePr>
        <p:xfrm>
          <a:off x="465221" y="481263"/>
          <a:ext cx="11213431" cy="6376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5678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95" y="-150250"/>
            <a:ext cx="10353761" cy="1326321"/>
          </a:xfrm>
        </p:spPr>
        <p:txBody>
          <a:bodyPr/>
          <a:lstStyle/>
          <a:p>
            <a:r>
              <a:rPr lang="es-EC" dirty="0"/>
              <a:t>PLANTEAMIENTO DEL </a:t>
            </a:r>
            <a:r>
              <a:rPr lang="es-EC" dirty="0" smtClean="0"/>
              <a:t>PROBLEMA</a:t>
            </a:r>
            <a:endParaRPr lang="es-EC" dirty="0"/>
          </a:p>
        </p:txBody>
      </p:sp>
      <p:pic>
        <p:nvPicPr>
          <p:cNvPr id="44" name="Imagen 43"/>
          <p:cNvPicPr>
            <a:picLocks noChangeAspect="1"/>
          </p:cNvPicPr>
          <p:nvPr/>
        </p:nvPicPr>
        <p:blipFill rotWithShape="1">
          <a:blip r:embed="rId2"/>
          <a:srcRect l="24937" t="28545" r="25644" b="19624"/>
          <a:stretch/>
        </p:blipFill>
        <p:spPr>
          <a:xfrm>
            <a:off x="1468192" y="1043188"/>
            <a:ext cx="9375819" cy="5553062"/>
          </a:xfrm>
          <a:prstGeom prst="rect">
            <a:avLst/>
          </a:prstGeom>
        </p:spPr>
      </p:pic>
    </p:spTree>
    <p:extLst>
      <p:ext uri="{BB962C8B-B14F-4D97-AF65-F5344CB8AC3E}">
        <p14:creationId xmlns:p14="http://schemas.microsoft.com/office/powerpoint/2010/main" val="3751279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76338" y="141667"/>
            <a:ext cx="5628674" cy="1194543"/>
          </a:xfrm>
        </p:spPr>
        <p:txBody>
          <a:bodyPr/>
          <a:lstStyle/>
          <a:p>
            <a:r>
              <a:rPr lang="es-EC" dirty="0" smtClean="0"/>
              <a:t>OBJETIVO GENERAL</a:t>
            </a:r>
            <a:endParaRPr lang="es-EC" dirty="0"/>
          </a:p>
        </p:txBody>
      </p:sp>
      <p:sp>
        <p:nvSpPr>
          <p:cNvPr id="3" name="Marcador de contenido 2"/>
          <p:cNvSpPr>
            <a:spLocks noGrp="1"/>
          </p:cNvSpPr>
          <p:nvPr>
            <p:ph idx="1"/>
          </p:nvPr>
        </p:nvSpPr>
        <p:spPr>
          <a:xfrm>
            <a:off x="913794" y="1194543"/>
            <a:ext cx="10353762" cy="1213806"/>
          </a:xfrm>
        </p:spPr>
        <p:txBody>
          <a:bodyPr/>
          <a:lstStyle/>
          <a:p>
            <a:pPr marL="0" indent="0">
              <a:buNone/>
            </a:pPr>
            <a:r>
              <a:rPr lang="es-EC" dirty="0" smtClean="0">
                <a:effectLst/>
              </a:rPr>
              <a:t>“Analizar </a:t>
            </a:r>
            <a:r>
              <a:rPr lang="es-EC" dirty="0">
                <a:effectLst/>
              </a:rPr>
              <a:t>los factores que influyen en la satisfacción de la aplicación de las estrategias del Marketing Mix en el sector de venta de repuestos automotrices del Cantón Rumiñahui aplicando el modelo </a:t>
            </a:r>
            <a:r>
              <a:rPr lang="es-EC" dirty="0" smtClean="0">
                <a:effectLst/>
              </a:rPr>
              <a:t>KANO”.</a:t>
            </a:r>
            <a:endParaRPr lang="es-EC" dirty="0">
              <a:effectLst/>
            </a:endParaRPr>
          </a:p>
          <a:p>
            <a:endParaRPr lang="es-EC" dirty="0"/>
          </a:p>
        </p:txBody>
      </p:sp>
      <p:sp>
        <p:nvSpPr>
          <p:cNvPr id="4" name="Título 1"/>
          <p:cNvSpPr txBox="1">
            <a:spLocks/>
          </p:cNvSpPr>
          <p:nvPr/>
        </p:nvSpPr>
        <p:spPr>
          <a:xfrm>
            <a:off x="2944342" y="2266682"/>
            <a:ext cx="6292665" cy="119454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s-EC" dirty="0" smtClean="0"/>
              <a:t>OBJETIVOS ESPECÍFICOS</a:t>
            </a:r>
            <a:endParaRPr lang="es-EC" dirty="0"/>
          </a:p>
        </p:txBody>
      </p:sp>
      <p:sp>
        <p:nvSpPr>
          <p:cNvPr id="5" name="Marcador de contenido 2"/>
          <p:cNvSpPr txBox="1">
            <a:spLocks/>
          </p:cNvSpPr>
          <p:nvPr/>
        </p:nvSpPr>
        <p:spPr>
          <a:xfrm>
            <a:off x="913793" y="3177890"/>
            <a:ext cx="10353762" cy="342897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lvl="0"/>
            <a:r>
              <a:rPr lang="es-EC" dirty="0">
                <a:effectLst/>
              </a:rPr>
              <a:t>Analizar las variables y los motivos que satisfacen la aplicación de las estrategias de Marketing Mix en el sector de venta de repuestos automotrices.</a:t>
            </a:r>
          </a:p>
          <a:p>
            <a:pPr lvl="0"/>
            <a:r>
              <a:rPr lang="es-EC" dirty="0">
                <a:effectLst/>
              </a:rPr>
              <a:t>Analizar la frecuencia de compra de repuestos automotrices en el Cantón Rumiñahui.</a:t>
            </a:r>
          </a:p>
          <a:p>
            <a:pPr lvl="0"/>
            <a:r>
              <a:rPr lang="es-EC" dirty="0">
                <a:effectLst/>
              </a:rPr>
              <a:t>Desarrollar el estudio de investigación de la aplicación de las estrategias del marketing mix, mediante el modelo Kano </a:t>
            </a:r>
          </a:p>
          <a:p>
            <a:pPr lvl="0"/>
            <a:r>
              <a:rPr lang="es-EC" dirty="0">
                <a:effectLst/>
              </a:rPr>
              <a:t>Proponer opciones de mejora en la venta de los repuestos automotrices de manera estandarizada</a:t>
            </a:r>
            <a:r>
              <a:rPr lang="es-EC" dirty="0" smtClean="0">
                <a:effectLst/>
              </a:rPr>
              <a:t>.</a:t>
            </a:r>
            <a:endParaRPr lang="es-EC" dirty="0">
              <a:effectLst/>
            </a:endParaRPr>
          </a:p>
        </p:txBody>
      </p:sp>
    </p:spTree>
    <p:extLst>
      <p:ext uri="{BB962C8B-B14F-4D97-AF65-F5344CB8AC3E}">
        <p14:creationId xmlns:p14="http://schemas.microsoft.com/office/powerpoint/2010/main" val="3282072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05782" y="261871"/>
            <a:ext cx="4969787" cy="807075"/>
          </a:xfrm>
        </p:spPr>
        <p:txBody>
          <a:bodyPr/>
          <a:lstStyle/>
          <a:p>
            <a:r>
              <a:rPr lang="es-EC" dirty="0" smtClean="0"/>
              <a:t>MARCO TEÓRICO</a:t>
            </a:r>
            <a:endParaRPr lang="es-EC"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78486306"/>
              </p:ext>
            </p:extLst>
          </p:nvPr>
        </p:nvGraphicFramePr>
        <p:xfrm>
          <a:off x="2704563" y="901521"/>
          <a:ext cx="2833352" cy="5666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errar llave 5"/>
          <p:cNvSpPr/>
          <p:nvPr/>
        </p:nvSpPr>
        <p:spPr>
          <a:xfrm>
            <a:off x="5267459" y="3477296"/>
            <a:ext cx="515155" cy="553790"/>
          </a:xfrm>
          <a:prstGeom prst="rightBrac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7" name="Rectángulo redondeado 6"/>
          <p:cNvSpPr/>
          <p:nvPr/>
        </p:nvSpPr>
        <p:spPr>
          <a:xfrm>
            <a:off x="5834130" y="1854557"/>
            <a:ext cx="3562041" cy="376063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600" dirty="0" smtClean="0"/>
              <a:t>Resaltan </a:t>
            </a:r>
            <a:r>
              <a:rPr lang="es-EC" sz="1600" dirty="0"/>
              <a:t>el procedimiento analítico y práctico de los consumidores al momento de escoger un producto y/o servicio que ellos estiman que van a satisfacer sus necesidades y requerimientos. Éste proceso comienza con el reconocimiento de la necesidad, búsqueda de información, identificación de alternativas, evaluación de alternativas, compra y comportamiento post-compra</a:t>
            </a:r>
            <a:r>
              <a:rPr lang="es-EC" sz="1600" dirty="0" smtClean="0"/>
              <a:t>.</a:t>
            </a:r>
            <a:endParaRPr lang="es-EC" sz="1600" dirty="0"/>
          </a:p>
        </p:txBody>
      </p:sp>
    </p:spTree>
    <p:extLst>
      <p:ext uri="{BB962C8B-B14F-4D97-AF65-F5344CB8AC3E}">
        <p14:creationId xmlns:p14="http://schemas.microsoft.com/office/powerpoint/2010/main" val="2486958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386594693"/>
              </p:ext>
            </p:extLst>
          </p:nvPr>
        </p:nvGraphicFramePr>
        <p:xfrm>
          <a:off x="913837" y="794734"/>
          <a:ext cx="10353675" cy="3695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a:spLocks noGrp="1"/>
          </p:cNvSpPr>
          <p:nvPr>
            <p:ph type="title"/>
          </p:nvPr>
        </p:nvSpPr>
        <p:spPr>
          <a:xfrm>
            <a:off x="3605782" y="261871"/>
            <a:ext cx="4969787" cy="807075"/>
          </a:xfrm>
        </p:spPr>
        <p:txBody>
          <a:bodyPr/>
          <a:lstStyle/>
          <a:p>
            <a:r>
              <a:rPr lang="es-EC" dirty="0" smtClean="0"/>
              <a:t>MARCO TEÓRICO</a:t>
            </a:r>
            <a:endParaRPr lang="es-EC" dirty="0"/>
          </a:p>
        </p:txBody>
      </p:sp>
      <p:sp>
        <p:nvSpPr>
          <p:cNvPr id="7" name="Abrir llave 6"/>
          <p:cNvSpPr/>
          <p:nvPr/>
        </p:nvSpPr>
        <p:spPr>
          <a:xfrm rot="5400000">
            <a:off x="2240642" y="1828518"/>
            <a:ext cx="425002" cy="3078614"/>
          </a:xfrm>
          <a:prstGeom prst="leftBrac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8" name="CuadroTexto 7"/>
          <p:cNvSpPr txBox="1"/>
          <p:nvPr/>
        </p:nvSpPr>
        <p:spPr>
          <a:xfrm>
            <a:off x="1233802" y="3545969"/>
            <a:ext cx="2438681" cy="1477328"/>
          </a:xfrm>
          <a:prstGeom prst="rect">
            <a:avLst/>
          </a:prstGeom>
          <a:noFill/>
        </p:spPr>
        <p:txBody>
          <a:bodyPr wrap="none" rtlCol="0">
            <a:spAutoFit/>
          </a:bodyPr>
          <a:lstStyle/>
          <a:p>
            <a:r>
              <a:rPr lang="es-EC" b="1" dirty="0"/>
              <a:t>Calidad </a:t>
            </a:r>
            <a:r>
              <a:rPr lang="es-EC" b="1" dirty="0" smtClean="0"/>
              <a:t>Esperada</a:t>
            </a:r>
            <a:endParaRPr lang="es-EC" dirty="0"/>
          </a:p>
          <a:p>
            <a:r>
              <a:rPr lang="es-EC" b="1" dirty="0"/>
              <a:t>Calidad Deseada</a:t>
            </a:r>
            <a:endParaRPr lang="es-EC" dirty="0"/>
          </a:p>
          <a:p>
            <a:r>
              <a:rPr lang="es-EC" b="1" dirty="0" smtClean="0"/>
              <a:t>Calidad </a:t>
            </a:r>
            <a:r>
              <a:rPr lang="es-EC" b="1" dirty="0"/>
              <a:t>Motivante</a:t>
            </a:r>
            <a:endParaRPr lang="es-EC" dirty="0"/>
          </a:p>
          <a:p>
            <a:r>
              <a:rPr lang="es-EC" b="1" dirty="0" smtClean="0"/>
              <a:t>Calidad </a:t>
            </a:r>
            <a:r>
              <a:rPr lang="es-EC" b="1" dirty="0"/>
              <a:t>Indiferente</a:t>
            </a:r>
            <a:endParaRPr lang="es-EC" dirty="0"/>
          </a:p>
          <a:p>
            <a:r>
              <a:rPr lang="es-EC" b="1" dirty="0" smtClean="0"/>
              <a:t>Calidad </a:t>
            </a:r>
            <a:r>
              <a:rPr lang="es-EC" b="1" dirty="0"/>
              <a:t>de </a:t>
            </a:r>
            <a:r>
              <a:rPr lang="es-EC" b="1" dirty="0" smtClean="0"/>
              <a:t>Rechazo</a:t>
            </a:r>
            <a:endParaRPr lang="es-EC" dirty="0"/>
          </a:p>
        </p:txBody>
      </p:sp>
    </p:spTree>
    <p:extLst>
      <p:ext uri="{BB962C8B-B14F-4D97-AF65-F5344CB8AC3E}">
        <p14:creationId xmlns:p14="http://schemas.microsoft.com/office/powerpoint/2010/main" val="39317495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54644" y="-124490"/>
            <a:ext cx="5472063" cy="1013138"/>
          </a:xfrm>
        </p:spPr>
        <p:txBody>
          <a:bodyPr>
            <a:normAutofit fontScale="90000"/>
          </a:bodyPr>
          <a:lstStyle/>
          <a:p>
            <a:r>
              <a:rPr lang="es-EC" dirty="0" smtClean="0"/>
              <a:t>MARCO METODOLÓGICO</a:t>
            </a:r>
            <a:endParaRPr lang="es-EC" dirty="0"/>
          </a:p>
        </p:txBody>
      </p:sp>
      <p:graphicFrame>
        <p:nvGraphicFramePr>
          <p:cNvPr id="4" name="Diagrama 3"/>
          <p:cNvGraphicFramePr/>
          <p:nvPr>
            <p:extLst>
              <p:ext uri="{D42A27DB-BD31-4B8C-83A1-F6EECF244321}">
                <p14:modId xmlns:p14="http://schemas.microsoft.com/office/powerpoint/2010/main" val="3189624212"/>
              </p:ext>
            </p:extLst>
          </p:nvPr>
        </p:nvGraphicFramePr>
        <p:xfrm>
          <a:off x="383505" y="746498"/>
          <a:ext cx="7227909" cy="5808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p:cNvSpPr txBox="1"/>
          <p:nvPr/>
        </p:nvSpPr>
        <p:spPr>
          <a:xfrm>
            <a:off x="7611414" y="910817"/>
            <a:ext cx="4353059" cy="738664"/>
          </a:xfrm>
          <a:prstGeom prst="rect">
            <a:avLst/>
          </a:prstGeom>
          <a:noFill/>
        </p:spPr>
        <p:txBody>
          <a:bodyPr wrap="square" rtlCol="0">
            <a:spAutoFit/>
          </a:bodyPr>
          <a:lstStyle/>
          <a:p>
            <a:pPr marL="285750" indent="-285750">
              <a:buFont typeface="Arial" panose="020B0604020202020204" pitchFamily="34" charset="0"/>
              <a:buChar char="•"/>
            </a:pPr>
            <a:r>
              <a:rPr lang="es-EC" sz="1400" dirty="0" smtClean="0"/>
              <a:t>Hechos particulares </a:t>
            </a:r>
          </a:p>
          <a:p>
            <a:pPr marL="285750" indent="-285750">
              <a:buFont typeface="Arial" panose="020B0604020202020204" pitchFamily="34" charset="0"/>
              <a:buChar char="•"/>
            </a:pPr>
            <a:r>
              <a:rPr lang="es-EC" sz="1400" dirty="0"/>
              <a:t>C</a:t>
            </a:r>
            <a:r>
              <a:rPr lang="es-EC" sz="1400" dirty="0" smtClean="0"/>
              <a:t>onclusiones generales </a:t>
            </a:r>
          </a:p>
          <a:p>
            <a:pPr marL="285750" indent="-285750">
              <a:buFont typeface="Arial" panose="020B0604020202020204" pitchFamily="34" charset="0"/>
              <a:buChar char="•"/>
            </a:pPr>
            <a:r>
              <a:rPr lang="es-EC" sz="1400" dirty="0" smtClean="0"/>
              <a:t>Se </a:t>
            </a:r>
            <a:r>
              <a:rPr lang="es-EC" sz="1400" dirty="0"/>
              <a:t>fundamenta en la experiencia</a:t>
            </a:r>
          </a:p>
        </p:txBody>
      </p:sp>
      <p:sp>
        <p:nvSpPr>
          <p:cNvPr id="7" name="CuadroTexto 6"/>
          <p:cNvSpPr txBox="1"/>
          <p:nvPr/>
        </p:nvSpPr>
        <p:spPr>
          <a:xfrm>
            <a:off x="7611414" y="1900557"/>
            <a:ext cx="3670478" cy="1169551"/>
          </a:xfrm>
          <a:prstGeom prst="rect">
            <a:avLst/>
          </a:prstGeom>
          <a:noFill/>
        </p:spPr>
        <p:txBody>
          <a:bodyPr wrap="square" rtlCol="0">
            <a:spAutoFit/>
          </a:bodyPr>
          <a:lstStyle/>
          <a:p>
            <a:pPr marL="285750" indent="-285750">
              <a:buFont typeface="Arial" panose="020B0604020202020204" pitchFamily="34" charset="0"/>
              <a:buChar char="•"/>
            </a:pPr>
            <a:r>
              <a:rPr lang="es-EC" sz="1400" dirty="0" smtClean="0"/>
              <a:t>Análisis </a:t>
            </a:r>
            <a:r>
              <a:rPr lang="es-EC" sz="1400" dirty="0"/>
              <a:t>de los factores que </a:t>
            </a:r>
            <a:r>
              <a:rPr lang="es-EC" sz="1400" dirty="0" smtClean="0"/>
              <a:t>intervienen</a:t>
            </a:r>
          </a:p>
          <a:p>
            <a:endParaRPr lang="es-EC" sz="1400" dirty="0" smtClean="0"/>
          </a:p>
          <a:p>
            <a:pPr marL="285750" indent="-285750">
              <a:buFont typeface="Arial" panose="020B0604020202020204" pitchFamily="34" charset="0"/>
              <a:buChar char="•"/>
            </a:pPr>
            <a:r>
              <a:rPr lang="es-EC" sz="1400" dirty="0"/>
              <a:t>M</a:t>
            </a:r>
            <a:r>
              <a:rPr lang="es-EC" sz="1400" dirty="0" smtClean="0"/>
              <a:t>edirá </a:t>
            </a:r>
            <a:r>
              <a:rPr lang="es-EC" sz="1400" dirty="0"/>
              <a:t>datos numéricos y se realizará análisis estadísticos</a:t>
            </a:r>
          </a:p>
        </p:txBody>
      </p:sp>
      <p:sp>
        <p:nvSpPr>
          <p:cNvPr id="8" name="CuadroTexto 7"/>
          <p:cNvSpPr txBox="1"/>
          <p:nvPr/>
        </p:nvSpPr>
        <p:spPr>
          <a:xfrm>
            <a:off x="7611414" y="3205321"/>
            <a:ext cx="3284112" cy="523220"/>
          </a:xfrm>
          <a:prstGeom prst="rect">
            <a:avLst/>
          </a:prstGeom>
          <a:noFill/>
        </p:spPr>
        <p:txBody>
          <a:bodyPr wrap="square" rtlCol="0">
            <a:spAutoFit/>
          </a:bodyPr>
          <a:lstStyle/>
          <a:p>
            <a:pPr marL="285750" indent="-285750">
              <a:buFont typeface="Arial" panose="020B0604020202020204" pitchFamily="34" charset="0"/>
              <a:buChar char="•"/>
            </a:pPr>
            <a:r>
              <a:rPr lang="es-EC" sz="1400" dirty="0"/>
              <a:t>B</a:t>
            </a:r>
            <a:r>
              <a:rPr lang="es-EC" sz="1400" dirty="0" smtClean="0"/>
              <a:t>usca  </a:t>
            </a:r>
            <a:r>
              <a:rPr lang="es-EC" sz="1400" dirty="0"/>
              <a:t>la  aplicación  o  utilización  de los  conocimientos  adquiridos</a:t>
            </a:r>
          </a:p>
        </p:txBody>
      </p:sp>
      <p:sp>
        <p:nvSpPr>
          <p:cNvPr id="9" name="CuadroTexto 8"/>
          <p:cNvSpPr txBox="1"/>
          <p:nvPr/>
        </p:nvSpPr>
        <p:spPr>
          <a:xfrm>
            <a:off x="7611414" y="4227764"/>
            <a:ext cx="3773511" cy="1169551"/>
          </a:xfrm>
          <a:prstGeom prst="rect">
            <a:avLst/>
          </a:prstGeom>
          <a:noFill/>
        </p:spPr>
        <p:txBody>
          <a:bodyPr wrap="square" rtlCol="0">
            <a:spAutoFit/>
          </a:bodyPr>
          <a:lstStyle/>
          <a:p>
            <a:pPr marL="285750" indent="-285750">
              <a:buFont typeface="Arial" panose="020B0604020202020204" pitchFamily="34" charset="0"/>
              <a:buChar char="•"/>
            </a:pPr>
            <a:r>
              <a:rPr lang="es-EC" sz="1400" dirty="0"/>
              <a:t>S</a:t>
            </a:r>
            <a:r>
              <a:rPr lang="es-EC" sz="1400" dirty="0" smtClean="0"/>
              <a:t>elecciona </a:t>
            </a:r>
            <a:r>
              <a:rPr lang="es-EC" sz="1400" dirty="0"/>
              <a:t>una serie de cuestiones y </a:t>
            </a:r>
            <a:r>
              <a:rPr lang="es-EC" sz="1400" dirty="0" smtClean="0"/>
              <a:t>recolecta </a:t>
            </a:r>
            <a:r>
              <a:rPr lang="es-EC" sz="1400" dirty="0"/>
              <a:t>información sobre cada una de </a:t>
            </a:r>
            <a:r>
              <a:rPr lang="es-EC" sz="1400" dirty="0" smtClean="0"/>
              <a:t>ellas</a:t>
            </a:r>
          </a:p>
          <a:p>
            <a:pPr marL="285750" indent="-285750">
              <a:buFont typeface="Arial" panose="020B0604020202020204" pitchFamily="34" charset="0"/>
              <a:buChar char="•"/>
            </a:pPr>
            <a:r>
              <a:rPr lang="es-EC" sz="1400" dirty="0"/>
              <a:t>No se tiene control sobre las variables independientes </a:t>
            </a:r>
            <a:r>
              <a:rPr lang="es-EC" sz="1400" dirty="0" smtClean="0"/>
              <a:t>porque ya sucedieron</a:t>
            </a:r>
            <a:endParaRPr lang="es-EC" sz="1400" dirty="0"/>
          </a:p>
        </p:txBody>
      </p:sp>
    </p:spTree>
    <p:extLst>
      <p:ext uri="{BB962C8B-B14F-4D97-AF65-F5344CB8AC3E}">
        <p14:creationId xmlns:p14="http://schemas.microsoft.com/office/powerpoint/2010/main" val="4085923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911" y="519448"/>
            <a:ext cx="7559897" cy="304805"/>
          </a:xfrm>
        </p:spPr>
        <p:txBody>
          <a:bodyPr>
            <a:normAutofit fontScale="90000"/>
          </a:bodyPr>
          <a:lstStyle/>
          <a:p>
            <a:r>
              <a:rPr lang="es-EC" sz="2000" dirty="0" smtClean="0"/>
              <a:t>MATRIZ DE OPERACIONALIZACIÓN DE VARIABLES</a:t>
            </a:r>
            <a:endParaRPr lang="es-EC" sz="2000" dirty="0"/>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821" y="824254"/>
            <a:ext cx="11443348" cy="5808366"/>
          </a:xfrm>
        </p:spPr>
      </p:pic>
      <p:sp>
        <p:nvSpPr>
          <p:cNvPr id="4" name="Título 1"/>
          <p:cNvSpPr txBox="1">
            <a:spLocks/>
          </p:cNvSpPr>
          <p:nvPr/>
        </p:nvSpPr>
        <p:spPr>
          <a:xfrm>
            <a:off x="2790312" y="-188884"/>
            <a:ext cx="6600725" cy="1013138"/>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s-EC" dirty="0" smtClean="0"/>
              <a:t>MARCO METODOLÓGICO</a:t>
            </a:r>
            <a:endParaRPr lang="es-EC" dirty="0"/>
          </a:p>
        </p:txBody>
      </p:sp>
    </p:spTree>
    <p:extLst>
      <p:ext uri="{BB962C8B-B14F-4D97-AF65-F5344CB8AC3E}">
        <p14:creationId xmlns:p14="http://schemas.microsoft.com/office/powerpoint/2010/main" val="3237766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pic>
        <p:nvPicPr>
          <p:cNvPr id="4"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821" y="824254"/>
            <a:ext cx="11443348" cy="5808366"/>
          </a:xfrm>
          <a:prstGeom prst="rect">
            <a:avLst/>
          </a:prstGeom>
        </p:spPr>
      </p:pic>
    </p:spTree>
    <p:extLst>
      <p:ext uri="{BB962C8B-B14F-4D97-AF65-F5344CB8AC3E}">
        <p14:creationId xmlns:p14="http://schemas.microsoft.com/office/powerpoint/2010/main" val="18079485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TM04033921[[fn=Damasco]]</Template>
  <TotalTime>1746</TotalTime>
  <Words>1617</Words>
  <Application>Microsoft Office PowerPoint</Application>
  <PresentationFormat>Panorámica</PresentationFormat>
  <Paragraphs>180</Paragraphs>
  <Slides>20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20</vt:i4>
      </vt:variant>
    </vt:vector>
  </HeadingPairs>
  <TitlesOfParts>
    <vt:vector size="26" baseType="lpstr">
      <vt:lpstr>Arial</vt:lpstr>
      <vt:lpstr>Bookman Old Style</vt:lpstr>
      <vt:lpstr>Cambria Math</vt:lpstr>
      <vt:lpstr>Rockwell</vt:lpstr>
      <vt:lpstr>Times New Roman</vt:lpstr>
      <vt:lpstr>Damask</vt:lpstr>
      <vt:lpstr>Presentación de PowerPoint</vt:lpstr>
      <vt:lpstr>JUSTIFICACIÓN</vt:lpstr>
      <vt:lpstr>PLANTEAMIENTO DEL PROBLEMA</vt:lpstr>
      <vt:lpstr>OBJETIVO GENERAL</vt:lpstr>
      <vt:lpstr>MARCO TEÓRICO</vt:lpstr>
      <vt:lpstr>MARCO TEÓRICO</vt:lpstr>
      <vt:lpstr>MARCO METODOLÓGICO</vt:lpstr>
      <vt:lpstr>MATRIZ DE OPERACIONALIZACIÓN DE VARIABLES</vt:lpstr>
      <vt:lpstr>Presentación de PowerPoint</vt:lpstr>
      <vt:lpstr>Presentación de PowerPoint</vt:lpstr>
      <vt:lpstr>Presentación de PowerPoint</vt:lpstr>
      <vt:lpstr>PREGUNTAS RELEVANTES DEL ANÁLISIS DE RESULTADOS</vt:lpstr>
      <vt:lpstr>Presentación de PowerPoint</vt:lpstr>
      <vt:lpstr>Presentación de PowerPoint</vt:lpstr>
      <vt:lpstr>Presentación de PowerPoint</vt:lpstr>
      <vt:lpstr>PROPUESTA TEMAS DE INVESTIGACIÓN</vt:lpstr>
      <vt:lpstr>PROPUESTA ESTRATÉGICA</vt:lpstr>
      <vt:lpstr>PROPUESTA ESTRATÉGICA</vt:lpstr>
      <vt:lpstr>CONCLUSIONES</vt:lpstr>
      <vt:lpstr>RECOMENDACIONES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Vale Corella Grijalva</dc:creator>
  <cp:lastModifiedBy>Vale Corella Grijalva</cp:lastModifiedBy>
  <cp:revision>64</cp:revision>
  <dcterms:created xsi:type="dcterms:W3CDTF">2018-06-13T16:24:23Z</dcterms:created>
  <dcterms:modified xsi:type="dcterms:W3CDTF">2018-07-31T21:14:19Z</dcterms:modified>
</cp:coreProperties>
</file>