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8" r:id="rId3"/>
  </p:sldMasterIdLst>
  <p:notesMasterIdLst>
    <p:notesMasterId r:id="rId16"/>
  </p:notesMasterIdLst>
  <p:sldIdLst>
    <p:sldId id="261" r:id="rId4"/>
    <p:sldId id="276" r:id="rId5"/>
    <p:sldId id="277" r:id="rId6"/>
    <p:sldId id="272" r:id="rId7"/>
    <p:sldId id="265" r:id="rId8"/>
    <p:sldId id="267" r:id="rId9"/>
    <p:sldId id="274" r:id="rId10"/>
    <p:sldId id="268" r:id="rId11"/>
    <p:sldId id="275" r:id="rId12"/>
    <p:sldId id="269" r:id="rId13"/>
    <p:sldId id="270" r:id="rId14"/>
    <p:sldId id="260" r:id="rId1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83483" autoAdjust="0"/>
  </p:normalViewPr>
  <p:slideViewPr>
    <p:cSldViewPr snapToGrid="0">
      <p:cViewPr varScale="1">
        <p:scale>
          <a:sx n="60" d="100"/>
          <a:sy n="60" d="100"/>
        </p:scale>
        <p:origin x="11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D7B182-5B66-4B77-8A7B-B36AE064FA94}" type="doc">
      <dgm:prSet loTypeId="urn:microsoft.com/office/officeart/2005/8/layout/radial4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C"/>
        </a:p>
      </dgm:t>
    </dgm:pt>
    <dgm:pt modelId="{5BFF8DEB-3593-4943-92D7-6D1BA0EB6EDE}">
      <dgm:prSet phldrT="[Texto]" custT="1"/>
      <dgm:spPr/>
      <dgm:t>
        <a:bodyPr/>
        <a:lstStyle/>
        <a:p>
          <a:r>
            <a:rPr lang="es-EC" sz="1400" dirty="0">
              <a:solidFill>
                <a:schemeClr val="tx1"/>
              </a:solidFill>
            </a:rPr>
            <a:t>MUHAMMAD YUNUS</a:t>
          </a:r>
        </a:p>
        <a:p>
          <a:r>
            <a:rPr lang="es-EC" sz="1400" dirty="0">
              <a:solidFill>
                <a:schemeClr val="tx1"/>
              </a:solidFill>
            </a:rPr>
            <a:t>(ECONOMISTA DE BANGLADESH)</a:t>
          </a:r>
        </a:p>
      </dgm:t>
    </dgm:pt>
    <dgm:pt modelId="{A3FB8536-90C5-4C91-AE36-6548F7A5DA4F}" type="parTrans" cxnId="{044A4733-35F9-435E-8626-B843268D6CD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32F0909-D680-441D-8F1F-F800D5AE5913}" type="sibTrans" cxnId="{044A4733-35F9-435E-8626-B843268D6CD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D885F8E-22E0-41B0-92BB-B969D3DB9B2D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1974</a:t>
          </a:r>
        </a:p>
        <a:p>
          <a:r>
            <a:rPr lang="es-EC" dirty="0">
              <a:solidFill>
                <a:schemeClr val="tx1"/>
              </a:solidFill>
            </a:rPr>
            <a:t>Da pequeños créditos a gente sin recursos</a:t>
          </a:r>
        </a:p>
      </dgm:t>
    </dgm:pt>
    <dgm:pt modelId="{79074ADF-280C-45E0-8817-6EB62FB52A2A}" type="parTrans" cxnId="{90A3FA6B-E363-4144-8BCB-9C89ECD6C50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42CC611-AA97-4E4E-A5AB-EE9B4ED50647}" type="sibTrans" cxnId="{90A3FA6B-E363-4144-8BCB-9C89ECD6C50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DB9AAC6-EA84-4A44-BE44-3180AA9AF62A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1976</a:t>
          </a:r>
        </a:p>
        <a:p>
          <a:r>
            <a:rPr lang="es-EC" dirty="0">
              <a:solidFill>
                <a:schemeClr val="tx1"/>
              </a:solidFill>
            </a:rPr>
            <a:t>Funda </a:t>
          </a:r>
          <a:r>
            <a:rPr lang="es-EC" dirty="0" err="1">
              <a:solidFill>
                <a:schemeClr val="tx1"/>
              </a:solidFill>
            </a:rPr>
            <a:t>Grameen</a:t>
          </a:r>
          <a:r>
            <a:rPr lang="es-EC" dirty="0">
              <a:solidFill>
                <a:schemeClr val="tx1"/>
              </a:solidFill>
            </a:rPr>
            <a:t> Bank </a:t>
          </a:r>
        </a:p>
        <a:p>
          <a:r>
            <a:rPr lang="es-EC" dirty="0">
              <a:solidFill>
                <a:schemeClr val="tx1"/>
              </a:solidFill>
            </a:rPr>
            <a:t>Concesión de microcréditos </a:t>
          </a:r>
        </a:p>
      </dgm:t>
    </dgm:pt>
    <dgm:pt modelId="{547BDCCC-8343-4968-93A4-737CD4FBA0FD}" type="parTrans" cxnId="{BC8F1DE8-007F-49B9-AAAF-066EFC93859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4086045-2E54-4084-99E6-21640AAA803C}" type="sibTrans" cxnId="{BC8F1DE8-007F-49B9-AAAF-066EFC93859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A64145F-6498-4C31-B3DD-927842133801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Sin garantía</a:t>
          </a:r>
        </a:p>
        <a:p>
          <a:r>
            <a:rPr lang="es-EC" dirty="0">
              <a:solidFill>
                <a:schemeClr val="tx1"/>
              </a:solidFill>
            </a:rPr>
            <a:t>No eran rentables bancos tradicionales</a:t>
          </a:r>
        </a:p>
      </dgm:t>
    </dgm:pt>
    <dgm:pt modelId="{EF05C6D4-329D-4427-BE7E-ED3F7BBB6F78}" type="parTrans" cxnId="{392FCAFB-7EA4-4B7E-A296-CC5273D25E3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30CE2D5-BFEB-4428-9DA5-4F2A28834D36}" type="sibTrans" cxnId="{392FCAFB-7EA4-4B7E-A296-CC5273D25E3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CFFA0E1-7C05-46D5-9E68-4C6A137D8578}" type="pres">
      <dgm:prSet presAssocID="{D6D7B182-5B66-4B77-8A7B-B36AE064FA9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0BCFFAC-26C7-43A4-B5D3-16342EC42026}" type="pres">
      <dgm:prSet presAssocID="{5BFF8DEB-3593-4943-92D7-6D1BA0EB6EDE}" presName="centerShape" presStyleLbl="node0" presStyleIdx="0" presStyleCnt="1"/>
      <dgm:spPr/>
    </dgm:pt>
    <dgm:pt modelId="{AEDA4F5A-8D21-4B86-A09F-C1FDC8E6431D}" type="pres">
      <dgm:prSet presAssocID="{79074ADF-280C-45E0-8817-6EB62FB52A2A}" presName="parTrans" presStyleLbl="bgSibTrans2D1" presStyleIdx="0" presStyleCnt="3" custScaleX="34464" custLinFactNeighborX="34292" custLinFactNeighborY="52638"/>
      <dgm:spPr/>
    </dgm:pt>
    <dgm:pt modelId="{9C6ABC27-C4FA-4639-90CE-6DF3D5B01042}" type="pres">
      <dgm:prSet presAssocID="{BD885F8E-22E0-41B0-92BB-B969D3DB9B2D}" presName="node" presStyleLbl="node1" presStyleIdx="0" presStyleCnt="3">
        <dgm:presLayoutVars>
          <dgm:bulletEnabled val="1"/>
        </dgm:presLayoutVars>
      </dgm:prSet>
      <dgm:spPr/>
    </dgm:pt>
    <dgm:pt modelId="{114A2A72-BF89-4857-9DB7-3604D42F5571}" type="pres">
      <dgm:prSet presAssocID="{547BDCCC-8343-4968-93A4-737CD4FBA0FD}" presName="parTrans" presStyleLbl="bgSibTrans2D1" presStyleIdx="1" presStyleCnt="3" custScaleX="31592" custLinFactNeighborY="63306"/>
      <dgm:spPr/>
    </dgm:pt>
    <dgm:pt modelId="{D0110BAD-A745-4022-AC39-16345792EEF3}" type="pres">
      <dgm:prSet presAssocID="{4DB9AAC6-EA84-4A44-BE44-3180AA9AF62A}" presName="node" presStyleLbl="node1" presStyleIdx="1" presStyleCnt="3">
        <dgm:presLayoutVars>
          <dgm:bulletEnabled val="1"/>
        </dgm:presLayoutVars>
      </dgm:prSet>
      <dgm:spPr/>
    </dgm:pt>
    <dgm:pt modelId="{9099A86C-3CD9-43E9-8B67-F3FDC6788228}" type="pres">
      <dgm:prSet presAssocID="{EF05C6D4-329D-4427-BE7E-ED3F7BBB6F78}" presName="parTrans" presStyleLbl="bgSibTrans2D1" presStyleIdx="2" presStyleCnt="3" custScaleX="26841" custLinFactNeighborX="-33197" custLinFactNeighborY="48548"/>
      <dgm:spPr/>
    </dgm:pt>
    <dgm:pt modelId="{20902623-597A-4874-AFDA-331CA02FE923}" type="pres">
      <dgm:prSet presAssocID="{0A64145F-6498-4C31-B3DD-927842133801}" presName="node" presStyleLbl="node1" presStyleIdx="2" presStyleCnt="3">
        <dgm:presLayoutVars>
          <dgm:bulletEnabled val="1"/>
        </dgm:presLayoutVars>
      </dgm:prSet>
      <dgm:spPr/>
    </dgm:pt>
  </dgm:ptLst>
  <dgm:cxnLst>
    <dgm:cxn modelId="{88902418-5B13-417E-A2F4-038C1BA21741}" type="presOf" srcId="{0A64145F-6498-4C31-B3DD-927842133801}" destId="{20902623-597A-4874-AFDA-331CA02FE923}" srcOrd="0" destOrd="0" presId="urn:microsoft.com/office/officeart/2005/8/layout/radial4"/>
    <dgm:cxn modelId="{6AA7511A-0D61-488B-8057-4B18409CB1CD}" type="presOf" srcId="{D6D7B182-5B66-4B77-8A7B-B36AE064FA94}" destId="{ACFFA0E1-7C05-46D5-9E68-4C6A137D8578}" srcOrd="0" destOrd="0" presId="urn:microsoft.com/office/officeart/2005/8/layout/radial4"/>
    <dgm:cxn modelId="{044A4733-35F9-435E-8626-B843268D6CDE}" srcId="{D6D7B182-5B66-4B77-8A7B-B36AE064FA94}" destId="{5BFF8DEB-3593-4943-92D7-6D1BA0EB6EDE}" srcOrd="0" destOrd="0" parTransId="{A3FB8536-90C5-4C91-AE36-6548F7A5DA4F}" sibTransId="{C32F0909-D680-441D-8F1F-F800D5AE5913}"/>
    <dgm:cxn modelId="{7B653941-A7DC-43B3-9B34-97DF6467EC46}" type="presOf" srcId="{EF05C6D4-329D-4427-BE7E-ED3F7BBB6F78}" destId="{9099A86C-3CD9-43E9-8B67-F3FDC6788228}" srcOrd="0" destOrd="0" presId="urn:microsoft.com/office/officeart/2005/8/layout/radial4"/>
    <dgm:cxn modelId="{90A3FA6B-E363-4144-8BCB-9C89ECD6C50C}" srcId="{5BFF8DEB-3593-4943-92D7-6D1BA0EB6EDE}" destId="{BD885F8E-22E0-41B0-92BB-B969D3DB9B2D}" srcOrd="0" destOrd="0" parTransId="{79074ADF-280C-45E0-8817-6EB62FB52A2A}" sibTransId="{342CC611-AA97-4E4E-A5AB-EE9B4ED50647}"/>
    <dgm:cxn modelId="{44D69E78-E586-4F8C-9744-4715CC875512}" type="presOf" srcId="{547BDCCC-8343-4968-93A4-737CD4FBA0FD}" destId="{114A2A72-BF89-4857-9DB7-3604D42F5571}" srcOrd="0" destOrd="0" presId="urn:microsoft.com/office/officeart/2005/8/layout/radial4"/>
    <dgm:cxn modelId="{FA3F3E91-2758-456F-A617-9C57EA79610F}" type="presOf" srcId="{BD885F8E-22E0-41B0-92BB-B969D3DB9B2D}" destId="{9C6ABC27-C4FA-4639-90CE-6DF3D5B01042}" srcOrd="0" destOrd="0" presId="urn:microsoft.com/office/officeart/2005/8/layout/radial4"/>
    <dgm:cxn modelId="{31909D9D-281A-4A5F-B830-717A989B7014}" type="presOf" srcId="{5BFF8DEB-3593-4943-92D7-6D1BA0EB6EDE}" destId="{50BCFFAC-26C7-43A4-B5D3-16342EC42026}" srcOrd="0" destOrd="0" presId="urn:microsoft.com/office/officeart/2005/8/layout/radial4"/>
    <dgm:cxn modelId="{0F64959F-5C36-4ECC-AAF2-394570C1C12C}" type="presOf" srcId="{4DB9AAC6-EA84-4A44-BE44-3180AA9AF62A}" destId="{D0110BAD-A745-4022-AC39-16345792EEF3}" srcOrd="0" destOrd="0" presId="urn:microsoft.com/office/officeart/2005/8/layout/radial4"/>
    <dgm:cxn modelId="{C21311E4-AAAF-4EB2-8CA5-6CB6D73DFEC0}" type="presOf" srcId="{79074ADF-280C-45E0-8817-6EB62FB52A2A}" destId="{AEDA4F5A-8D21-4B86-A09F-C1FDC8E6431D}" srcOrd="0" destOrd="0" presId="urn:microsoft.com/office/officeart/2005/8/layout/radial4"/>
    <dgm:cxn modelId="{BC8F1DE8-007F-49B9-AAAF-066EFC93859C}" srcId="{5BFF8DEB-3593-4943-92D7-6D1BA0EB6EDE}" destId="{4DB9AAC6-EA84-4A44-BE44-3180AA9AF62A}" srcOrd="1" destOrd="0" parTransId="{547BDCCC-8343-4968-93A4-737CD4FBA0FD}" sibTransId="{74086045-2E54-4084-99E6-21640AAA803C}"/>
    <dgm:cxn modelId="{392FCAFB-7EA4-4B7E-A296-CC5273D25E3A}" srcId="{5BFF8DEB-3593-4943-92D7-6D1BA0EB6EDE}" destId="{0A64145F-6498-4C31-B3DD-927842133801}" srcOrd="2" destOrd="0" parTransId="{EF05C6D4-329D-4427-BE7E-ED3F7BBB6F78}" sibTransId="{130CE2D5-BFEB-4428-9DA5-4F2A28834D36}"/>
    <dgm:cxn modelId="{6CA7F2B1-A860-47B5-97E8-57C3DE86EA61}" type="presParOf" srcId="{ACFFA0E1-7C05-46D5-9E68-4C6A137D8578}" destId="{50BCFFAC-26C7-43A4-B5D3-16342EC42026}" srcOrd="0" destOrd="0" presId="urn:microsoft.com/office/officeart/2005/8/layout/radial4"/>
    <dgm:cxn modelId="{9A4E7990-DC8C-44DE-B5DD-5939A8EBA9CC}" type="presParOf" srcId="{ACFFA0E1-7C05-46D5-9E68-4C6A137D8578}" destId="{AEDA4F5A-8D21-4B86-A09F-C1FDC8E6431D}" srcOrd="1" destOrd="0" presId="urn:microsoft.com/office/officeart/2005/8/layout/radial4"/>
    <dgm:cxn modelId="{619FE4A4-6C34-4B9C-9C21-797ED5C1920E}" type="presParOf" srcId="{ACFFA0E1-7C05-46D5-9E68-4C6A137D8578}" destId="{9C6ABC27-C4FA-4639-90CE-6DF3D5B01042}" srcOrd="2" destOrd="0" presId="urn:microsoft.com/office/officeart/2005/8/layout/radial4"/>
    <dgm:cxn modelId="{36BCEF26-B3AA-43B4-982A-214A8A54398A}" type="presParOf" srcId="{ACFFA0E1-7C05-46D5-9E68-4C6A137D8578}" destId="{114A2A72-BF89-4857-9DB7-3604D42F5571}" srcOrd="3" destOrd="0" presId="urn:microsoft.com/office/officeart/2005/8/layout/radial4"/>
    <dgm:cxn modelId="{D5B9AAC1-DDCB-485F-9788-83B6EF284C71}" type="presParOf" srcId="{ACFFA0E1-7C05-46D5-9E68-4C6A137D8578}" destId="{D0110BAD-A745-4022-AC39-16345792EEF3}" srcOrd="4" destOrd="0" presId="urn:microsoft.com/office/officeart/2005/8/layout/radial4"/>
    <dgm:cxn modelId="{D886EE6E-8B30-4322-BF70-1EC5817F6677}" type="presParOf" srcId="{ACFFA0E1-7C05-46D5-9E68-4C6A137D8578}" destId="{9099A86C-3CD9-43E9-8B67-F3FDC6788228}" srcOrd="5" destOrd="0" presId="urn:microsoft.com/office/officeart/2005/8/layout/radial4"/>
    <dgm:cxn modelId="{0D74A661-E5E8-4CE1-8ACB-7C007C1439E5}" type="presParOf" srcId="{ACFFA0E1-7C05-46D5-9E68-4C6A137D8578}" destId="{20902623-597A-4874-AFDA-331CA02FE92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EE3311A-A2EB-4056-B6A0-F8A55858B360}" type="doc">
      <dgm:prSet loTypeId="urn:microsoft.com/office/officeart/2005/8/layout/cycle4" loCatId="cycle" qsTypeId="urn:microsoft.com/office/officeart/2005/8/quickstyle/simple1" qsCatId="simple" csTypeId="urn:microsoft.com/office/officeart/2005/8/colors/accent3_5" csCatId="accent3" phldr="1"/>
      <dgm:spPr/>
    </dgm:pt>
    <dgm:pt modelId="{76297791-BDE8-49B4-A67C-3B60AE34208C}">
      <dgm:prSet phldrT="[Texto]"/>
      <dgm:spPr/>
      <dgm:t>
        <a:bodyPr/>
        <a:lstStyle/>
        <a:p>
          <a:r>
            <a:rPr lang="es-EC" b="0" dirty="0">
              <a:solidFill>
                <a:schemeClr val="tx1"/>
              </a:solidFill>
            </a:rPr>
            <a:t>Destino del microcrédito</a:t>
          </a:r>
        </a:p>
      </dgm:t>
    </dgm:pt>
    <dgm:pt modelId="{EF6499A3-E140-4028-B7CA-2A9B8BE5AE1C}" type="parTrans" cxnId="{228BD565-DF9D-47F1-A2E4-4E284015DBAB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0510C7D7-FF64-41E2-AA15-986C2561CDB5}" type="sibTrans" cxnId="{228BD565-DF9D-47F1-A2E4-4E284015DBAB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7E4ECC68-D385-4536-9838-2797FF628D40}">
      <dgm:prSet phldrT="[Texto]"/>
      <dgm:spPr/>
      <dgm:t>
        <a:bodyPr/>
        <a:lstStyle/>
        <a:p>
          <a:r>
            <a:rPr lang="es-EC" b="0" dirty="0">
              <a:solidFill>
                <a:schemeClr val="tx1"/>
              </a:solidFill>
            </a:rPr>
            <a:t>Riesgo del microcrédito </a:t>
          </a:r>
        </a:p>
      </dgm:t>
    </dgm:pt>
    <dgm:pt modelId="{9E0ED4D4-618A-4A83-9ADF-4C806E4F101A}" type="parTrans" cxnId="{E0411531-7A75-4EBB-BCC4-4844E5A1415C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FFCFF69E-2B27-4A86-8BD0-F0FAD3864642}" type="sibTrans" cxnId="{E0411531-7A75-4EBB-BCC4-4844E5A1415C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AF953C59-1AAF-4564-826F-1B69100BE35E}">
      <dgm:prSet phldrT="[Texto]"/>
      <dgm:spPr/>
      <dgm:t>
        <a:bodyPr/>
        <a:lstStyle/>
        <a:p>
          <a:r>
            <a:rPr lang="es-EC" b="0" dirty="0">
              <a:solidFill>
                <a:schemeClr val="tx1"/>
              </a:solidFill>
            </a:rPr>
            <a:t>Opinión del microcrédito sin garantías</a:t>
          </a:r>
        </a:p>
      </dgm:t>
    </dgm:pt>
    <dgm:pt modelId="{C925765A-1195-4727-BA05-C15C124B613E}" type="parTrans" cxnId="{3017E8E7-86BB-4C1F-92D8-3D290EE88036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A9C55813-13E4-4112-AD72-DF568B927C2B}" type="sibTrans" cxnId="{3017E8E7-86BB-4C1F-92D8-3D290EE88036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F49AEB7C-1CD3-43E6-86DC-8329DE91D831}">
      <dgm:prSet phldrT="[Texto]"/>
      <dgm:spPr/>
      <dgm:t>
        <a:bodyPr/>
        <a:lstStyle/>
        <a:p>
          <a:r>
            <a:rPr lang="es-EC" b="0" dirty="0">
              <a:solidFill>
                <a:schemeClr val="tx1"/>
              </a:solidFill>
            </a:rPr>
            <a:t>Negocio ya en marcha</a:t>
          </a:r>
        </a:p>
      </dgm:t>
    </dgm:pt>
    <dgm:pt modelId="{F4B6D072-C4C5-4F46-A121-37450A36EA63}" type="parTrans" cxnId="{0A609948-1178-404B-86CD-1DECD4D7C729}">
      <dgm:prSet/>
      <dgm:spPr/>
      <dgm:t>
        <a:bodyPr/>
        <a:lstStyle/>
        <a:p>
          <a:endParaRPr lang="es-EC"/>
        </a:p>
      </dgm:t>
    </dgm:pt>
    <dgm:pt modelId="{9E588BE5-8646-4FC2-926B-005E6DA07BF5}" type="sibTrans" cxnId="{0A609948-1178-404B-86CD-1DECD4D7C729}">
      <dgm:prSet/>
      <dgm:spPr/>
      <dgm:t>
        <a:bodyPr/>
        <a:lstStyle/>
        <a:p>
          <a:endParaRPr lang="es-EC"/>
        </a:p>
      </dgm:t>
    </dgm:pt>
    <dgm:pt modelId="{E72ED265-A9E4-4BBE-B947-EF3182D0AB3C}">
      <dgm:prSet phldrT="[Texto]"/>
      <dgm:spPr/>
      <dgm:t>
        <a:bodyPr/>
        <a:lstStyle/>
        <a:p>
          <a:r>
            <a:rPr lang="es-EC" b="0" dirty="0">
              <a:solidFill>
                <a:schemeClr val="tx1"/>
              </a:solidFill>
            </a:rPr>
            <a:t>No se recupere totalmente</a:t>
          </a:r>
        </a:p>
      </dgm:t>
    </dgm:pt>
    <dgm:pt modelId="{A38968D4-EA2E-4306-9CD0-EFEC2C4B6857}" type="parTrans" cxnId="{88F36E5E-C179-4B96-A2C9-83869FCD06F9}">
      <dgm:prSet/>
      <dgm:spPr/>
      <dgm:t>
        <a:bodyPr/>
        <a:lstStyle/>
        <a:p>
          <a:endParaRPr lang="es-EC"/>
        </a:p>
      </dgm:t>
    </dgm:pt>
    <dgm:pt modelId="{D2830698-0D26-45A9-8292-CBF51D0D38FD}" type="sibTrans" cxnId="{88F36E5E-C179-4B96-A2C9-83869FCD06F9}">
      <dgm:prSet/>
      <dgm:spPr/>
      <dgm:t>
        <a:bodyPr/>
        <a:lstStyle/>
        <a:p>
          <a:endParaRPr lang="es-EC"/>
        </a:p>
      </dgm:t>
    </dgm:pt>
    <dgm:pt modelId="{18943E37-0D1C-42B1-A067-237971259447}">
      <dgm:prSet phldrT="[Texto]"/>
      <dgm:spPr/>
      <dgm:t>
        <a:bodyPr/>
        <a:lstStyle/>
        <a:p>
          <a:r>
            <a:rPr lang="es-EC" b="0" dirty="0">
              <a:solidFill>
                <a:schemeClr val="tx1"/>
              </a:solidFill>
            </a:rPr>
            <a:t>Viable (buen historial crediticio)</a:t>
          </a:r>
        </a:p>
      </dgm:t>
    </dgm:pt>
    <dgm:pt modelId="{55671932-2586-444F-BFCD-137A6CAB16AE}" type="parTrans" cxnId="{064ED7B3-098E-4A65-A7D8-BC84610AD5D6}">
      <dgm:prSet/>
      <dgm:spPr/>
      <dgm:t>
        <a:bodyPr/>
        <a:lstStyle/>
        <a:p>
          <a:endParaRPr lang="es-EC"/>
        </a:p>
      </dgm:t>
    </dgm:pt>
    <dgm:pt modelId="{75E78697-CC4E-4814-AE4C-0808860F2235}" type="sibTrans" cxnId="{064ED7B3-098E-4A65-A7D8-BC84610AD5D6}">
      <dgm:prSet/>
      <dgm:spPr/>
      <dgm:t>
        <a:bodyPr/>
        <a:lstStyle/>
        <a:p>
          <a:endParaRPr lang="es-EC"/>
        </a:p>
      </dgm:t>
    </dgm:pt>
    <dgm:pt modelId="{6227AF60-FD76-4D84-BA47-C309BBFB9358}">
      <dgm:prSet phldrT="[Texto]"/>
      <dgm:spPr/>
      <dgm:t>
        <a:bodyPr/>
        <a:lstStyle/>
        <a:p>
          <a:r>
            <a:rPr lang="es-EC" b="0" dirty="0">
              <a:solidFill>
                <a:schemeClr val="tx1"/>
              </a:solidFill>
            </a:rPr>
            <a:t>No  pago</a:t>
          </a:r>
        </a:p>
      </dgm:t>
    </dgm:pt>
    <dgm:pt modelId="{E3FB0EA9-C07A-4F7C-AB19-82DFAEA9B763}" type="parTrans" cxnId="{17A5967C-B73F-4453-AD24-2CDE630A4F51}">
      <dgm:prSet/>
      <dgm:spPr/>
      <dgm:t>
        <a:bodyPr/>
        <a:lstStyle/>
        <a:p>
          <a:endParaRPr lang="es-EC"/>
        </a:p>
      </dgm:t>
    </dgm:pt>
    <dgm:pt modelId="{9E6825FD-CDD5-4D11-8989-8EFA14D372F8}" type="sibTrans" cxnId="{17A5967C-B73F-4453-AD24-2CDE630A4F51}">
      <dgm:prSet/>
      <dgm:spPr/>
      <dgm:t>
        <a:bodyPr/>
        <a:lstStyle/>
        <a:p>
          <a:endParaRPr lang="es-EC"/>
        </a:p>
      </dgm:t>
    </dgm:pt>
    <dgm:pt modelId="{964B277D-B405-4750-B2D1-36E984A09DF9}">
      <dgm:prSet phldrT="[Texto]"/>
      <dgm:spPr/>
      <dgm:t>
        <a:bodyPr/>
        <a:lstStyle/>
        <a:p>
          <a:r>
            <a:rPr lang="es-EC" b="0" dirty="0">
              <a:solidFill>
                <a:schemeClr val="tx1"/>
              </a:solidFill>
            </a:rPr>
            <a:t>Riesgo alto</a:t>
          </a:r>
        </a:p>
      </dgm:t>
    </dgm:pt>
    <dgm:pt modelId="{988D9278-6B1D-4943-B6FB-B28A3A116DA4}" type="parTrans" cxnId="{2A9A40A2-46F4-4B5C-B55C-F8DDCC18BA04}">
      <dgm:prSet/>
      <dgm:spPr/>
      <dgm:t>
        <a:bodyPr/>
        <a:lstStyle/>
        <a:p>
          <a:endParaRPr lang="es-EC"/>
        </a:p>
      </dgm:t>
    </dgm:pt>
    <dgm:pt modelId="{15EC444B-1E43-4B85-A763-046DF5AEBF4C}" type="sibTrans" cxnId="{2A9A40A2-46F4-4B5C-B55C-F8DDCC18BA04}">
      <dgm:prSet/>
      <dgm:spPr/>
      <dgm:t>
        <a:bodyPr/>
        <a:lstStyle/>
        <a:p>
          <a:endParaRPr lang="es-EC"/>
        </a:p>
      </dgm:t>
    </dgm:pt>
    <dgm:pt modelId="{7B55A3B5-2112-4E1A-98DA-C004053B7BA6}">
      <dgm:prSet phldrT="[Texto]"/>
      <dgm:spPr/>
      <dgm:t>
        <a:bodyPr/>
        <a:lstStyle/>
        <a:p>
          <a:r>
            <a:rPr lang="es-EC" b="0" dirty="0">
              <a:solidFill>
                <a:schemeClr val="tx1"/>
              </a:solidFill>
            </a:rPr>
            <a:t>Legalidad del microcrédito sin garantías </a:t>
          </a:r>
        </a:p>
      </dgm:t>
    </dgm:pt>
    <dgm:pt modelId="{9323763F-7B4D-469D-90EC-0E9941FBE07B}" type="parTrans" cxnId="{C97761BD-C63E-4944-ABAF-8CDDCF7688E8}">
      <dgm:prSet/>
      <dgm:spPr/>
      <dgm:t>
        <a:bodyPr/>
        <a:lstStyle/>
        <a:p>
          <a:endParaRPr lang="es-EC"/>
        </a:p>
      </dgm:t>
    </dgm:pt>
    <dgm:pt modelId="{96B031D7-01E1-438A-A509-0FB5C6F80C8D}" type="sibTrans" cxnId="{C97761BD-C63E-4944-ABAF-8CDDCF7688E8}">
      <dgm:prSet/>
      <dgm:spPr/>
      <dgm:t>
        <a:bodyPr/>
        <a:lstStyle/>
        <a:p>
          <a:endParaRPr lang="es-EC"/>
        </a:p>
      </dgm:t>
    </dgm:pt>
    <dgm:pt modelId="{723E60C2-78B1-4162-9581-97F33CFFC897}">
      <dgm:prSet phldrT="[Texto]"/>
      <dgm:spPr/>
      <dgm:t>
        <a:bodyPr/>
        <a:lstStyle/>
        <a:p>
          <a:r>
            <a:rPr lang="es-EC" b="0" dirty="0">
              <a:solidFill>
                <a:schemeClr val="tx1"/>
              </a:solidFill>
            </a:rPr>
            <a:t>Es legal</a:t>
          </a:r>
        </a:p>
      </dgm:t>
    </dgm:pt>
    <dgm:pt modelId="{7B8E8F7E-BF2B-440A-A6DD-5AB007C7AD07}" type="parTrans" cxnId="{2F6A2959-7A30-4756-B0B1-3BE18099B1D9}">
      <dgm:prSet/>
      <dgm:spPr/>
      <dgm:t>
        <a:bodyPr/>
        <a:lstStyle/>
        <a:p>
          <a:endParaRPr lang="es-EC"/>
        </a:p>
      </dgm:t>
    </dgm:pt>
    <dgm:pt modelId="{84F5326A-D26C-4518-AA03-506AD6A1A77B}" type="sibTrans" cxnId="{2F6A2959-7A30-4756-B0B1-3BE18099B1D9}">
      <dgm:prSet/>
      <dgm:spPr/>
      <dgm:t>
        <a:bodyPr/>
        <a:lstStyle/>
        <a:p>
          <a:endParaRPr lang="es-EC"/>
        </a:p>
      </dgm:t>
    </dgm:pt>
    <dgm:pt modelId="{C27E861C-C86B-444D-A866-1C7385026052}">
      <dgm:prSet phldrT="[Texto]"/>
      <dgm:spPr/>
      <dgm:t>
        <a:bodyPr/>
        <a:lstStyle/>
        <a:p>
          <a:r>
            <a:rPr lang="es-EC" b="0" dirty="0">
              <a:solidFill>
                <a:schemeClr val="tx1"/>
              </a:solidFill>
            </a:rPr>
            <a:t>Políticas internas</a:t>
          </a:r>
        </a:p>
      </dgm:t>
    </dgm:pt>
    <dgm:pt modelId="{59B9F4F6-C531-43C7-BEE2-989124D4C29D}" type="parTrans" cxnId="{161D53A5-EF72-4435-95C1-4B8DBBE5B870}">
      <dgm:prSet/>
      <dgm:spPr/>
      <dgm:t>
        <a:bodyPr/>
        <a:lstStyle/>
        <a:p>
          <a:endParaRPr lang="es-EC"/>
        </a:p>
      </dgm:t>
    </dgm:pt>
    <dgm:pt modelId="{EB1B8AF3-12CC-4541-8B30-6A710E693A16}" type="sibTrans" cxnId="{161D53A5-EF72-4435-95C1-4B8DBBE5B870}">
      <dgm:prSet/>
      <dgm:spPr/>
      <dgm:t>
        <a:bodyPr/>
        <a:lstStyle/>
        <a:p>
          <a:endParaRPr lang="es-EC"/>
        </a:p>
      </dgm:t>
    </dgm:pt>
    <dgm:pt modelId="{FE9900D2-7989-43E5-BF19-52BAE7588100}" type="pres">
      <dgm:prSet presAssocID="{DEE3311A-A2EB-4056-B6A0-F8A55858B36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2FFE006-AC30-418A-A600-E9B42828CA86}" type="pres">
      <dgm:prSet presAssocID="{DEE3311A-A2EB-4056-B6A0-F8A55858B360}" presName="children" presStyleCnt="0"/>
      <dgm:spPr/>
    </dgm:pt>
    <dgm:pt modelId="{DB654C14-6B72-4887-9B28-FC70CC24B135}" type="pres">
      <dgm:prSet presAssocID="{DEE3311A-A2EB-4056-B6A0-F8A55858B360}" presName="child1group" presStyleCnt="0"/>
      <dgm:spPr/>
    </dgm:pt>
    <dgm:pt modelId="{14566CA6-44DC-4C06-8D99-37B1A2A22B0E}" type="pres">
      <dgm:prSet presAssocID="{DEE3311A-A2EB-4056-B6A0-F8A55858B360}" presName="child1" presStyleLbl="bgAcc1" presStyleIdx="0" presStyleCnt="4"/>
      <dgm:spPr/>
    </dgm:pt>
    <dgm:pt modelId="{48A27430-428B-49BB-8A34-F84DEF29B0D8}" type="pres">
      <dgm:prSet presAssocID="{DEE3311A-A2EB-4056-B6A0-F8A55858B360}" presName="child1Text" presStyleLbl="bgAcc1" presStyleIdx="0" presStyleCnt="4">
        <dgm:presLayoutVars>
          <dgm:bulletEnabled val="1"/>
        </dgm:presLayoutVars>
      </dgm:prSet>
      <dgm:spPr/>
    </dgm:pt>
    <dgm:pt modelId="{A72FDA3C-7E1B-4F7D-9B87-6953E2F61AC7}" type="pres">
      <dgm:prSet presAssocID="{DEE3311A-A2EB-4056-B6A0-F8A55858B360}" presName="child2group" presStyleCnt="0"/>
      <dgm:spPr/>
    </dgm:pt>
    <dgm:pt modelId="{833B7963-E89D-4EA6-84FD-BE60DA520793}" type="pres">
      <dgm:prSet presAssocID="{DEE3311A-A2EB-4056-B6A0-F8A55858B360}" presName="child2" presStyleLbl="bgAcc1" presStyleIdx="1" presStyleCnt="4"/>
      <dgm:spPr/>
    </dgm:pt>
    <dgm:pt modelId="{E0268BC8-E591-4FAB-BE67-FD1178438573}" type="pres">
      <dgm:prSet presAssocID="{DEE3311A-A2EB-4056-B6A0-F8A55858B360}" presName="child2Text" presStyleLbl="bgAcc1" presStyleIdx="1" presStyleCnt="4">
        <dgm:presLayoutVars>
          <dgm:bulletEnabled val="1"/>
        </dgm:presLayoutVars>
      </dgm:prSet>
      <dgm:spPr/>
    </dgm:pt>
    <dgm:pt modelId="{43266FF5-687D-4112-B873-7755FF338276}" type="pres">
      <dgm:prSet presAssocID="{DEE3311A-A2EB-4056-B6A0-F8A55858B360}" presName="child3group" presStyleCnt="0"/>
      <dgm:spPr/>
    </dgm:pt>
    <dgm:pt modelId="{86B4501D-D4E3-4B91-AABA-13846CC29D84}" type="pres">
      <dgm:prSet presAssocID="{DEE3311A-A2EB-4056-B6A0-F8A55858B360}" presName="child3" presStyleLbl="bgAcc1" presStyleIdx="2" presStyleCnt="4"/>
      <dgm:spPr/>
    </dgm:pt>
    <dgm:pt modelId="{FDF896F4-E9F3-4708-A902-083A917DA009}" type="pres">
      <dgm:prSet presAssocID="{DEE3311A-A2EB-4056-B6A0-F8A55858B360}" presName="child3Text" presStyleLbl="bgAcc1" presStyleIdx="2" presStyleCnt="4">
        <dgm:presLayoutVars>
          <dgm:bulletEnabled val="1"/>
        </dgm:presLayoutVars>
      </dgm:prSet>
      <dgm:spPr/>
    </dgm:pt>
    <dgm:pt modelId="{D9813896-801E-45C3-A78D-6AADBDD4EE5E}" type="pres">
      <dgm:prSet presAssocID="{DEE3311A-A2EB-4056-B6A0-F8A55858B360}" presName="child4group" presStyleCnt="0"/>
      <dgm:spPr/>
    </dgm:pt>
    <dgm:pt modelId="{96087C08-8801-41C0-96B2-2E3CD6C6EF7F}" type="pres">
      <dgm:prSet presAssocID="{DEE3311A-A2EB-4056-B6A0-F8A55858B360}" presName="child4" presStyleLbl="bgAcc1" presStyleIdx="3" presStyleCnt="4"/>
      <dgm:spPr/>
    </dgm:pt>
    <dgm:pt modelId="{D86F0AFA-5B9E-4BBE-8125-B987E696421F}" type="pres">
      <dgm:prSet presAssocID="{DEE3311A-A2EB-4056-B6A0-F8A55858B360}" presName="child4Text" presStyleLbl="bgAcc1" presStyleIdx="3" presStyleCnt="4">
        <dgm:presLayoutVars>
          <dgm:bulletEnabled val="1"/>
        </dgm:presLayoutVars>
      </dgm:prSet>
      <dgm:spPr/>
    </dgm:pt>
    <dgm:pt modelId="{0F2C5E52-4D3A-4D29-B2DA-E1FFA7A1DC83}" type="pres">
      <dgm:prSet presAssocID="{DEE3311A-A2EB-4056-B6A0-F8A55858B360}" presName="childPlaceholder" presStyleCnt="0"/>
      <dgm:spPr/>
    </dgm:pt>
    <dgm:pt modelId="{97E30B6D-48AC-4E5F-B88E-81E4637E009D}" type="pres">
      <dgm:prSet presAssocID="{DEE3311A-A2EB-4056-B6A0-F8A55858B360}" presName="circle" presStyleCnt="0"/>
      <dgm:spPr/>
    </dgm:pt>
    <dgm:pt modelId="{9004E72D-109A-4788-B929-C707EF03FECC}" type="pres">
      <dgm:prSet presAssocID="{DEE3311A-A2EB-4056-B6A0-F8A55858B36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9A620628-54C8-482F-8D18-88537DCEAB0D}" type="pres">
      <dgm:prSet presAssocID="{DEE3311A-A2EB-4056-B6A0-F8A55858B36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F840873-8996-4F04-BF10-6636F6FD7A08}" type="pres">
      <dgm:prSet presAssocID="{DEE3311A-A2EB-4056-B6A0-F8A55858B36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57BB87F3-3AA0-43D1-BD00-0CE3FE2F5D44}" type="pres">
      <dgm:prSet presAssocID="{DEE3311A-A2EB-4056-B6A0-F8A55858B36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C0F9A7D-9F1D-43FD-97E3-BAA731C2DF50}" type="pres">
      <dgm:prSet presAssocID="{DEE3311A-A2EB-4056-B6A0-F8A55858B360}" presName="quadrantPlaceholder" presStyleCnt="0"/>
      <dgm:spPr/>
    </dgm:pt>
    <dgm:pt modelId="{E8817D47-5AEE-45BD-B8CC-3857D9E365BE}" type="pres">
      <dgm:prSet presAssocID="{DEE3311A-A2EB-4056-B6A0-F8A55858B360}" presName="center1" presStyleLbl="fgShp" presStyleIdx="0" presStyleCnt="2"/>
      <dgm:spPr/>
    </dgm:pt>
    <dgm:pt modelId="{EC66BBF5-4DB3-4EAA-8EBC-A24C1EBD36F8}" type="pres">
      <dgm:prSet presAssocID="{DEE3311A-A2EB-4056-B6A0-F8A55858B360}" presName="center2" presStyleLbl="fgShp" presStyleIdx="1" presStyleCnt="2"/>
      <dgm:spPr/>
    </dgm:pt>
  </dgm:ptLst>
  <dgm:cxnLst>
    <dgm:cxn modelId="{2697D002-5898-47C9-BFDE-5C0DD597DD74}" type="presOf" srcId="{76297791-BDE8-49B4-A67C-3B60AE34208C}" destId="{9004E72D-109A-4788-B929-C707EF03FECC}" srcOrd="0" destOrd="0" presId="urn:microsoft.com/office/officeart/2005/8/layout/cycle4"/>
    <dgm:cxn modelId="{84BA8905-C923-43B1-BD8C-7457A65530F7}" type="presOf" srcId="{E72ED265-A9E4-4BBE-B947-EF3182D0AB3C}" destId="{833B7963-E89D-4EA6-84FD-BE60DA520793}" srcOrd="0" destOrd="0" presId="urn:microsoft.com/office/officeart/2005/8/layout/cycle4"/>
    <dgm:cxn modelId="{4A0A5612-137B-40DF-82B2-8DB2D7BC29BF}" type="presOf" srcId="{C27E861C-C86B-444D-A866-1C7385026052}" destId="{96087C08-8801-41C0-96B2-2E3CD6C6EF7F}" srcOrd="0" destOrd="1" presId="urn:microsoft.com/office/officeart/2005/8/layout/cycle4"/>
    <dgm:cxn modelId="{CEE86714-F806-45F0-8A5F-9066CD896EA4}" type="presOf" srcId="{7B55A3B5-2112-4E1A-98DA-C004053B7BA6}" destId="{57BB87F3-3AA0-43D1-BD00-0CE3FE2F5D44}" srcOrd="0" destOrd="0" presId="urn:microsoft.com/office/officeart/2005/8/layout/cycle4"/>
    <dgm:cxn modelId="{068C3C19-A02B-431E-BB58-8D64FDA067F4}" type="presOf" srcId="{DEE3311A-A2EB-4056-B6A0-F8A55858B360}" destId="{FE9900D2-7989-43E5-BF19-52BAE7588100}" srcOrd="0" destOrd="0" presId="urn:microsoft.com/office/officeart/2005/8/layout/cycle4"/>
    <dgm:cxn modelId="{E0411531-7A75-4EBB-BCC4-4844E5A1415C}" srcId="{DEE3311A-A2EB-4056-B6A0-F8A55858B360}" destId="{7E4ECC68-D385-4536-9838-2797FF628D40}" srcOrd="1" destOrd="0" parTransId="{9E0ED4D4-618A-4A83-9ADF-4C806E4F101A}" sibTransId="{FFCFF69E-2B27-4A86-8BD0-F0FAD3864642}"/>
    <dgm:cxn modelId="{13445631-2E9E-4A92-BAD0-3392C1888C15}" type="presOf" srcId="{6227AF60-FD76-4D84-BA47-C309BBFB9358}" destId="{E0268BC8-E591-4FAB-BE67-FD1178438573}" srcOrd="1" destOrd="1" presId="urn:microsoft.com/office/officeart/2005/8/layout/cycle4"/>
    <dgm:cxn modelId="{29510239-CBAB-4058-9984-9D4744E22738}" type="presOf" srcId="{6227AF60-FD76-4D84-BA47-C309BBFB9358}" destId="{833B7963-E89D-4EA6-84FD-BE60DA520793}" srcOrd="0" destOrd="1" presId="urn:microsoft.com/office/officeart/2005/8/layout/cycle4"/>
    <dgm:cxn modelId="{18E59C3F-BC2C-419E-8D19-434F267A7665}" type="presOf" srcId="{7E4ECC68-D385-4536-9838-2797FF628D40}" destId="{9A620628-54C8-482F-8D18-88537DCEAB0D}" srcOrd="0" destOrd="0" presId="urn:microsoft.com/office/officeart/2005/8/layout/cycle4"/>
    <dgm:cxn modelId="{88F36E5E-C179-4B96-A2C9-83869FCD06F9}" srcId="{7E4ECC68-D385-4536-9838-2797FF628D40}" destId="{E72ED265-A9E4-4BBE-B947-EF3182D0AB3C}" srcOrd="0" destOrd="0" parTransId="{A38968D4-EA2E-4306-9CD0-EFEC2C4B6857}" sibTransId="{D2830698-0D26-45A9-8292-CBF51D0D38FD}"/>
    <dgm:cxn modelId="{228BD565-DF9D-47F1-A2E4-4E284015DBAB}" srcId="{DEE3311A-A2EB-4056-B6A0-F8A55858B360}" destId="{76297791-BDE8-49B4-A67C-3B60AE34208C}" srcOrd="0" destOrd="0" parTransId="{EF6499A3-E140-4028-B7CA-2A9B8BE5AE1C}" sibTransId="{0510C7D7-FF64-41E2-AA15-986C2561CDB5}"/>
    <dgm:cxn modelId="{0A609948-1178-404B-86CD-1DECD4D7C729}" srcId="{76297791-BDE8-49B4-A67C-3B60AE34208C}" destId="{F49AEB7C-1CD3-43E6-86DC-8329DE91D831}" srcOrd="0" destOrd="0" parTransId="{F4B6D072-C4C5-4F46-A121-37450A36EA63}" sibTransId="{9E588BE5-8646-4FC2-926B-005E6DA07BF5}"/>
    <dgm:cxn modelId="{54E5814D-044E-4242-BCFF-5639CA691A62}" type="presOf" srcId="{723E60C2-78B1-4162-9581-97F33CFFC897}" destId="{D86F0AFA-5B9E-4BBE-8125-B987E696421F}" srcOrd="1" destOrd="0" presId="urn:microsoft.com/office/officeart/2005/8/layout/cycle4"/>
    <dgm:cxn modelId="{2F6A2959-7A30-4756-B0B1-3BE18099B1D9}" srcId="{7B55A3B5-2112-4E1A-98DA-C004053B7BA6}" destId="{723E60C2-78B1-4162-9581-97F33CFFC897}" srcOrd="0" destOrd="0" parTransId="{7B8E8F7E-BF2B-440A-A6DD-5AB007C7AD07}" sibTransId="{84F5326A-D26C-4518-AA03-506AD6A1A77B}"/>
    <dgm:cxn modelId="{17A5967C-B73F-4453-AD24-2CDE630A4F51}" srcId="{7E4ECC68-D385-4536-9838-2797FF628D40}" destId="{6227AF60-FD76-4D84-BA47-C309BBFB9358}" srcOrd="1" destOrd="0" parTransId="{E3FB0EA9-C07A-4F7C-AB19-82DFAEA9B763}" sibTransId="{9E6825FD-CDD5-4D11-8989-8EFA14D372F8}"/>
    <dgm:cxn modelId="{3BD6C27D-79FC-4989-A2AD-AA943F9AFAB2}" type="presOf" srcId="{964B277D-B405-4750-B2D1-36E984A09DF9}" destId="{86B4501D-D4E3-4B91-AABA-13846CC29D84}" srcOrd="0" destOrd="1" presId="urn:microsoft.com/office/officeart/2005/8/layout/cycle4"/>
    <dgm:cxn modelId="{61C7987F-9C6B-48E9-B592-5B23AAA2CDA1}" type="presOf" srcId="{F49AEB7C-1CD3-43E6-86DC-8329DE91D831}" destId="{14566CA6-44DC-4C06-8D99-37B1A2A22B0E}" srcOrd="0" destOrd="0" presId="urn:microsoft.com/office/officeart/2005/8/layout/cycle4"/>
    <dgm:cxn modelId="{2A9A40A2-46F4-4B5C-B55C-F8DDCC18BA04}" srcId="{AF953C59-1AAF-4564-826F-1B69100BE35E}" destId="{964B277D-B405-4750-B2D1-36E984A09DF9}" srcOrd="1" destOrd="0" parTransId="{988D9278-6B1D-4943-B6FB-B28A3A116DA4}" sibTransId="{15EC444B-1E43-4B85-A763-046DF5AEBF4C}"/>
    <dgm:cxn modelId="{161D53A5-EF72-4435-95C1-4B8DBBE5B870}" srcId="{7B55A3B5-2112-4E1A-98DA-C004053B7BA6}" destId="{C27E861C-C86B-444D-A866-1C7385026052}" srcOrd="1" destOrd="0" parTransId="{59B9F4F6-C531-43C7-BEE2-989124D4C29D}" sibTransId="{EB1B8AF3-12CC-4541-8B30-6A710E693A16}"/>
    <dgm:cxn modelId="{BEFAA2A5-89DF-4004-A889-7FA3C7D06F3D}" type="presOf" srcId="{AF953C59-1AAF-4564-826F-1B69100BE35E}" destId="{FF840873-8996-4F04-BF10-6636F6FD7A08}" srcOrd="0" destOrd="0" presId="urn:microsoft.com/office/officeart/2005/8/layout/cycle4"/>
    <dgm:cxn modelId="{7C3E0CAD-9DA6-4311-AD56-06C1ADDA8FAC}" type="presOf" srcId="{964B277D-B405-4750-B2D1-36E984A09DF9}" destId="{FDF896F4-E9F3-4708-A902-083A917DA009}" srcOrd="1" destOrd="1" presId="urn:microsoft.com/office/officeart/2005/8/layout/cycle4"/>
    <dgm:cxn modelId="{32B516B0-6193-4340-A8D7-3023C39B6152}" type="presOf" srcId="{723E60C2-78B1-4162-9581-97F33CFFC897}" destId="{96087C08-8801-41C0-96B2-2E3CD6C6EF7F}" srcOrd="0" destOrd="0" presId="urn:microsoft.com/office/officeart/2005/8/layout/cycle4"/>
    <dgm:cxn modelId="{D35675B2-5765-439A-97B4-85DE21A0163C}" type="presOf" srcId="{F49AEB7C-1CD3-43E6-86DC-8329DE91D831}" destId="{48A27430-428B-49BB-8A34-F84DEF29B0D8}" srcOrd="1" destOrd="0" presId="urn:microsoft.com/office/officeart/2005/8/layout/cycle4"/>
    <dgm:cxn modelId="{064ED7B3-098E-4A65-A7D8-BC84610AD5D6}" srcId="{AF953C59-1AAF-4564-826F-1B69100BE35E}" destId="{18943E37-0D1C-42B1-A067-237971259447}" srcOrd="0" destOrd="0" parTransId="{55671932-2586-444F-BFCD-137A6CAB16AE}" sibTransId="{75E78697-CC4E-4814-AE4C-0808860F2235}"/>
    <dgm:cxn modelId="{B9B7A8B7-2622-432B-BCEE-A53662DF95D4}" type="presOf" srcId="{C27E861C-C86B-444D-A866-1C7385026052}" destId="{D86F0AFA-5B9E-4BBE-8125-B987E696421F}" srcOrd="1" destOrd="1" presId="urn:microsoft.com/office/officeart/2005/8/layout/cycle4"/>
    <dgm:cxn modelId="{C97761BD-C63E-4944-ABAF-8CDDCF7688E8}" srcId="{DEE3311A-A2EB-4056-B6A0-F8A55858B360}" destId="{7B55A3B5-2112-4E1A-98DA-C004053B7BA6}" srcOrd="3" destOrd="0" parTransId="{9323763F-7B4D-469D-90EC-0E9941FBE07B}" sibTransId="{96B031D7-01E1-438A-A509-0FB5C6F80C8D}"/>
    <dgm:cxn modelId="{3BB43AC5-EBC2-47EE-8221-DF38F195E7C9}" type="presOf" srcId="{18943E37-0D1C-42B1-A067-237971259447}" destId="{FDF896F4-E9F3-4708-A902-083A917DA009}" srcOrd="1" destOrd="0" presId="urn:microsoft.com/office/officeart/2005/8/layout/cycle4"/>
    <dgm:cxn modelId="{3017E8E7-86BB-4C1F-92D8-3D290EE88036}" srcId="{DEE3311A-A2EB-4056-B6A0-F8A55858B360}" destId="{AF953C59-1AAF-4564-826F-1B69100BE35E}" srcOrd="2" destOrd="0" parTransId="{C925765A-1195-4727-BA05-C15C124B613E}" sibTransId="{A9C55813-13E4-4112-AD72-DF568B927C2B}"/>
    <dgm:cxn modelId="{E8EE51F1-2A89-426E-9C7B-35B27B47AD4E}" type="presOf" srcId="{18943E37-0D1C-42B1-A067-237971259447}" destId="{86B4501D-D4E3-4B91-AABA-13846CC29D84}" srcOrd="0" destOrd="0" presId="urn:microsoft.com/office/officeart/2005/8/layout/cycle4"/>
    <dgm:cxn modelId="{5EC0CCFD-5660-4181-A1F7-8D80CE02F085}" type="presOf" srcId="{E72ED265-A9E4-4BBE-B947-EF3182D0AB3C}" destId="{E0268BC8-E591-4FAB-BE67-FD1178438573}" srcOrd="1" destOrd="0" presId="urn:microsoft.com/office/officeart/2005/8/layout/cycle4"/>
    <dgm:cxn modelId="{F65BEB1F-A1A0-402E-90E1-46CB03E26DB0}" type="presParOf" srcId="{FE9900D2-7989-43E5-BF19-52BAE7588100}" destId="{52FFE006-AC30-418A-A600-E9B42828CA86}" srcOrd="0" destOrd="0" presId="urn:microsoft.com/office/officeart/2005/8/layout/cycle4"/>
    <dgm:cxn modelId="{D1EBB84D-EF70-471A-92C8-6756A99464DA}" type="presParOf" srcId="{52FFE006-AC30-418A-A600-E9B42828CA86}" destId="{DB654C14-6B72-4887-9B28-FC70CC24B135}" srcOrd="0" destOrd="0" presId="urn:microsoft.com/office/officeart/2005/8/layout/cycle4"/>
    <dgm:cxn modelId="{83A03C45-77E3-4522-ADD1-2FB0BE77AF2C}" type="presParOf" srcId="{DB654C14-6B72-4887-9B28-FC70CC24B135}" destId="{14566CA6-44DC-4C06-8D99-37B1A2A22B0E}" srcOrd="0" destOrd="0" presId="urn:microsoft.com/office/officeart/2005/8/layout/cycle4"/>
    <dgm:cxn modelId="{0B8C2F16-49E6-4231-9ABC-CC520497310D}" type="presParOf" srcId="{DB654C14-6B72-4887-9B28-FC70CC24B135}" destId="{48A27430-428B-49BB-8A34-F84DEF29B0D8}" srcOrd="1" destOrd="0" presId="urn:microsoft.com/office/officeart/2005/8/layout/cycle4"/>
    <dgm:cxn modelId="{DE7E7BB2-0CB6-4DD9-A15C-A65E7220DDF2}" type="presParOf" srcId="{52FFE006-AC30-418A-A600-E9B42828CA86}" destId="{A72FDA3C-7E1B-4F7D-9B87-6953E2F61AC7}" srcOrd="1" destOrd="0" presId="urn:microsoft.com/office/officeart/2005/8/layout/cycle4"/>
    <dgm:cxn modelId="{7929F23D-8289-4DFD-A579-D634B2FC2A3C}" type="presParOf" srcId="{A72FDA3C-7E1B-4F7D-9B87-6953E2F61AC7}" destId="{833B7963-E89D-4EA6-84FD-BE60DA520793}" srcOrd="0" destOrd="0" presId="urn:microsoft.com/office/officeart/2005/8/layout/cycle4"/>
    <dgm:cxn modelId="{EE06C347-4C26-4E83-A323-07D309A2CB7E}" type="presParOf" srcId="{A72FDA3C-7E1B-4F7D-9B87-6953E2F61AC7}" destId="{E0268BC8-E591-4FAB-BE67-FD1178438573}" srcOrd="1" destOrd="0" presId="urn:microsoft.com/office/officeart/2005/8/layout/cycle4"/>
    <dgm:cxn modelId="{F2B4D100-3BC3-42A8-9B7A-D120640B335A}" type="presParOf" srcId="{52FFE006-AC30-418A-A600-E9B42828CA86}" destId="{43266FF5-687D-4112-B873-7755FF338276}" srcOrd="2" destOrd="0" presId="urn:microsoft.com/office/officeart/2005/8/layout/cycle4"/>
    <dgm:cxn modelId="{DEBCE08D-2A15-414B-B728-8D10B7595425}" type="presParOf" srcId="{43266FF5-687D-4112-B873-7755FF338276}" destId="{86B4501D-D4E3-4B91-AABA-13846CC29D84}" srcOrd="0" destOrd="0" presId="urn:microsoft.com/office/officeart/2005/8/layout/cycle4"/>
    <dgm:cxn modelId="{174CECBF-C1DF-4C34-8F8F-D6ECC7F63562}" type="presParOf" srcId="{43266FF5-687D-4112-B873-7755FF338276}" destId="{FDF896F4-E9F3-4708-A902-083A917DA009}" srcOrd="1" destOrd="0" presId="urn:microsoft.com/office/officeart/2005/8/layout/cycle4"/>
    <dgm:cxn modelId="{9CFF1B94-D73E-4C2E-85BD-D63A697CFC0B}" type="presParOf" srcId="{52FFE006-AC30-418A-A600-E9B42828CA86}" destId="{D9813896-801E-45C3-A78D-6AADBDD4EE5E}" srcOrd="3" destOrd="0" presId="urn:microsoft.com/office/officeart/2005/8/layout/cycle4"/>
    <dgm:cxn modelId="{8C1633AA-297F-4A41-AD56-6420021C2284}" type="presParOf" srcId="{D9813896-801E-45C3-A78D-6AADBDD4EE5E}" destId="{96087C08-8801-41C0-96B2-2E3CD6C6EF7F}" srcOrd="0" destOrd="0" presId="urn:microsoft.com/office/officeart/2005/8/layout/cycle4"/>
    <dgm:cxn modelId="{57F063C3-58CA-4E37-89F5-B64894C6985B}" type="presParOf" srcId="{D9813896-801E-45C3-A78D-6AADBDD4EE5E}" destId="{D86F0AFA-5B9E-4BBE-8125-B987E696421F}" srcOrd="1" destOrd="0" presId="urn:microsoft.com/office/officeart/2005/8/layout/cycle4"/>
    <dgm:cxn modelId="{3C494CAC-1DB9-4E3E-BD69-630489A8C91E}" type="presParOf" srcId="{52FFE006-AC30-418A-A600-E9B42828CA86}" destId="{0F2C5E52-4D3A-4D29-B2DA-E1FFA7A1DC83}" srcOrd="4" destOrd="0" presId="urn:microsoft.com/office/officeart/2005/8/layout/cycle4"/>
    <dgm:cxn modelId="{1B5A94C0-D91E-4F64-9B76-D24792F2FA49}" type="presParOf" srcId="{FE9900D2-7989-43E5-BF19-52BAE7588100}" destId="{97E30B6D-48AC-4E5F-B88E-81E4637E009D}" srcOrd="1" destOrd="0" presId="urn:microsoft.com/office/officeart/2005/8/layout/cycle4"/>
    <dgm:cxn modelId="{58710C04-CC4C-4686-9342-6DA300FD58B5}" type="presParOf" srcId="{97E30B6D-48AC-4E5F-B88E-81E4637E009D}" destId="{9004E72D-109A-4788-B929-C707EF03FECC}" srcOrd="0" destOrd="0" presId="urn:microsoft.com/office/officeart/2005/8/layout/cycle4"/>
    <dgm:cxn modelId="{C3261CC7-DA59-4877-BF26-DC66CB4E1D86}" type="presParOf" srcId="{97E30B6D-48AC-4E5F-B88E-81E4637E009D}" destId="{9A620628-54C8-482F-8D18-88537DCEAB0D}" srcOrd="1" destOrd="0" presId="urn:microsoft.com/office/officeart/2005/8/layout/cycle4"/>
    <dgm:cxn modelId="{6FA766FF-2396-454D-914A-CF0403959411}" type="presParOf" srcId="{97E30B6D-48AC-4E5F-B88E-81E4637E009D}" destId="{FF840873-8996-4F04-BF10-6636F6FD7A08}" srcOrd="2" destOrd="0" presId="urn:microsoft.com/office/officeart/2005/8/layout/cycle4"/>
    <dgm:cxn modelId="{61C28D7F-DF24-4356-8E1F-1FDAAFD58279}" type="presParOf" srcId="{97E30B6D-48AC-4E5F-B88E-81E4637E009D}" destId="{57BB87F3-3AA0-43D1-BD00-0CE3FE2F5D44}" srcOrd="3" destOrd="0" presId="urn:microsoft.com/office/officeart/2005/8/layout/cycle4"/>
    <dgm:cxn modelId="{32CA4599-5279-4B0F-9B45-788A1B0BBC5F}" type="presParOf" srcId="{97E30B6D-48AC-4E5F-B88E-81E4637E009D}" destId="{BC0F9A7D-9F1D-43FD-97E3-BAA731C2DF50}" srcOrd="4" destOrd="0" presId="urn:microsoft.com/office/officeart/2005/8/layout/cycle4"/>
    <dgm:cxn modelId="{F6A5181E-68A9-494C-9653-ACC9C925AA5A}" type="presParOf" srcId="{FE9900D2-7989-43E5-BF19-52BAE7588100}" destId="{E8817D47-5AEE-45BD-B8CC-3857D9E365BE}" srcOrd="2" destOrd="0" presId="urn:microsoft.com/office/officeart/2005/8/layout/cycle4"/>
    <dgm:cxn modelId="{2021A100-7413-4172-97E1-4B07FE780239}" type="presParOf" srcId="{FE9900D2-7989-43E5-BF19-52BAE7588100}" destId="{EC66BBF5-4DB3-4EAA-8EBC-A24C1EBD36F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D0A0221-1422-4144-B884-30A5AF413E42}" type="doc">
      <dgm:prSet loTypeId="urn:microsoft.com/office/officeart/2005/8/layout/vProcess5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3C4EA233-B9CF-4D5C-AE82-026EE3BC2AC0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Cumplió con los objetivos, con lo cual se determinó que sí es factible el conceder microcréditos sin garantía.</a:t>
          </a:r>
        </a:p>
      </dgm:t>
    </dgm:pt>
    <dgm:pt modelId="{48B6BF37-E87F-419C-ABAA-D891DC1D5D16}" type="parTrans" cxnId="{209264CF-D885-482B-AD2D-A9EB2F71621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806B00D-77BF-47E0-A535-63D5DD24C69E}" type="sibTrans" cxnId="{209264CF-D885-482B-AD2D-A9EB2F716214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6C08E786-E30A-4F9B-B9B7-B9089E4DAC42}">
      <dgm:prSet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El modelo de credit scoring es una herramienta complementaria al área de microcréditos</a:t>
          </a:r>
        </a:p>
      </dgm:t>
    </dgm:pt>
    <dgm:pt modelId="{1A73DEE6-2B56-478C-A490-526B1DA95CF6}" type="parTrans" cxnId="{E18E4FD9-4DD9-443A-AA89-A818FC6700B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FA8E65D-96FB-481B-9917-6D1D158218E7}" type="sibTrans" cxnId="{E18E4FD9-4DD9-443A-AA89-A818FC6700BA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F0DC6D1A-0DA9-4FE0-AE51-0C3271357E63}">
      <dgm:prSet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Se cumplió con la hipótesis positiva planteada.</a:t>
          </a:r>
        </a:p>
      </dgm:t>
    </dgm:pt>
    <dgm:pt modelId="{164D1641-4310-488A-9DA5-F5E1BEF84B58}" type="parTrans" cxnId="{6ABDF48F-EA4E-4719-A304-BB45C82E96A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971CBFF-A92B-41A3-9875-305813EF4628}" type="sibTrans" cxnId="{6ABDF48F-EA4E-4719-A304-BB45C82E96A1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DAE5FF7C-1B86-4995-8510-A211C474FCD4}">
      <dgm:prSet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El modelo de </a:t>
          </a:r>
          <a:r>
            <a:rPr lang="es-EC" dirty="0" err="1">
              <a:solidFill>
                <a:schemeClr val="tx1"/>
              </a:solidFill>
            </a:rPr>
            <a:t>credit</a:t>
          </a:r>
          <a:r>
            <a:rPr lang="es-EC" dirty="0">
              <a:solidFill>
                <a:schemeClr val="tx1"/>
              </a:solidFill>
            </a:rPr>
            <a:t> </a:t>
          </a:r>
          <a:r>
            <a:rPr lang="es-EC" dirty="0" err="1">
              <a:solidFill>
                <a:schemeClr val="tx1"/>
              </a:solidFill>
            </a:rPr>
            <a:t>scoring</a:t>
          </a:r>
          <a:r>
            <a:rPr lang="es-EC" dirty="0">
              <a:solidFill>
                <a:schemeClr val="tx1"/>
              </a:solidFill>
            </a:rPr>
            <a:t>, se orienta al segmento 5 (bancos comunales, cajas comunales y cajas de ahorro)</a:t>
          </a:r>
        </a:p>
      </dgm:t>
    </dgm:pt>
    <dgm:pt modelId="{89B5CB42-2021-4582-A655-A402D60946E2}" type="parTrans" cxnId="{2F3D5768-0F6E-4425-83AF-64284E068F9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B5D14CD-D2FB-49CA-8559-5BF4E790D73F}" type="sibTrans" cxnId="{2F3D5768-0F6E-4425-83AF-64284E068F9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3B2FBE0-A2F6-4847-851B-565CFB9B2782}" type="pres">
      <dgm:prSet presAssocID="{5D0A0221-1422-4144-B884-30A5AF413E42}" presName="outerComposite" presStyleCnt="0">
        <dgm:presLayoutVars>
          <dgm:chMax val="5"/>
          <dgm:dir/>
          <dgm:resizeHandles val="exact"/>
        </dgm:presLayoutVars>
      </dgm:prSet>
      <dgm:spPr/>
    </dgm:pt>
    <dgm:pt modelId="{4D9CFCB9-F314-44D2-91A7-923BAB279450}" type="pres">
      <dgm:prSet presAssocID="{5D0A0221-1422-4144-B884-30A5AF413E42}" presName="dummyMaxCanvas" presStyleCnt="0">
        <dgm:presLayoutVars/>
      </dgm:prSet>
      <dgm:spPr/>
    </dgm:pt>
    <dgm:pt modelId="{A1282C1D-BCD2-4807-84A6-42824CC32B66}" type="pres">
      <dgm:prSet presAssocID="{5D0A0221-1422-4144-B884-30A5AF413E42}" presName="FourNodes_1" presStyleLbl="node1" presStyleIdx="0" presStyleCnt="4">
        <dgm:presLayoutVars>
          <dgm:bulletEnabled val="1"/>
        </dgm:presLayoutVars>
      </dgm:prSet>
      <dgm:spPr/>
    </dgm:pt>
    <dgm:pt modelId="{5124115B-5C69-43C4-B2B7-DF5E04BC2726}" type="pres">
      <dgm:prSet presAssocID="{5D0A0221-1422-4144-B884-30A5AF413E42}" presName="FourNodes_2" presStyleLbl="node1" presStyleIdx="1" presStyleCnt="4">
        <dgm:presLayoutVars>
          <dgm:bulletEnabled val="1"/>
        </dgm:presLayoutVars>
      </dgm:prSet>
      <dgm:spPr/>
    </dgm:pt>
    <dgm:pt modelId="{2E4B1478-0362-4123-8347-833F7A616A65}" type="pres">
      <dgm:prSet presAssocID="{5D0A0221-1422-4144-B884-30A5AF413E42}" presName="FourNodes_3" presStyleLbl="node1" presStyleIdx="2" presStyleCnt="4">
        <dgm:presLayoutVars>
          <dgm:bulletEnabled val="1"/>
        </dgm:presLayoutVars>
      </dgm:prSet>
      <dgm:spPr/>
    </dgm:pt>
    <dgm:pt modelId="{BD43167F-F247-4AAD-874F-0E0BD82E1E6E}" type="pres">
      <dgm:prSet presAssocID="{5D0A0221-1422-4144-B884-30A5AF413E42}" presName="FourNodes_4" presStyleLbl="node1" presStyleIdx="3" presStyleCnt="4">
        <dgm:presLayoutVars>
          <dgm:bulletEnabled val="1"/>
        </dgm:presLayoutVars>
      </dgm:prSet>
      <dgm:spPr/>
    </dgm:pt>
    <dgm:pt modelId="{E94B2882-F4E3-42A7-A990-3A663689B646}" type="pres">
      <dgm:prSet presAssocID="{5D0A0221-1422-4144-B884-30A5AF413E42}" presName="FourConn_1-2" presStyleLbl="fgAccFollowNode1" presStyleIdx="0" presStyleCnt="3">
        <dgm:presLayoutVars>
          <dgm:bulletEnabled val="1"/>
        </dgm:presLayoutVars>
      </dgm:prSet>
      <dgm:spPr/>
    </dgm:pt>
    <dgm:pt modelId="{B3678921-4236-435F-9E5B-F5FF830FF9A6}" type="pres">
      <dgm:prSet presAssocID="{5D0A0221-1422-4144-B884-30A5AF413E42}" presName="FourConn_2-3" presStyleLbl="fgAccFollowNode1" presStyleIdx="1" presStyleCnt="3">
        <dgm:presLayoutVars>
          <dgm:bulletEnabled val="1"/>
        </dgm:presLayoutVars>
      </dgm:prSet>
      <dgm:spPr/>
    </dgm:pt>
    <dgm:pt modelId="{3654D340-C981-4065-938D-C764BFB84C58}" type="pres">
      <dgm:prSet presAssocID="{5D0A0221-1422-4144-B884-30A5AF413E42}" presName="FourConn_3-4" presStyleLbl="fgAccFollowNode1" presStyleIdx="2" presStyleCnt="3">
        <dgm:presLayoutVars>
          <dgm:bulletEnabled val="1"/>
        </dgm:presLayoutVars>
      </dgm:prSet>
      <dgm:spPr/>
    </dgm:pt>
    <dgm:pt modelId="{85B08DE9-158A-49F5-87E2-41A6FF6C5E38}" type="pres">
      <dgm:prSet presAssocID="{5D0A0221-1422-4144-B884-30A5AF413E42}" presName="FourNodes_1_text" presStyleLbl="node1" presStyleIdx="3" presStyleCnt="4">
        <dgm:presLayoutVars>
          <dgm:bulletEnabled val="1"/>
        </dgm:presLayoutVars>
      </dgm:prSet>
      <dgm:spPr/>
    </dgm:pt>
    <dgm:pt modelId="{1CA995F6-C736-47CB-805B-D6F206CC8307}" type="pres">
      <dgm:prSet presAssocID="{5D0A0221-1422-4144-B884-30A5AF413E42}" presName="FourNodes_2_text" presStyleLbl="node1" presStyleIdx="3" presStyleCnt="4">
        <dgm:presLayoutVars>
          <dgm:bulletEnabled val="1"/>
        </dgm:presLayoutVars>
      </dgm:prSet>
      <dgm:spPr/>
    </dgm:pt>
    <dgm:pt modelId="{59696ED5-8DAB-4A30-B1A9-9EBCBEEF20FC}" type="pres">
      <dgm:prSet presAssocID="{5D0A0221-1422-4144-B884-30A5AF413E42}" presName="FourNodes_3_text" presStyleLbl="node1" presStyleIdx="3" presStyleCnt="4">
        <dgm:presLayoutVars>
          <dgm:bulletEnabled val="1"/>
        </dgm:presLayoutVars>
      </dgm:prSet>
      <dgm:spPr/>
    </dgm:pt>
    <dgm:pt modelId="{C7461C5A-16D0-4410-B18A-6DBF10527783}" type="pres">
      <dgm:prSet presAssocID="{5D0A0221-1422-4144-B884-30A5AF413E4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F595C3A-F1E5-411A-8FEE-25FC37B9BCC5}" type="presOf" srcId="{5D0A0221-1422-4144-B884-30A5AF413E42}" destId="{A3B2FBE0-A2F6-4847-851B-565CFB9B2782}" srcOrd="0" destOrd="0" presId="urn:microsoft.com/office/officeart/2005/8/layout/vProcess5"/>
    <dgm:cxn modelId="{0294C643-5C68-4CB7-9964-718878B878CC}" type="presOf" srcId="{6C08E786-E30A-4F9B-B9B7-B9089E4DAC42}" destId="{5124115B-5C69-43C4-B2B7-DF5E04BC2726}" srcOrd="0" destOrd="0" presId="urn:microsoft.com/office/officeart/2005/8/layout/vProcess5"/>
    <dgm:cxn modelId="{2F3D5768-0F6E-4425-83AF-64284E068F97}" srcId="{5D0A0221-1422-4144-B884-30A5AF413E42}" destId="{DAE5FF7C-1B86-4995-8510-A211C474FCD4}" srcOrd="3" destOrd="0" parTransId="{89B5CB42-2021-4582-A655-A402D60946E2}" sibTransId="{2B5D14CD-D2FB-49CA-8559-5BF4E790D73F}"/>
    <dgm:cxn modelId="{86D6A74E-CBF6-496A-9EA9-ED8CB60472B9}" type="presOf" srcId="{3C4EA233-B9CF-4D5C-AE82-026EE3BC2AC0}" destId="{A1282C1D-BCD2-4807-84A6-42824CC32B66}" srcOrd="0" destOrd="0" presId="urn:microsoft.com/office/officeart/2005/8/layout/vProcess5"/>
    <dgm:cxn modelId="{9BB46772-14A9-4E00-B449-47C7384AC9C4}" type="presOf" srcId="{DAE5FF7C-1B86-4995-8510-A211C474FCD4}" destId="{C7461C5A-16D0-4410-B18A-6DBF10527783}" srcOrd="1" destOrd="0" presId="urn:microsoft.com/office/officeart/2005/8/layout/vProcess5"/>
    <dgm:cxn modelId="{A3C18F7A-0A2C-4986-A3AC-88922B43C305}" type="presOf" srcId="{DAE5FF7C-1B86-4995-8510-A211C474FCD4}" destId="{BD43167F-F247-4AAD-874F-0E0BD82E1E6E}" srcOrd="0" destOrd="0" presId="urn:microsoft.com/office/officeart/2005/8/layout/vProcess5"/>
    <dgm:cxn modelId="{6ABDF48F-EA4E-4719-A304-BB45C82E96A1}" srcId="{5D0A0221-1422-4144-B884-30A5AF413E42}" destId="{F0DC6D1A-0DA9-4FE0-AE51-0C3271357E63}" srcOrd="2" destOrd="0" parTransId="{164D1641-4310-488A-9DA5-F5E1BEF84B58}" sibTransId="{1971CBFF-A92B-41A3-9875-305813EF4628}"/>
    <dgm:cxn modelId="{8B45319A-B0F3-4DD3-9612-1A90C38BA57A}" type="presOf" srcId="{F0DC6D1A-0DA9-4FE0-AE51-0C3271357E63}" destId="{59696ED5-8DAB-4A30-B1A9-9EBCBEEF20FC}" srcOrd="1" destOrd="0" presId="urn:microsoft.com/office/officeart/2005/8/layout/vProcess5"/>
    <dgm:cxn modelId="{8B04EDBA-48A5-4586-8BC5-E0B0BE4F5E6C}" type="presOf" srcId="{5806B00D-77BF-47E0-A535-63D5DD24C69E}" destId="{E94B2882-F4E3-42A7-A990-3A663689B646}" srcOrd="0" destOrd="0" presId="urn:microsoft.com/office/officeart/2005/8/layout/vProcess5"/>
    <dgm:cxn modelId="{8F9ED1BD-38A6-40A6-A1CB-62AD3D7AE553}" type="presOf" srcId="{1971CBFF-A92B-41A3-9875-305813EF4628}" destId="{3654D340-C981-4065-938D-C764BFB84C58}" srcOrd="0" destOrd="0" presId="urn:microsoft.com/office/officeart/2005/8/layout/vProcess5"/>
    <dgm:cxn modelId="{4EEB01C3-A24C-4A50-92C1-678CD596A70C}" type="presOf" srcId="{F0DC6D1A-0DA9-4FE0-AE51-0C3271357E63}" destId="{2E4B1478-0362-4123-8347-833F7A616A65}" srcOrd="0" destOrd="0" presId="urn:microsoft.com/office/officeart/2005/8/layout/vProcess5"/>
    <dgm:cxn modelId="{A42B0BCB-545A-4EEA-B246-FD58823DD5E8}" type="presOf" srcId="{6C08E786-E30A-4F9B-B9B7-B9089E4DAC42}" destId="{1CA995F6-C736-47CB-805B-D6F206CC8307}" srcOrd="1" destOrd="0" presId="urn:microsoft.com/office/officeart/2005/8/layout/vProcess5"/>
    <dgm:cxn modelId="{EF9124CD-222A-4A1E-A915-68619913DA46}" type="presOf" srcId="{1FA8E65D-96FB-481B-9917-6D1D158218E7}" destId="{B3678921-4236-435F-9E5B-F5FF830FF9A6}" srcOrd="0" destOrd="0" presId="urn:microsoft.com/office/officeart/2005/8/layout/vProcess5"/>
    <dgm:cxn modelId="{209264CF-D885-482B-AD2D-A9EB2F716214}" srcId="{5D0A0221-1422-4144-B884-30A5AF413E42}" destId="{3C4EA233-B9CF-4D5C-AE82-026EE3BC2AC0}" srcOrd="0" destOrd="0" parTransId="{48B6BF37-E87F-419C-ABAA-D891DC1D5D16}" sibTransId="{5806B00D-77BF-47E0-A535-63D5DD24C69E}"/>
    <dgm:cxn modelId="{E18E4FD9-4DD9-443A-AA89-A818FC6700BA}" srcId="{5D0A0221-1422-4144-B884-30A5AF413E42}" destId="{6C08E786-E30A-4F9B-B9B7-B9089E4DAC42}" srcOrd="1" destOrd="0" parTransId="{1A73DEE6-2B56-478C-A490-526B1DA95CF6}" sibTransId="{1FA8E65D-96FB-481B-9917-6D1D158218E7}"/>
    <dgm:cxn modelId="{4666D4FF-13A5-4784-8E40-16EE7F923FBE}" type="presOf" srcId="{3C4EA233-B9CF-4D5C-AE82-026EE3BC2AC0}" destId="{85B08DE9-158A-49F5-87E2-41A6FF6C5E38}" srcOrd="1" destOrd="0" presId="urn:microsoft.com/office/officeart/2005/8/layout/vProcess5"/>
    <dgm:cxn modelId="{A39C39CB-33DC-4F70-BF20-C5DC012073CD}" type="presParOf" srcId="{A3B2FBE0-A2F6-4847-851B-565CFB9B2782}" destId="{4D9CFCB9-F314-44D2-91A7-923BAB279450}" srcOrd="0" destOrd="0" presId="urn:microsoft.com/office/officeart/2005/8/layout/vProcess5"/>
    <dgm:cxn modelId="{C572CE5C-ED0D-4354-B227-FE4E47AE1EBA}" type="presParOf" srcId="{A3B2FBE0-A2F6-4847-851B-565CFB9B2782}" destId="{A1282C1D-BCD2-4807-84A6-42824CC32B66}" srcOrd="1" destOrd="0" presId="urn:microsoft.com/office/officeart/2005/8/layout/vProcess5"/>
    <dgm:cxn modelId="{5E182F5A-39E5-4642-A0E3-DCA591ECAA18}" type="presParOf" srcId="{A3B2FBE0-A2F6-4847-851B-565CFB9B2782}" destId="{5124115B-5C69-43C4-B2B7-DF5E04BC2726}" srcOrd="2" destOrd="0" presId="urn:microsoft.com/office/officeart/2005/8/layout/vProcess5"/>
    <dgm:cxn modelId="{58821E92-D019-4D61-8887-A769DB711D7A}" type="presParOf" srcId="{A3B2FBE0-A2F6-4847-851B-565CFB9B2782}" destId="{2E4B1478-0362-4123-8347-833F7A616A65}" srcOrd="3" destOrd="0" presId="urn:microsoft.com/office/officeart/2005/8/layout/vProcess5"/>
    <dgm:cxn modelId="{F4EB38D1-12D7-4808-B3E8-4DB32F7D2648}" type="presParOf" srcId="{A3B2FBE0-A2F6-4847-851B-565CFB9B2782}" destId="{BD43167F-F247-4AAD-874F-0E0BD82E1E6E}" srcOrd="4" destOrd="0" presId="urn:microsoft.com/office/officeart/2005/8/layout/vProcess5"/>
    <dgm:cxn modelId="{83AA43E0-ACF0-4D7C-BF88-38D1E96F6220}" type="presParOf" srcId="{A3B2FBE0-A2F6-4847-851B-565CFB9B2782}" destId="{E94B2882-F4E3-42A7-A990-3A663689B646}" srcOrd="5" destOrd="0" presId="urn:microsoft.com/office/officeart/2005/8/layout/vProcess5"/>
    <dgm:cxn modelId="{1EB67C18-E495-4CCF-9327-95372D8DE4A9}" type="presParOf" srcId="{A3B2FBE0-A2F6-4847-851B-565CFB9B2782}" destId="{B3678921-4236-435F-9E5B-F5FF830FF9A6}" srcOrd="6" destOrd="0" presId="urn:microsoft.com/office/officeart/2005/8/layout/vProcess5"/>
    <dgm:cxn modelId="{2227E27F-68B3-4BFF-9D09-7AC774C1CBF6}" type="presParOf" srcId="{A3B2FBE0-A2F6-4847-851B-565CFB9B2782}" destId="{3654D340-C981-4065-938D-C764BFB84C58}" srcOrd="7" destOrd="0" presId="urn:microsoft.com/office/officeart/2005/8/layout/vProcess5"/>
    <dgm:cxn modelId="{B2D6C586-84CD-43BA-8EE3-82FA35857C5C}" type="presParOf" srcId="{A3B2FBE0-A2F6-4847-851B-565CFB9B2782}" destId="{85B08DE9-158A-49F5-87E2-41A6FF6C5E38}" srcOrd="8" destOrd="0" presId="urn:microsoft.com/office/officeart/2005/8/layout/vProcess5"/>
    <dgm:cxn modelId="{0993814E-6445-4F36-B51C-080E90ED84A6}" type="presParOf" srcId="{A3B2FBE0-A2F6-4847-851B-565CFB9B2782}" destId="{1CA995F6-C736-47CB-805B-D6F206CC8307}" srcOrd="9" destOrd="0" presId="urn:microsoft.com/office/officeart/2005/8/layout/vProcess5"/>
    <dgm:cxn modelId="{74DA29A1-34E7-45F5-BD44-9DF3F3F5C4E5}" type="presParOf" srcId="{A3B2FBE0-A2F6-4847-851B-565CFB9B2782}" destId="{59696ED5-8DAB-4A30-B1A9-9EBCBEEF20FC}" srcOrd="10" destOrd="0" presId="urn:microsoft.com/office/officeart/2005/8/layout/vProcess5"/>
    <dgm:cxn modelId="{19437C25-C738-4F48-892C-85F022C46659}" type="presParOf" srcId="{A3B2FBE0-A2F6-4847-851B-565CFB9B2782}" destId="{C7461C5A-16D0-4410-B18A-6DBF1052778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9263B8F-FB80-48C5-894F-1C0C897146B5}" type="doc">
      <dgm:prSet loTypeId="urn:microsoft.com/office/officeart/2005/8/layout/v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C"/>
        </a:p>
      </dgm:t>
    </dgm:pt>
    <dgm:pt modelId="{15D2D65D-086E-488D-8328-2DCB2712F4AD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</a:rPr>
            <a:t>Los modelos de Credit Scoring deben desarrollarse acorde a la institución financiera e información financiera</a:t>
          </a:r>
        </a:p>
      </dgm:t>
    </dgm:pt>
    <dgm:pt modelId="{C83CA93A-4F05-4C38-837F-6326576A85AF}" type="parTrans" cxnId="{8C0484BA-FE72-455A-BBB2-3B9485759750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D0C494A9-2751-49CD-987F-F0A8158E40D8}" type="sibTrans" cxnId="{8C0484BA-FE72-455A-BBB2-3B9485759750}">
      <dgm:prSet custT="1"/>
      <dgm:spPr/>
      <dgm:t>
        <a:bodyPr/>
        <a:lstStyle/>
        <a:p>
          <a:endParaRPr lang="es-EC" sz="3600" dirty="0">
            <a:solidFill>
              <a:schemeClr val="tx1"/>
            </a:solidFill>
          </a:endParaRPr>
        </a:p>
      </dgm:t>
    </dgm:pt>
    <dgm:pt modelId="{FC856C0E-D28E-45B1-8161-417D0C093F3F}">
      <dgm:prSet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</a:rPr>
            <a:t>Al no ser tomado en cuenta el parámetro de colateral para el modelo de credit scoring su puntaje ha sido compensado en los parámetros de Carácter  (voluntad de pago) y Capacidad (poder de pago)</a:t>
          </a:r>
        </a:p>
      </dgm:t>
    </dgm:pt>
    <dgm:pt modelId="{33380158-1928-40B4-8BC6-DC48E3FCD69C}" type="parTrans" cxnId="{CE24CD73-BDAA-4A2C-AF6B-7B9651C5CA24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94098B75-1B0F-475B-A6E3-BB928D39314B}" type="sibTrans" cxnId="{CE24CD73-BDAA-4A2C-AF6B-7B9651C5CA24}">
      <dgm:prSet custT="1"/>
      <dgm:spPr/>
      <dgm:t>
        <a:bodyPr/>
        <a:lstStyle/>
        <a:p>
          <a:endParaRPr lang="es-EC" sz="3600" dirty="0">
            <a:solidFill>
              <a:schemeClr val="tx1"/>
            </a:solidFill>
          </a:endParaRPr>
        </a:p>
      </dgm:t>
    </dgm:pt>
    <dgm:pt modelId="{5AD9B3F0-76E4-465B-945A-D8AA532E420E}">
      <dgm:prSet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</a:rPr>
            <a:t>Para un mayor nivel de confianza sobre el modelo de credit scoring, se debe incluir otras bases</a:t>
          </a:r>
        </a:p>
      </dgm:t>
    </dgm:pt>
    <dgm:pt modelId="{826DB222-4075-4D1F-959E-A7244A99133C}" type="parTrans" cxnId="{C2056CC3-1F20-455C-9221-ABADCE20579C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102C4B6B-8279-4D51-AA1A-579E9D665B8D}" type="sibTrans" cxnId="{C2056CC3-1F20-455C-9221-ABADCE20579C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09A953ED-8102-4EF1-8AB2-904EB79F4D44}" type="pres">
      <dgm:prSet presAssocID="{D9263B8F-FB80-48C5-894F-1C0C897146B5}" presName="outerComposite" presStyleCnt="0">
        <dgm:presLayoutVars>
          <dgm:chMax val="5"/>
          <dgm:dir/>
          <dgm:resizeHandles val="exact"/>
        </dgm:presLayoutVars>
      </dgm:prSet>
      <dgm:spPr/>
    </dgm:pt>
    <dgm:pt modelId="{517D37B3-A870-4152-907B-885C17C01760}" type="pres">
      <dgm:prSet presAssocID="{D9263B8F-FB80-48C5-894F-1C0C897146B5}" presName="dummyMaxCanvas" presStyleCnt="0">
        <dgm:presLayoutVars/>
      </dgm:prSet>
      <dgm:spPr/>
    </dgm:pt>
    <dgm:pt modelId="{92A6592A-4D5F-425A-8FA7-54FB2D74342C}" type="pres">
      <dgm:prSet presAssocID="{D9263B8F-FB80-48C5-894F-1C0C897146B5}" presName="ThreeNodes_1" presStyleLbl="node1" presStyleIdx="0" presStyleCnt="3">
        <dgm:presLayoutVars>
          <dgm:bulletEnabled val="1"/>
        </dgm:presLayoutVars>
      </dgm:prSet>
      <dgm:spPr/>
    </dgm:pt>
    <dgm:pt modelId="{04345B3B-4470-4C36-997E-FF59E374F982}" type="pres">
      <dgm:prSet presAssocID="{D9263B8F-FB80-48C5-894F-1C0C897146B5}" presName="ThreeNodes_2" presStyleLbl="node1" presStyleIdx="1" presStyleCnt="3">
        <dgm:presLayoutVars>
          <dgm:bulletEnabled val="1"/>
        </dgm:presLayoutVars>
      </dgm:prSet>
      <dgm:spPr/>
    </dgm:pt>
    <dgm:pt modelId="{32C397C0-540F-4156-AEE8-CD9B73DDAA71}" type="pres">
      <dgm:prSet presAssocID="{D9263B8F-FB80-48C5-894F-1C0C897146B5}" presName="ThreeNodes_3" presStyleLbl="node1" presStyleIdx="2" presStyleCnt="3">
        <dgm:presLayoutVars>
          <dgm:bulletEnabled val="1"/>
        </dgm:presLayoutVars>
      </dgm:prSet>
      <dgm:spPr/>
    </dgm:pt>
    <dgm:pt modelId="{B82042FA-E914-4B99-AA60-38604743B325}" type="pres">
      <dgm:prSet presAssocID="{D9263B8F-FB80-48C5-894F-1C0C897146B5}" presName="ThreeConn_1-2" presStyleLbl="fgAccFollowNode1" presStyleIdx="0" presStyleCnt="2">
        <dgm:presLayoutVars>
          <dgm:bulletEnabled val="1"/>
        </dgm:presLayoutVars>
      </dgm:prSet>
      <dgm:spPr/>
    </dgm:pt>
    <dgm:pt modelId="{2CC576D2-4FA8-4B1D-9C2B-7DFDB6744B31}" type="pres">
      <dgm:prSet presAssocID="{D9263B8F-FB80-48C5-894F-1C0C897146B5}" presName="ThreeConn_2-3" presStyleLbl="fgAccFollowNode1" presStyleIdx="1" presStyleCnt="2">
        <dgm:presLayoutVars>
          <dgm:bulletEnabled val="1"/>
        </dgm:presLayoutVars>
      </dgm:prSet>
      <dgm:spPr/>
    </dgm:pt>
    <dgm:pt modelId="{A3037B25-CB5D-4DFC-902B-7BACFAE778E0}" type="pres">
      <dgm:prSet presAssocID="{D9263B8F-FB80-48C5-894F-1C0C897146B5}" presName="ThreeNodes_1_text" presStyleLbl="node1" presStyleIdx="2" presStyleCnt="3">
        <dgm:presLayoutVars>
          <dgm:bulletEnabled val="1"/>
        </dgm:presLayoutVars>
      </dgm:prSet>
      <dgm:spPr/>
    </dgm:pt>
    <dgm:pt modelId="{B68450BF-DA9E-44AC-BE30-5051D16E3EE9}" type="pres">
      <dgm:prSet presAssocID="{D9263B8F-FB80-48C5-894F-1C0C897146B5}" presName="ThreeNodes_2_text" presStyleLbl="node1" presStyleIdx="2" presStyleCnt="3">
        <dgm:presLayoutVars>
          <dgm:bulletEnabled val="1"/>
        </dgm:presLayoutVars>
      </dgm:prSet>
      <dgm:spPr/>
    </dgm:pt>
    <dgm:pt modelId="{6E31BBF1-2F7B-4329-9577-DA4A02D6D68E}" type="pres">
      <dgm:prSet presAssocID="{D9263B8F-FB80-48C5-894F-1C0C897146B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6014213-2514-4E7E-8149-09B5EFDD3738}" type="presOf" srcId="{D9263B8F-FB80-48C5-894F-1C0C897146B5}" destId="{09A953ED-8102-4EF1-8AB2-904EB79F4D44}" srcOrd="0" destOrd="0" presId="urn:microsoft.com/office/officeart/2005/8/layout/vProcess5"/>
    <dgm:cxn modelId="{BF0B7228-7F49-41B1-8DC3-1FF9DECCDFF7}" type="presOf" srcId="{94098B75-1B0F-475B-A6E3-BB928D39314B}" destId="{2CC576D2-4FA8-4B1D-9C2B-7DFDB6744B31}" srcOrd="0" destOrd="0" presId="urn:microsoft.com/office/officeart/2005/8/layout/vProcess5"/>
    <dgm:cxn modelId="{F201532E-13B7-456E-97C5-88BA57950F2A}" type="presOf" srcId="{FC856C0E-D28E-45B1-8161-417D0C093F3F}" destId="{04345B3B-4470-4C36-997E-FF59E374F982}" srcOrd="0" destOrd="0" presId="urn:microsoft.com/office/officeart/2005/8/layout/vProcess5"/>
    <dgm:cxn modelId="{CE24CD73-BDAA-4A2C-AF6B-7B9651C5CA24}" srcId="{D9263B8F-FB80-48C5-894F-1C0C897146B5}" destId="{FC856C0E-D28E-45B1-8161-417D0C093F3F}" srcOrd="1" destOrd="0" parTransId="{33380158-1928-40B4-8BC6-DC48E3FCD69C}" sibTransId="{94098B75-1B0F-475B-A6E3-BB928D39314B}"/>
    <dgm:cxn modelId="{2A5D367A-598C-4E96-BBB0-5C27B8D0602B}" type="presOf" srcId="{D0C494A9-2751-49CD-987F-F0A8158E40D8}" destId="{B82042FA-E914-4B99-AA60-38604743B325}" srcOrd="0" destOrd="0" presId="urn:microsoft.com/office/officeart/2005/8/layout/vProcess5"/>
    <dgm:cxn modelId="{536FBCA7-2FA7-40F2-827B-B9907A0537DE}" type="presOf" srcId="{FC856C0E-D28E-45B1-8161-417D0C093F3F}" destId="{B68450BF-DA9E-44AC-BE30-5051D16E3EE9}" srcOrd="1" destOrd="0" presId="urn:microsoft.com/office/officeart/2005/8/layout/vProcess5"/>
    <dgm:cxn modelId="{8C0484BA-FE72-455A-BBB2-3B9485759750}" srcId="{D9263B8F-FB80-48C5-894F-1C0C897146B5}" destId="{15D2D65D-086E-488D-8328-2DCB2712F4AD}" srcOrd="0" destOrd="0" parTransId="{C83CA93A-4F05-4C38-837F-6326576A85AF}" sibTransId="{D0C494A9-2751-49CD-987F-F0A8158E40D8}"/>
    <dgm:cxn modelId="{C2056CC3-1F20-455C-9221-ABADCE20579C}" srcId="{D9263B8F-FB80-48C5-894F-1C0C897146B5}" destId="{5AD9B3F0-76E4-465B-945A-D8AA532E420E}" srcOrd="2" destOrd="0" parTransId="{826DB222-4075-4D1F-959E-A7244A99133C}" sibTransId="{102C4B6B-8279-4D51-AA1A-579E9D665B8D}"/>
    <dgm:cxn modelId="{3E2858CA-99A2-4626-8648-6FFE91EB9EC8}" type="presOf" srcId="{15D2D65D-086E-488D-8328-2DCB2712F4AD}" destId="{A3037B25-CB5D-4DFC-902B-7BACFAE778E0}" srcOrd="1" destOrd="0" presId="urn:microsoft.com/office/officeart/2005/8/layout/vProcess5"/>
    <dgm:cxn modelId="{051A1DCC-60F0-4007-A216-36281D785CAE}" type="presOf" srcId="{5AD9B3F0-76E4-465B-945A-D8AA532E420E}" destId="{32C397C0-540F-4156-AEE8-CD9B73DDAA71}" srcOrd="0" destOrd="0" presId="urn:microsoft.com/office/officeart/2005/8/layout/vProcess5"/>
    <dgm:cxn modelId="{A23E50D2-06BE-470D-9ED7-F7D70DF77937}" type="presOf" srcId="{5AD9B3F0-76E4-465B-945A-D8AA532E420E}" destId="{6E31BBF1-2F7B-4329-9577-DA4A02D6D68E}" srcOrd="1" destOrd="0" presId="urn:microsoft.com/office/officeart/2005/8/layout/vProcess5"/>
    <dgm:cxn modelId="{FC0ADED9-4416-4217-B292-BF5CD1CCEC84}" type="presOf" srcId="{15D2D65D-086E-488D-8328-2DCB2712F4AD}" destId="{92A6592A-4D5F-425A-8FA7-54FB2D74342C}" srcOrd="0" destOrd="0" presId="urn:microsoft.com/office/officeart/2005/8/layout/vProcess5"/>
    <dgm:cxn modelId="{19EBA678-E2E9-4E00-A8AA-A8E11DD34657}" type="presParOf" srcId="{09A953ED-8102-4EF1-8AB2-904EB79F4D44}" destId="{517D37B3-A870-4152-907B-885C17C01760}" srcOrd="0" destOrd="0" presId="urn:microsoft.com/office/officeart/2005/8/layout/vProcess5"/>
    <dgm:cxn modelId="{B5E5AA67-6930-4CD6-88D0-F03AE91B1F77}" type="presParOf" srcId="{09A953ED-8102-4EF1-8AB2-904EB79F4D44}" destId="{92A6592A-4D5F-425A-8FA7-54FB2D74342C}" srcOrd="1" destOrd="0" presId="urn:microsoft.com/office/officeart/2005/8/layout/vProcess5"/>
    <dgm:cxn modelId="{844534E2-8536-4B7B-A1FD-2F68E69F0822}" type="presParOf" srcId="{09A953ED-8102-4EF1-8AB2-904EB79F4D44}" destId="{04345B3B-4470-4C36-997E-FF59E374F982}" srcOrd="2" destOrd="0" presId="urn:microsoft.com/office/officeart/2005/8/layout/vProcess5"/>
    <dgm:cxn modelId="{E20BBAF8-2B89-42F5-BA33-F0CDAEBAECB1}" type="presParOf" srcId="{09A953ED-8102-4EF1-8AB2-904EB79F4D44}" destId="{32C397C0-540F-4156-AEE8-CD9B73DDAA71}" srcOrd="3" destOrd="0" presId="urn:microsoft.com/office/officeart/2005/8/layout/vProcess5"/>
    <dgm:cxn modelId="{365898A0-DE14-40E8-824F-AF6F88CDCDEA}" type="presParOf" srcId="{09A953ED-8102-4EF1-8AB2-904EB79F4D44}" destId="{B82042FA-E914-4B99-AA60-38604743B325}" srcOrd="4" destOrd="0" presId="urn:microsoft.com/office/officeart/2005/8/layout/vProcess5"/>
    <dgm:cxn modelId="{74B5DA17-51C8-4FB5-8A4D-BECC2B6EEB7D}" type="presParOf" srcId="{09A953ED-8102-4EF1-8AB2-904EB79F4D44}" destId="{2CC576D2-4FA8-4B1D-9C2B-7DFDB6744B31}" srcOrd="5" destOrd="0" presId="urn:microsoft.com/office/officeart/2005/8/layout/vProcess5"/>
    <dgm:cxn modelId="{DD110278-0A2B-4335-A61C-ACD91F57FA2E}" type="presParOf" srcId="{09A953ED-8102-4EF1-8AB2-904EB79F4D44}" destId="{A3037B25-CB5D-4DFC-902B-7BACFAE778E0}" srcOrd="6" destOrd="0" presId="urn:microsoft.com/office/officeart/2005/8/layout/vProcess5"/>
    <dgm:cxn modelId="{235A0C5C-FA5B-4079-8657-9C1100EB1BF4}" type="presParOf" srcId="{09A953ED-8102-4EF1-8AB2-904EB79F4D44}" destId="{B68450BF-DA9E-44AC-BE30-5051D16E3EE9}" srcOrd="7" destOrd="0" presId="urn:microsoft.com/office/officeart/2005/8/layout/vProcess5"/>
    <dgm:cxn modelId="{5AA1EB70-77E2-4FC4-A0E5-526EF3219E18}" type="presParOf" srcId="{09A953ED-8102-4EF1-8AB2-904EB79F4D44}" destId="{6E31BBF1-2F7B-4329-9577-DA4A02D6D68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3B65AA-DDC4-497C-B4ED-6C9D43D0AD66}" type="doc">
      <dgm:prSet loTypeId="urn:microsoft.com/office/officeart/2005/8/layout/venn1" loCatId="relationship" qsTypeId="urn:microsoft.com/office/officeart/2005/8/quickstyle/simple1" qsCatId="simple" csTypeId="urn:microsoft.com/office/officeart/2005/8/colors/accent3_4" csCatId="accent3" phldr="1"/>
      <dgm:spPr/>
    </dgm:pt>
    <dgm:pt modelId="{087212FD-ED85-48E8-907C-C126DA314B00}">
      <dgm:prSet phldrT="[Texto]" custT="1"/>
      <dgm:spPr/>
      <dgm:t>
        <a:bodyPr/>
        <a:lstStyle/>
        <a:p>
          <a:r>
            <a:rPr lang="es-ES" sz="1400" b="0" i="0" dirty="0"/>
            <a:t>Herramientas para erradicar la extrema pobreza en países en desarrollo</a:t>
          </a:r>
          <a:endParaRPr lang="es-EC" sz="1400" dirty="0"/>
        </a:p>
      </dgm:t>
    </dgm:pt>
    <dgm:pt modelId="{E11DE0FC-9B3E-464C-9FB4-3BFCCFA74D72}" type="parTrans" cxnId="{8D7FAE27-8DE8-4780-853E-A79CDA3BCF93}">
      <dgm:prSet/>
      <dgm:spPr/>
      <dgm:t>
        <a:bodyPr/>
        <a:lstStyle/>
        <a:p>
          <a:endParaRPr lang="es-EC" sz="800"/>
        </a:p>
      </dgm:t>
    </dgm:pt>
    <dgm:pt modelId="{E86496CE-2980-4175-9005-2D2943EF269C}" type="sibTrans" cxnId="{8D7FAE27-8DE8-4780-853E-A79CDA3BCF93}">
      <dgm:prSet/>
      <dgm:spPr/>
      <dgm:t>
        <a:bodyPr/>
        <a:lstStyle/>
        <a:p>
          <a:endParaRPr lang="es-EC" sz="800"/>
        </a:p>
      </dgm:t>
    </dgm:pt>
    <dgm:pt modelId="{241EC229-6469-40C8-9FEE-D42AFBCE1C92}">
      <dgm:prSet phldrT="[Texto]" custT="1"/>
      <dgm:spPr/>
      <dgm:t>
        <a:bodyPr/>
        <a:lstStyle/>
        <a:p>
          <a:r>
            <a:rPr lang="es-EC" sz="1400" dirty="0"/>
            <a:t>Genera la inclusión financiera </a:t>
          </a:r>
        </a:p>
      </dgm:t>
    </dgm:pt>
    <dgm:pt modelId="{B8BE968A-1D40-4904-85C1-98DF772F1BAE}" type="parTrans" cxnId="{3E746B5B-836C-4F75-AB67-CCE066CEF4AC}">
      <dgm:prSet/>
      <dgm:spPr/>
      <dgm:t>
        <a:bodyPr/>
        <a:lstStyle/>
        <a:p>
          <a:endParaRPr lang="es-EC" sz="800"/>
        </a:p>
      </dgm:t>
    </dgm:pt>
    <dgm:pt modelId="{09483860-7645-4B18-B430-55B0D97A0860}" type="sibTrans" cxnId="{3E746B5B-836C-4F75-AB67-CCE066CEF4AC}">
      <dgm:prSet/>
      <dgm:spPr/>
      <dgm:t>
        <a:bodyPr/>
        <a:lstStyle/>
        <a:p>
          <a:endParaRPr lang="es-EC" sz="800"/>
        </a:p>
      </dgm:t>
    </dgm:pt>
    <dgm:pt modelId="{71137D7D-E377-4B96-B9C9-880F417DAE33}">
      <dgm:prSet phldrT="[Texto]" custT="1"/>
      <dgm:spPr/>
      <dgm:t>
        <a:bodyPr/>
        <a:lstStyle/>
        <a:p>
          <a:r>
            <a:rPr lang="es-EC" sz="1400" dirty="0"/>
            <a:t>Impulsa el desarrollo económico </a:t>
          </a:r>
        </a:p>
      </dgm:t>
    </dgm:pt>
    <dgm:pt modelId="{1ED53F26-F2CE-4DBD-AAD5-6B1D998E32A6}" type="parTrans" cxnId="{99C0A3A9-F9A3-4714-B4A3-0ECED98E63AE}">
      <dgm:prSet/>
      <dgm:spPr/>
      <dgm:t>
        <a:bodyPr/>
        <a:lstStyle/>
        <a:p>
          <a:endParaRPr lang="es-EC"/>
        </a:p>
      </dgm:t>
    </dgm:pt>
    <dgm:pt modelId="{B1BB9E68-0AA7-4C00-98D5-1C3EA5FFFB94}" type="sibTrans" cxnId="{99C0A3A9-F9A3-4714-B4A3-0ECED98E63AE}">
      <dgm:prSet/>
      <dgm:spPr/>
      <dgm:t>
        <a:bodyPr/>
        <a:lstStyle/>
        <a:p>
          <a:endParaRPr lang="es-EC"/>
        </a:p>
      </dgm:t>
    </dgm:pt>
    <dgm:pt modelId="{30A57444-59B5-4BF8-927E-F1A3B5E41B1D}" type="pres">
      <dgm:prSet presAssocID="{223B65AA-DDC4-497C-B4ED-6C9D43D0AD66}" presName="compositeShape" presStyleCnt="0">
        <dgm:presLayoutVars>
          <dgm:chMax val="7"/>
          <dgm:dir/>
          <dgm:resizeHandles val="exact"/>
        </dgm:presLayoutVars>
      </dgm:prSet>
      <dgm:spPr/>
    </dgm:pt>
    <dgm:pt modelId="{B4DEDC5F-8477-44D8-A215-3D39262A84B1}" type="pres">
      <dgm:prSet presAssocID="{087212FD-ED85-48E8-907C-C126DA314B00}" presName="circ1" presStyleLbl="vennNode1" presStyleIdx="0" presStyleCnt="3"/>
      <dgm:spPr/>
    </dgm:pt>
    <dgm:pt modelId="{9B896796-5642-4585-929B-1455EA67F1CA}" type="pres">
      <dgm:prSet presAssocID="{087212FD-ED85-48E8-907C-C126DA314B0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910842E-FDEF-48A0-9ABD-0F215273B817}" type="pres">
      <dgm:prSet presAssocID="{71137D7D-E377-4B96-B9C9-880F417DAE33}" presName="circ2" presStyleLbl="vennNode1" presStyleIdx="1" presStyleCnt="3"/>
      <dgm:spPr/>
    </dgm:pt>
    <dgm:pt modelId="{F4491F98-DA8E-43EC-BCC5-5CD038AB3114}" type="pres">
      <dgm:prSet presAssocID="{71137D7D-E377-4B96-B9C9-880F417DAE3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A137E19-3CC4-4D9D-8177-EB064B626B31}" type="pres">
      <dgm:prSet presAssocID="{241EC229-6469-40C8-9FEE-D42AFBCE1C92}" presName="circ3" presStyleLbl="vennNode1" presStyleIdx="2" presStyleCnt="3"/>
      <dgm:spPr/>
    </dgm:pt>
    <dgm:pt modelId="{14CE7BF4-513B-417D-919D-0BA231B61437}" type="pres">
      <dgm:prSet presAssocID="{241EC229-6469-40C8-9FEE-D42AFBCE1C9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D7FAE27-8DE8-4780-853E-A79CDA3BCF93}" srcId="{223B65AA-DDC4-497C-B4ED-6C9D43D0AD66}" destId="{087212FD-ED85-48E8-907C-C126DA314B00}" srcOrd="0" destOrd="0" parTransId="{E11DE0FC-9B3E-464C-9FB4-3BFCCFA74D72}" sibTransId="{E86496CE-2980-4175-9005-2D2943EF269C}"/>
    <dgm:cxn modelId="{3FA95D29-ABDC-4A23-A576-A741558B0DF7}" type="presOf" srcId="{71137D7D-E377-4B96-B9C9-880F417DAE33}" destId="{4910842E-FDEF-48A0-9ABD-0F215273B817}" srcOrd="0" destOrd="0" presId="urn:microsoft.com/office/officeart/2005/8/layout/venn1"/>
    <dgm:cxn modelId="{0899BB31-9BF6-4897-A744-00E7CCC538BD}" type="presOf" srcId="{223B65AA-DDC4-497C-B4ED-6C9D43D0AD66}" destId="{30A57444-59B5-4BF8-927E-F1A3B5E41B1D}" srcOrd="0" destOrd="0" presId="urn:microsoft.com/office/officeart/2005/8/layout/venn1"/>
    <dgm:cxn modelId="{1589CA38-35EB-4FA6-897D-29D33EABB380}" type="presOf" srcId="{087212FD-ED85-48E8-907C-C126DA314B00}" destId="{9B896796-5642-4585-929B-1455EA67F1CA}" srcOrd="1" destOrd="0" presId="urn:microsoft.com/office/officeart/2005/8/layout/venn1"/>
    <dgm:cxn modelId="{3E746B5B-836C-4F75-AB67-CCE066CEF4AC}" srcId="{223B65AA-DDC4-497C-B4ED-6C9D43D0AD66}" destId="{241EC229-6469-40C8-9FEE-D42AFBCE1C92}" srcOrd="2" destOrd="0" parTransId="{B8BE968A-1D40-4904-85C1-98DF772F1BAE}" sibTransId="{09483860-7645-4B18-B430-55B0D97A0860}"/>
    <dgm:cxn modelId="{AE938665-62EF-448C-AA96-3C6C1494CC65}" type="presOf" srcId="{241EC229-6469-40C8-9FEE-D42AFBCE1C92}" destId="{FA137E19-3CC4-4D9D-8177-EB064B626B31}" srcOrd="0" destOrd="0" presId="urn:microsoft.com/office/officeart/2005/8/layout/venn1"/>
    <dgm:cxn modelId="{2DF46467-A9C6-47FD-8509-2E4B8A721568}" type="presOf" srcId="{241EC229-6469-40C8-9FEE-D42AFBCE1C92}" destId="{14CE7BF4-513B-417D-919D-0BA231B61437}" srcOrd="1" destOrd="0" presId="urn:microsoft.com/office/officeart/2005/8/layout/venn1"/>
    <dgm:cxn modelId="{A8D88FA8-A7C7-4331-9970-8642D778DF13}" type="presOf" srcId="{71137D7D-E377-4B96-B9C9-880F417DAE33}" destId="{F4491F98-DA8E-43EC-BCC5-5CD038AB3114}" srcOrd="1" destOrd="0" presId="urn:microsoft.com/office/officeart/2005/8/layout/venn1"/>
    <dgm:cxn modelId="{99C0A3A9-F9A3-4714-B4A3-0ECED98E63AE}" srcId="{223B65AA-DDC4-497C-B4ED-6C9D43D0AD66}" destId="{71137D7D-E377-4B96-B9C9-880F417DAE33}" srcOrd="1" destOrd="0" parTransId="{1ED53F26-F2CE-4DBD-AAD5-6B1D998E32A6}" sibTransId="{B1BB9E68-0AA7-4C00-98D5-1C3EA5FFFB94}"/>
    <dgm:cxn modelId="{95681EBF-836D-4D18-B666-95474E288A42}" type="presOf" srcId="{087212FD-ED85-48E8-907C-C126DA314B00}" destId="{B4DEDC5F-8477-44D8-A215-3D39262A84B1}" srcOrd="0" destOrd="0" presId="urn:microsoft.com/office/officeart/2005/8/layout/venn1"/>
    <dgm:cxn modelId="{43D5D0B8-CBBE-45C8-9C3D-EBB05EE219CF}" type="presParOf" srcId="{30A57444-59B5-4BF8-927E-F1A3B5E41B1D}" destId="{B4DEDC5F-8477-44D8-A215-3D39262A84B1}" srcOrd="0" destOrd="0" presId="urn:microsoft.com/office/officeart/2005/8/layout/venn1"/>
    <dgm:cxn modelId="{3C00026C-73E8-4862-8532-DD8DA319455A}" type="presParOf" srcId="{30A57444-59B5-4BF8-927E-F1A3B5E41B1D}" destId="{9B896796-5642-4585-929B-1455EA67F1CA}" srcOrd="1" destOrd="0" presId="urn:microsoft.com/office/officeart/2005/8/layout/venn1"/>
    <dgm:cxn modelId="{886A95DE-54CF-408E-8802-9408ADA8F8F1}" type="presParOf" srcId="{30A57444-59B5-4BF8-927E-F1A3B5E41B1D}" destId="{4910842E-FDEF-48A0-9ABD-0F215273B817}" srcOrd="2" destOrd="0" presId="urn:microsoft.com/office/officeart/2005/8/layout/venn1"/>
    <dgm:cxn modelId="{33BCE5B7-359A-438D-B4BB-0EF092DD3A08}" type="presParOf" srcId="{30A57444-59B5-4BF8-927E-F1A3B5E41B1D}" destId="{F4491F98-DA8E-43EC-BCC5-5CD038AB3114}" srcOrd="3" destOrd="0" presId="urn:microsoft.com/office/officeart/2005/8/layout/venn1"/>
    <dgm:cxn modelId="{34A6227F-702A-4216-B528-ED7DE2668965}" type="presParOf" srcId="{30A57444-59B5-4BF8-927E-F1A3B5E41B1D}" destId="{FA137E19-3CC4-4D9D-8177-EB064B626B31}" srcOrd="4" destOrd="0" presId="urn:microsoft.com/office/officeart/2005/8/layout/venn1"/>
    <dgm:cxn modelId="{5987CB84-C6B6-437E-BB22-BD51E8A31FEB}" type="presParOf" srcId="{30A57444-59B5-4BF8-927E-F1A3B5E41B1D}" destId="{14CE7BF4-513B-417D-919D-0BA231B6143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34C992-B601-4BBE-AAC4-66C4254E5F40}" type="doc">
      <dgm:prSet loTypeId="urn:microsoft.com/office/officeart/2005/8/layout/arrow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C"/>
        </a:p>
      </dgm:t>
    </dgm:pt>
    <dgm:pt modelId="{B6A34214-87EC-4884-8FAC-10C42D0B6A68}">
      <dgm:prSet phldrT="[Texto]" custT="1"/>
      <dgm:spPr/>
      <dgm:t>
        <a:bodyPr/>
        <a:lstStyle/>
        <a:p>
          <a:r>
            <a:rPr lang="es-ES" sz="1600" b="0" dirty="0">
              <a:solidFill>
                <a:schemeClr val="tx1"/>
              </a:solidFill>
            </a:rPr>
            <a:t>El otorgamiento de microcréditos sin garantía </a:t>
          </a:r>
          <a:r>
            <a:rPr lang="es-ES" sz="1800" b="1" dirty="0">
              <a:solidFill>
                <a:schemeClr val="tx1"/>
              </a:solidFill>
            </a:rPr>
            <a:t>permitirá </a:t>
          </a:r>
          <a:r>
            <a:rPr lang="es-ES" sz="1600" b="0" dirty="0">
              <a:solidFill>
                <a:schemeClr val="tx1"/>
              </a:solidFill>
            </a:rPr>
            <a:t>a las microempresas acceder al capital en sistemas financieros.</a:t>
          </a:r>
          <a:endParaRPr lang="es-EC" sz="1600" b="0" dirty="0">
            <a:solidFill>
              <a:schemeClr val="tx1"/>
            </a:solidFill>
          </a:endParaRPr>
        </a:p>
      </dgm:t>
    </dgm:pt>
    <dgm:pt modelId="{5A054D36-BCCB-4EE6-988F-A43341F0D8DF}" type="parTrans" cxnId="{143332F7-D7A8-4EAB-BFD9-9954B7B9B23D}">
      <dgm:prSet/>
      <dgm:spPr/>
      <dgm:t>
        <a:bodyPr/>
        <a:lstStyle/>
        <a:p>
          <a:endParaRPr lang="es-EC" sz="1600" b="0">
            <a:solidFill>
              <a:schemeClr val="tx1"/>
            </a:solidFill>
          </a:endParaRPr>
        </a:p>
      </dgm:t>
    </dgm:pt>
    <dgm:pt modelId="{2CC9954B-3F16-47CD-BFDC-8CE17EEACA92}" type="sibTrans" cxnId="{143332F7-D7A8-4EAB-BFD9-9954B7B9B23D}">
      <dgm:prSet/>
      <dgm:spPr/>
      <dgm:t>
        <a:bodyPr/>
        <a:lstStyle/>
        <a:p>
          <a:endParaRPr lang="es-EC" sz="1600" b="0">
            <a:solidFill>
              <a:schemeClr val="tx1"/>
            </a:solidFill>
          </a:endParaRPr>
        </a:p>
      </dgm:t>
    </dgm:pt>
    <dgm:pt modelId="{A72A9B34-7A43-4C9D-9DBE-8B911A023A89}">
      <dgm:prSet phldrT="[Texto]" custT="1"/>
      <dgm:spPr/>
      <dgm:t>
        <a:bodyPr/>
        <a:lstStyle/>
        <a:p>
          <a:r>
            <a:rPr lang="es-ES" sz="1600" b="0" dirty="0">
              <a:solidFill>
                <a:schemeClr val="tx1"/>
              </a:solidFill>
            </a:rPr>
            <a:t>El otorgamiento de microcréditos sin garantía </a:t>
          </a:r>
          <a:r>
            <a:rPr lang="es-ES" sz="1800" b="1" dirty="0">
              <a:solidFill>
                <a:schemeClr val="tx1"/>
              </a:solidFill>
            </a:rPr>
            <a:t>no</a:t>
          </a:r>
          <a:r>
            <a:rPr lang="es-ES" sz="1600" b="0" dirty="0">
              <a:solidFill>
                <a:schemeClr val="tx1"/>
              </a:solidFill>
            </a:rPr>
            <a:t> </a:t>
          </a:r>
          <a:r>
            <a:rPr lang="es-ES" sz="1800" b="1" dirty="0">
              <a:solidFill>
                <a:schemeClr val="tx1"/>
              </a:solidFill>
            </a:rPr>
            <a:t>permitirá </a:t>
          </a:r>
          <a:r>
            <a:rPr lang="es-ES" sz="1600" b="0" dirty="0">
              <a:solidFill>
                <a:schemeClr val="tx1"/>
              </a:solidFill>
            </a:rPr>
            <a:t>a las microempresas acceder al capital en sistemas financieros.</a:t>
          </a:r>
          <a:endParaRPr lang="es-EC" sz="1600" b="0" dirty="0">
            <a:solidFill>
              <a:schemeClr val="tx1"/>
            </a:solidFill>
          </a:endParaRPr>
        </a:p>
      </dgm:t>
    </dgm:pt>
    <dgm:pt modelId="{94EB4068-B52F-415D-A629-428C56153DF4}" type="parTrans" cxnId="{2FF4BEDA-EEE5-4AD8-8D21-53C6203C709A}">
      <dgm:prSet/>
      <dgm:spPr/>
      <dgm:t>
        <a:bodyPr/>
        <a:lstStyle/>
        <a:p>
          <a:endParaRPr lang="es-EC" sz="1600" b="0">
            <a:solidFill>
              <a:schemeClr val="tx1"/>
            </a:solidFill>
          </a:endParaRPr>
        </a:p>
      </dgm:t>
    </dgm:pt>
    <dgm:pt modelId="{EF2A0812-FE93-4712-9E7D-00CE649E3DDD}" type="sibTrans" cxnId="{2FF4BEDA-EEE5-4AD8-8D21-53C6203C709A}">
      <dgm:prSet/>
      <dgm:spPr/>
      <dgm:t>
        <a:bodyPr/>
        <a:lstStyle/>
        <a:p>
          <a:endParaRPr lang="es-EC" sz="1600" b="0">
            <a:solidFill>
              <a:schemeClr val="tx1"/>
            </a:solidFill>
          </a:endParaRPr>
        </a:p>
      </dgm:t>
    </dgm:pt>
    <dgm:pt modelId="{4445716C-B2B0-42FD-8C79-F11FF5177FB3}" type="pres">
      <dgm:prSet presAssocID="{9A34C992-B601-4BBE-AAC4-66C4254E5F40}" presName="diagram" presStyleCnt="0">
        <dgm:presLayoutVars>
          <dgm:dir/>
          <dgm:resizeHandles val="exact"/>
        </dgm:presLayoutVars>
      </dgm:prSet>
      <dgm:spPr/>
    </dgm:pt>
    <dgm:pt modelId="{5FD727F7-DD90-415A-897E-089EF9119D94}" type="pres">
      <dgm:prSet presAssocID="{B6A34214-87EC-4884-8FAC-10C42D0B6A68}" presName="arrow" presStyleLbl="node1" presStyleIdx="0" presStyleCnt="2">
        <dgm:presLayoutVars>
          <dgm:bulletEnabled val="1"/>
        </dgm:presLayoutVars>
      </dgm:prSet>
      <dgm:spPr/>
    </dgm:pt>
    <dgm:pt modelId="{365A61BC-8DB8-47E2-96D7-8DAC5DDA9480}" type="pres">
      <dgm:prSet presAssocID="{A72A9B34-7A43-4C9D-9DBE-8B911A023A89}" presName="arrow" presStyleLbl="node1" presStyleIdx="1" presStyleCnt="2">
        <dgm:presLayoutVars>
          <dgm:bulletEnabled val="1"/>
        </dgm:presLayoutVars>
      </dgm:prSet>
      <dgm:spPr/>
    </dgm:pt>
  </dgm:ptLst>
  <dgm:cxnLst>
    <dgm:cxn modelId="{33CDF239-C560-4DAF-BB30-DDC38AE24496}" type="presOf" srcId="{B6A34214-87EC-4884-8FAC-10C42D0B6A68}" destId="{5FD727F7-DD90-415A-897E-089EF9119D94}" srcOrd="0" destOrd="0" presId="urn:microsoft.com/office/officeart/2005/8/layout/arrow5"/>
    <dgm:cxn modelId="{07725371-64F1-4E42-B85D-14B4430D1251}" type="presOf" srcId="{9A34C992-B601-4BBE-AAC4-66C4254E5F40}" destId="{4445716C-B2B0-42FD-8C79-F11FF5177FB3}" srcOrd="0" destOrd="0" presId="urn:microsoft.com/office/officeart/2005/8/layout/arrow5"/>
    <dgm:cxn modelId="{49B0D59E-AAC0-4A23-A21E-A3C73B9C0CBB}" type="presOf" srcId="{A72A9B34-7A43-4C9D-9DBE-8B911A023A89}" destId="{365A61BC-8DB8-47E2-96D7-8DAC5DDA9480}" srcOrd="0" destOrd="0" presId="urn:microsoft.com/office/officeart/2005/8/layout/arrow5"/>
    <dgm:cxn modelId="{2FF4BEDA-EEE5-4AD8-8D21-53C6203C709A}" srcId="{9A34C992-B601-4BBE-AAC4-66C4254E5F40}" destId="{A72A9B34-7A43-4C9D-9DBE-8B911A023A89}" srcOrd="1" destOrd="0" parTransId="{94EB4068-B52F-415D-A629-428C56153DF4}" sibTransId="{EF2A0812-FE93-4712-9E7D-00CE649E3DDD}"/>
    <dgm:cxn modelId="{143332F7-D7A8-4EAB-BFD9-9954B7B9B23D}" srcId="{9A34C992-B601-4BBE-AAC4-66C4254E5F40}" destId="{B6A34214-87EC-4884-8FAC-10C42D0B6A68}" srcOrd="0" destOrd="0" parTransId="{5A054D36-BCCB-4EE6-988F-A43341F0D8DF}" sibTransId="{2CC9954B-3F16-47CD-BFDC-8CE17EEACA92}"/>
    <dgm:cxn modelId="{CFF36F8E-6D17-4A67-9780-4F60C19ECBF6}" type="presParOf" srcId="{4445716C-B2B0-42FD-8C79-F11FF5177FB3}" destId="{5FD727F7-DD90-415A-897E-089EF9119D94}" srcOrd="0" destOrd="0" presId="urn:microsoft.com/office/officeart/2005/8/layout/arrow5"/>
    <dgm:cxn modelId="{0B16E3E8-F402-4DC0-9C72-1F686BE13B50}" type="presParOf" srcId="{4445716C-B2B0-42FD-8C79-F11FF5177FB3}" destId="{365A61BC-8DB8-47E2-96D7-8DAC5DDA948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9E99A5-58FE-4D45-B481-64FAB04EED54}" type="doc">
      <dgm:prSet loTypeId="urn:microsoft.com/office/officeart/2005/8/layout/default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B8627C50-3132-47D5-8B9F-B5B25FF24A5A}">
      <dgm:prSet custT="1"/>
      <dgm:spPr/>
      <dgm:t>
        <a:bodyPr/>
        <a:lstStyle/>
        <a:p>
          <a:r>
            <a:rPr lang="es-EC" sz="2000" dirty="0"/>
            <a:t>Analizar la factibilidad de obtener microcréditos como fuente de financiamiento sin presentar garantías </a:t>
          </a:r>
        </a:p>
      </dgm:t>
    </dgm:pt>
    <dgm:pt modelId="{F62E4D40-62D1-47BA-B3D8-8D1E54C01FDE}" type="parTrans" cxnId="{3991ABC4-FC92-4483-87BA-09BE07E787E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1D172F5-70BB-418A-9937-073EF082C525}" type="sibTrans" cxnId="{3991ABC4-FC92-4483-87BA-09BE07E787E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A1B36A4-A12D-41BE-A879-1DB6E514826E}" type="pres">
      <dgm:prSet presAssocID="{A09E99A5-58FE-4D45-B481-64FAB04EED54}" presName="diagram" presStyleCnt="0">
        <dgm:presLayoutVars>
          <dgm:dir/>
          <dgm:resizeHandles val="exact"/>
        </dgm:presLayoutVars>
      </dgm:prSet>
      <dgm:spPr/>
    </dgm:pt>
    <dgm:pt modelId="{58064862-2463-4C5D-B753-488F86CBA416}" type="pres">
      <dgm:prSet presAssocID="{B8627C50-3132-47D5-8B9F-B5B25FF24A5A}" presName="node" presStyleLbl="node1" presStyleIdx="0" presStyleCnt="1" custScaleX="125624" custScaleY="97642" custLinFactNeighborX="3500" custLinFactNeighborY="-700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3461DB18-D802-4A3F-9F54-D2C08E9A6B0C}" type="presOf" srcId="{A09E99A5-58FE-4D45-B481-64FAB04EED54}" destId="{9A1B36A4-A12D-41BE-A879-1DB6E514826E}" srcOrd="0" destOrd="0" presId="urn:microsoft.com/office/officeart/2005/8/layout/default"/>
    <dgm:cxn modelId="{C9493061-8206-4535-AB9E-47BBE1DD3DC9}" type="presOf" srcId="{B8627C50-3132-47D5-8B9F-B5B25FF24A5A}" destId="{58064862-2463-4C5D-B753-488F86CBA416}" srcOrd="0" destOrd="0" presId="urn:microsoft.com/office/officeart/2005/8/layout/default"/>
    <dgm:cxn modelId="{3991ABC4-FC92-4483-87BA-09BE07E787ED}" srcId="{A09E99A5-58FE-4D45-B481-64FAB04EED54}" destId="{B8627C50-3132-47D5-8B9F-B5B25FF24A5A}" srcOrd="0" destOrd="0" parTransId="{F62E4D40-62D1-47BA-B3D8-8D1E54C01FDE}" sibTransId="{21D172F5-70BB-418A-9937-073EF082C525}"/>
    <dgm:cxn modelId="{F526099C-DF3F-438B-B559-22E57672E7BA}" type="presParOf" srcId="{9A1B36A4-A12D-41BE-A879-1DB6E514826E}" destId="{58064862-2463-4C5D-B753-488F86CBA41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936360-2CC2-4194-85CF-3CE4B46B3863}" type="doc">
      <dgm:prSet loTypeId="urn:microsoft.com/office/officeart/2005/8/layout/default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A28B6F80-37E1-4B18-B111-2CD62502C614}">
      <dgm:prSet phldrT="[Texto]"/>
      <dgm:spPr/>
      <dgm:t>
        <a:bodyPr/>
        <a:lstStyle/>
        <a:p>
          <a:r>
            <a:rPr lang="es-EC" dirty="0"/>
            <a:t>Evaluar los factores que inciden en la evolución del volumen de crédito.</a:t>
          </a:r>
          <a:endParaRPr lang="es-ES" dirty="0"/>
        </a:p>
      </dgm:t>
    </dgm:pt>
    <dgm:pt modelId="{33C4DD80-B952-44C5-9408-A6F88111494E}" type="parTrans" cxnId="{A86E9E67-F5C4-4A3B-8E23-D9030E6CD7B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A6CDCA-41E6-475C-B1C1-48669DC43F73}" type="sibTrans" cxnId="{A86E9E67-F5C4-4A3B-8E23-D9030E6CD7B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ABAF5F0-7815-4E91-861F-16D0395F1331}">
      <dgm:prSet phldrT="[Texto]"/>
      <dgm:spPr/>
      <dgm:t>
        <a:bodyPr/>
        <a:lstStyle/>
        <a:p>
          <a:r>
            <a:rPr lang="es-EC" dirty="0"/>
            <a:t>Determinar el criterio de expertos para la aplicación de microcréditos sin garantías.</a:t>
          </a:r>
          <a:endParaRPr lang="es-ES" dirty="0"/>
        </a:p>
      </dgm:t>
    </dgm:pt>
    <dgm:pt modelId="{BED95240-4428-46A1-A07C-595AFAD6B9FB}" type="parTrans" cxnId="{6461A1DC-E2DA-4A5D-B935-EE71DFE7CE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387D10B-4BCC-413A-9EF7-C1F8C0D34CDE}" type="sibTrans" cxnId="{6461A1DC-E2DA-4A5D-B935-EE71DFE7CE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AD89D98-F775-4F6C-8E4E-3A24859E27C1}">
      <dgm:prSet phldrT="[Texto]"/>
      <dgm:spPr/>
      <dgm:t>
        <a:bodyPr/>
        <a:lstStyle/>
        <a:p>
          <a:r>
            <a:rPr lang="es-EC" dirty="0"/>
            <a:t>Determinar la factibilidad del otorgamiento de microcréditos sin el uso de garantías</a:t>
          </a:r>
          <a:endParaRPr lang="es-ES" dirty="0"/>
        </a:p>
      </dgm:t>
    </dgm:pt>
    <dgm:pt modelId="{8E32E072-6E98-4AFE-B8A3-5C60DB2F86A0}" type="parTrans" cxnId="{4BE33CC2-9A98-4076-84BF-4666D59E8B5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EAE6ABF-61D3-49B8-A2D3-BE961B6DC0FE}" type="sibTrans" cxnId="{4BE33CC2-9A98-4076-84BF-4666D59E8B5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FBADFAE-A34C-4E09-B6EC-C89C554B6C20}" type="pres">
      <dgm:prSet presAssocID="{3C936360-2CC2-4194-85CF-3CE4B46B3863}" presName="diagram" presStyleCnt="0">
        <dgm:presLayoutVars>
          <dgm:dir/>
          <dgm:resizeHandles val="exact"/>
        </dgm:presLayoutVars>
      </dgm:prSet>
      <dgm:spPr/>
    </dgm:pt>
    <dgm:pt modelId="{1BFF8CD2-E262-4F15-BD05-4FB3E690DF23}" type="pres">
      <dgm:prSet presAssocID="{A28B6F80-37E1-4B18-B111-2CD62502C614}" presName="node" presStyleLbl="node1" presStyleIdx="0" presStyleCnt="3" custScaleX="74782" custScaleY="86783" custLinFactNeighborX="36567" custLinFactNeighborY="43308">
        <dgm:presLayoutVars>
          <dgm:bulletEnabled val="1"/>
        </dgm:presLayoutVars>
      </dgm:prSet>
      <dgm:spPr>
        <a:prstGeom prst="roundRect">
          <a:avLst/>
        </a:prstGeom>
      </dgm:spPr>
    </dgm:pt>
    <dgm:pt modelId="{03C90A22-3BEE-4604-8C9D-ACD5D2872BC7}" type="pres">
      <dgm:prSet presAssocID="{F6A6CDCA-41E6-475C-B1C1-48669DC43F73}" presName="sibTrans" presStyleCnt="0"/>
      <dgm:spPr/>
    </dgm:pt>
    <dgm:pt modelId="{56ED85BB-B43B-4A09-AB91-9D701C0A0A3B}" type="pres">
      <dgm:prSet presAssocID="{8ABAF5F0-7815-4E91-861F-16D0395F1331}" presName="node" presStyleLbl="node1" presStyleIdx="1" presStyleCnt="3" custScaleX="121248" custScaleY="59478" custLinFactY="30133" custLinFactNeighborX="-23123" custLinFactNeighborY="100000">
        <dgm:presLayoutVars>
          <dgm:bulletEnabled val="1"/>
        </dgm:presLayoutVars>
      </dgm:prSet>
      <dgm:spPr>
        <a:prstGeom prst="roundRect">
          <a:avLst/>
        </a:prstGeom>
      </dgm:spPr>
    </dgm:pt>
    <dgm:pt modelId="{1B28CD38-1BFC-473F-9E50-2A1CB102004E}" type="pres">
      <dgm:prSet presAssocID="{6387D10B-4BCC-413A-9EF7-C1F8C0D34CDE}" presName="sibTrans" presStyleCnt="0"/>
      <dgm:spPr/>
    </dgm:pt>
    <dgm:pt modelId="{CF1B9C1D-8F04-460F-B151-DBB6D8C67F28}" type="pres">
      <dgm:prSet presAssocID="{8AD89D98-F775-4F6C-8E4E-3A24859E27C1}" presName="node" presStyleLbl="node1" presStyleIdx="2" presStyleCnt="3" custScaleX="84602" custLinFactNeighborX="54932" custLinFactNeighborY="-71449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A86E9E67-F5C4-4A3B-8E23-D9030E6CD7BD}" srcId="{3C936360-2CC2-4194-85CF-3CE4B46B3863}" destId="{A28B6F80-37E1-4B18-B111-2CD62502C614}" srcOrd="0" destOrd="0" parTransId="{33C4DD80-B952-44C5-9408-A6F88111494E}" sibTransId="{F6A6CDCA-41E6-475C-B1C1-48669DC43F73}"/>
    <dgm:cxn modelId="{75B10458-7B7C-4878-AF09-717295CE62F6}" type="presOf" srcId="{8ABAF5F0-7815-4E91-861F-16D0395F1331}" destId="{56ED85BB-B43B-4A09-AB91-9D701C0A0A3B}" srcOrd="0" destOrd="0" presId="urn:microsoft.com/office/officeart/2005/8/layout/default"/>
    <dgm:cxn modelId="{C063C58D-9038-4578-84EA-153A2A40A525}" type="presOf" srcId="{3C936360-2CC2-4194-85CF-3CE4B46B3863}" destId="{BFBADFAE-A34C-4E09-B6EC-C89C554B6C20}" srcOrd="0" destOrd="0" presId="urn:microsoft.com/office/officeart/2005/8/layout/default"/>
    <dgm:cxn modelId="{4BE33CC2-9A98-4076-84BF-4666D59E8B5F}" srcId="{3C936360-2CC2-4194-85CF-3CE4B46B3863}" destId="{8AD89D98-F775-4F6C-8E4E-3A24859E27C1}" srcOrd="2" destOrd="0" parTransId="{8E32E072-6E98-4AFE-B8A3-5C60DB2F86A0}" sibTransId="{EEAE6ABF-61D3-49B8-A2D3-BE961B6DC0FE}"/>
    <dgm:cxn modelId="{10D47DD2-E9FF-4F52-8A4B-C9429E97E2F4}" type="presOf" srcId="{8AD89D98-F775-4F6C-8E4E-3A24859E27C1}" destId="{CF1B9C1D-8F04-460F-B151-DBB6D8C67F28}" srcOrd="0" destOrd="0" presId="urn:microsoft.com/office/officeart/2005/8/layout/default"/>
    <dgm:cxn modelId="{6461A1DC-E2DA-4A5D-B935-EE71DFE7CE5A}" srcId="{3C936360-2CC2-4194-85CF-3CE4B46B3863}" destId="{8ABAF5F0-7815-4E91-861F-16D0395F1331}" srcOrd="1" destOrd="0" parTransId="{BED95240-4428-46A1-A07C-595AFAD6B9FB}" sibTransId="{6387D10B-4BCC-413A-9EF7-C1F8C0D34CDE}"/>
    <dgm:cxn modelId="{E9A8DAF7-D3B6-4026-A70F-EED824C4A533}" type="presOf" srcId="{A28B6F80-37E1-4B18-B111-2CD62502C614}" destId="{1BFF8CD2-E262-4F15-BD05-4FB3E690DF23}" srcOrd="0" destOrd="0" presId="urn:microsoft.com/office/officeart/2005/8/layout/default"/>
    <dgm:cxn modelId="{A36C11DD-3B64-4FAD-841A-E73844366621}" type="presParOf" srcId="{BFBADFAE-A34C-4E09-B6EC-C89C554B6C20}" destId="{1BFF8CD2-E262-4F15-BD05-4FB3E690DF23}" srcOrd="0" destOrd="0" presId="urn:microsoft.com/office/officeart/2005/8/layout/default"/>
    <dgm:cxn modelId="{A01B7EDD-9A50-4A3E-9E02-B896446F3B4D}" type="presParOf" srcId="{BFBADFAE-A34C-4E09-B6EC-C89C554B6C20}" destId="{03C90A22-3BEE-4604-8C9D-ACD5D2872BC7}" srcOrd="1" destOrd="0" presId="urn:microsoft.com/office/officeart/2005/8/layout/default"/>
    <dgm:cxn modelId="{7D38294A-E0D2-4A4C-A27F-0EC0C30D8956}" type="presParOf" srcId="{BFBADFAE-A34C-4E09-B6EC-C89C554B6C20}" destId="{56ED85BB-B43B-4A09-AB91-9D701C0A0A3B}" srcOrd="2" destOrd="0" presId="urn:microsoft.com/office/officeart/2005/8/layout/default"/>
    <dgm:cxn modelId="{2B4A0A0D-E07F-4B25-B2A3-5F99DEE723E8}" type="presParOf" srcId="{BFBADFAE-A34C-4E09-B6EC-C89C554B6C20}" destId="{1B28CD38-1BFC-473F-9E50-2A1CB102004E}" srcOrd="3" destOrd="0" presId="urn:microsoft.com/office/officeart/2005/8/layout/default"/>
    <dgm:cxn modelId="{EB4C8F07-528E-4ECF-9840-2E39D305F259}" type="presParOf" srcId="{BFBADFAE-A34C-4E09-B6EC-C89C554B6C20}" destId="{CF1B9C1D-8F04-460F-B151-DBB6D8C67F2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B50F6D-4C10-44C2-884D-CF3A871797D4}" type="doc">
      <dgm:prSet loTypeId="urn:microsoft.com/office/officeart/2005/8/layout/hList3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0FB8025F-A528-4AAC-8412-5ABA87810194}">
      <dgm:prSet phldrT="[Texto]" custT="1"/>
      <dgm:spPr/>
      <dgm:t>
        <a:bodyPr/>
        <a:lstStyle/>
        <a:p>
          <a:r>
            <a:rPr lang="es-EC" sz="3600" dirty="0"/>
            <a:t>Teorías de soporte</a:t>
          </a:r>
        </a:p>
      </dgm:t>
    </dgm:pt>
    <dgm:pt modelId="{89275112-C0EA-46C6-9DE2-8FE42BC70652}" type="parTrans" cxnId="{CC81895C-7EB1-473C-817A-E0B611C4C292}">
      <dgm:prSet/>
      <dgm:spPr/>
      <dgm:t>
        <a:bodyPr/>
        <a:lstStyle/>
        <a:p>
          <a:endParaRPr lang="es-EC"/>
        </a:p>
      </dgm:t>
    </dgm:pt>
    <dgm:pt modelId="{E760ACAF-815D-4835-BD42-CC57DE5F4198}" type="sibTrans" cxnId="{CC81895C-7EB1-473C-817A-E0B611C4C292}">
      <dgm:prSet/>
      <dgm:spPr/>
      <dgm:t>
        <a:bodyPr/>
        <a:lstStyle/>
        <a:p>
          <a:endParaRPr lang="es-EC"/>
        </a:p>
      </dgm:t>
    </dgm:pt>
    <dgm:pt modelId="{AE70377B-8CEB-441B-8241-59E20E63D3B8}">
      <dgm:prSet phldrT="[Texto]" custT="1"/>
      <dgm:spPr/>
      <dgm:t>
        <a:bodyPr/>
        <a:lstStyle/>
        <a:p>
          <a:r>
            <a:rPr lang="es-EC" sz="1600" b="1" dirty="0"/>
            <a:t>Teoría Racionamiento de crédito </a:t>
          </a:r>
        </a:p>
        <a:p>
          <a:r>
            <a:rPr lang="es-EC" sz="1600" dirty="0"/>
            <a:t>Stiglitz y </a:t>
          </a:r>
          <a:r>
            <a:rPr lang="es-EC" sz="1600" dirty="0" err="1"/>
            <a:t>Weiss</a:t>
          </a:r>
          <a:r>
            <a:rPr lang="es-EC" sz="1600" dirty="0"/>
            <a:t>                              (1981)</a:t>
          </a:r>
        </a:p>
      </dgm:t>
    </dgm:pt>
    <dgm:pt modelId="{3F609CD7-0CE3-4577-A2E7-28A8DDA637AB}" type="parTrans" cxnId="{BE41D76B-D836-45C6-B9FB-44940A3FF845}">
      <dgm:prSet/>
      <dgm:spPr/>
      <dgm:t>
        <a:bodyPr/>
        <a:lstStyle/>
        <a:p>
          <a:endParaRPr lang="es-EC"/>
        </a:p>
      </dgm:t>
    </dgm:pt>
    <dgm:pt modelId="{EB35442A-3086-430B-9099-B0986D47EE6C}" type="sibTrans" cxnId="{BE41D76B-D836-45C6-B9FB-44940A3FF845}">
      <dgm:prSet/>
      <dgm:spPr/>
      <dgm:t>
        <a:bodyPr/>
        <a:lstStyle/>
        <a:p>
          <a:endParaRPr lang="es-EC"/>
        </a:p>
      </dgm:t>
    </dgm:pt>
    <dgm:pt modelId="{A9C6FC19-BFEB-42E6-B0B7-4DD228B070CE}">
      <dgm:prSet phldrT="[Texto]" custT="1"/>
      <dgm:spPr/>
      <dgm:t>
        <a:bodyPr/>
        <a:lstStyle/>
        <a:p>
          <a:r>
            <a:rPr lang="es-EC" sz="1600" b="1" dirty="0"/>
            <a:t>Teoría base de inclusión financiera </a:t>
          </a:r>
        </a:p>
        <a:p>
          <a:r>
            <a:rPr lang="es-EC" sz="1600" dirty="0"/>
            <a:t>Leyshon y Thrift (1993)</a:t>
          </a:r>
          <a:endParaRPr lang="es-EC" sz="1600" b="0" dirty="0"/>
        </a:p>
      </dgm:t>
    </dgm:pt>
    <dgm:pt modelId="{3EA9E8F1-E2BA-453D-BCDC-22347D499DC6}" type="parTrans" cxnId="{9B17844A-2BEE-42A7-AE1C-6F53C9EF52FD}">
      <dgm:prSet/>
      <dgm:spPr/>
      <dgm:t>
        <a:bodyPr/>
        <a:lstStyle/>
        <a:p>
          <a:endParaRPr lang="es-EC"/>
        </a:p>
      </dgm:t>
    </dgm:pt>
    <dgm:pt modelId="{AAA204ED-DFAD-4AB7-82EA-9FA4F7EC4738}" type="sibTrans" cxnId="{9B17844A-2BEE-42A7-AE1C-6F53C9EF52FD}">
      <dgm:prSet/>
      <dgm:spPr/>
      <dgm:t>
        <a:bodyPr/>
        <a:lstStyle/>
        <a:p>
          <a:endParaRPr lang="es-EC"/>
        </a:p>
      </dgm:t>
    </dgm:pt>
    <dgm:pt modelId="{6C498FBB-D549-4BDB-B765-A68859E1D271}">
      <dgm:prSet phldrT="[Texto]" custT="1"/>
      <dgm:spPr/>
      <dgm:t>
        <a:bodyPr/>
        <a:lstStyle/>
        <a:p>
          <a:r>
            <a:rPr lang="es-EC" sz="1600" b="1" dirty="0"/>
            <a:t>Teoría de agencia </a:t>
          </a:r>
        </a:p>
        <a:p>
          <a:r>
            <a:rPr lang="es-EC" sz="1600" dirty="0"/>
            <a:t>Jensen y </a:t>
          </a:r>
          <a:r>
            <a:rPr lang="es-EC" sz="1600" dirty="0" err="1"/>
            <a:t>Meckling</a:t>
          </a:r>
          <a:r>
            <a:rPr lang="es-EC" sz="1600" dirty="0"/>
            <a:t> (1976)</a:t>
          </a:r>
        </a:p>
      </dgm:t>
    </dgm:pt>
    <dgm:pt modelId="{5121DFCD-DEF9-429E-99F5-85709B2EE932}" type="sibTrans" cxnId="{8371E7D2-DAE2-47C3-8B02-420450C87947}">
      <dgm:prSet/>
      <dgm:spPr/>
      <dgm:t>
        <a:bodyPr/>
        <a:lstStyle/>
        <a:p>
          <a:endParaRPr lang="es-EC"/>
        </a:p>
      </dgm:t>
    </dgm:pt>
    <dgm:pt modelId="{16CA194A-0611-4ECB-AFE5-2EB92FFC6570}" type="parTrans" cxnId="{8371E7D2-DAE2-47C3-8B02-420450C87947}">
      <dgm:prSet/>
      <dgm:spPr/>
      <dgm:t>
        <a:bodyPr/>
        <a:lstStyle/>
        <a:p>
          <a:endParaRPr lang="es-EC"/>
        </a:p>
      </dgm:t>
    </dgm:pt>
    <dgm:pt modelId="{22ED2C92-229A-41B3-9A3C-E20664E59913}" type="pres">
      <dgm:prSet presAssocID="{4DB50F6D-4C10-44C2-884D-CF3A871797D4}" presName="composite" presStyleCnt="0">
        <dgm:presLayoutVars>
          <dgm:chMax val="1"/>
          <dgm:dir/>
          <dgm:resizeHandles val="exact"/>
        </dgm:presLayoutVars>
      </dgm:prSet>
      <dgm:spPr/>
    </dgm:pt>
    <dgm:pt modelId="{A3B98C2C-FEEA-4FC7-87CB-84B64F67DA1A}" type="pres">
      <dgm:prSet presAssocID="{0FB8025F-A528-4AAC-8412-5ABA87810194}" presName="roof" presStyleLbl="dkBgShp" presStyleIdx="0" presStyleCnt="2" custScaleY="63543" custLinFactNeighborX="278"/>
      <dgm:spPr/>
    </dgm:pt>
    <dgm:pt modelId="{26F8AD4E-CEEB-49D5-B88E-2ADD0823FF71}" type="pres">
      <dgm:prSet presAssocID="{0FB8025F-A528-4AAC-8412-5ABA87810194}" presName="pillars" presStyleCnt="0"/>
      <dgm:spPr/>
    </dgm:pt>
    <dgm:pt modelId="{D16ED10D-55C6-401F-9B94-61AA72A333F6}" type="pres">
      <dgm:prSet presAssocID="{0FB8025F-A528-4AAC-8412-5ABA87810194}" presName="pillar1" presStyleLbl="node1" presStyleIdx="0" presStyleCnt="3" custScaleY="49793" custLinFactNeighborX="1947" custLinFactNeighborY="-31192">
        <dgm:presLayoutVars>
          <dgm:bulletEnabled val="1"/>
        </dgm:presLayoutVars>
      </dgm:prSet>
      <dgm:spPr/>
    </dgm:pt>
    <dgm:pt modelId="{BEA8BA80-FC7E-4DF2-95FD-2681637029A5}" type="pres">
      <dgm:prSet presAssocID="{6C498FBB-D549-4BDB-B765-A68859E1D271}" presName="pillarX" presStyleLbl="node1" presStyleIdx="1" presStyleCnt="3" custScaleY="49793" custLinFactNeighborX="-836" custLinFactNeighborY="-31192">
        <dgm:presLayoutVars>
          <dgm:bulletEnabled val="1"/>
        </dgm:presLayoutVars>
      </dgm:prSet>
      <dgm:spPr/>
    </dgm:pt>
    <dgm:pt modelId="{174354B2-D2D3-459B-8D6F-BDE49745DBEB}" type="pres">
      <dgm:prSet presAssocID="{A9C6FC19-BFEB-42E6-B0B7-4DD228B070CE}" presName="pillarX" presStyleLbl="node1" presStyleIdx="2" presStyleCnt="3" custScaleY="49793" custLinFactNeighborX="-836" custLinFactNeighborY="-31192">
        <dgm:presLayoutVars>
          <dgm:bulletEnabled val="1"/>
        </dgm:presLayoutVars>
      </dgm:prSet>
      <dgm:spPr/>
    </dgm:pt>
    <dgm:pt modelId="{D53BE2E4-161F-4E9F-B733-93BDCAEF0710}" type="pres">
      <dgm:prSet presAssocID="{0FB8025F-A528-4AAC-8412-5ABA87810194}" presName="base" presStyleLbl="dkBgShp" presStyleIdx="1" presStyleCnt="2" custLinFactNeighborX="-3032" custLinFactNeighborY="76258"/>
      <dgm:spPr/>
    </dgm:pt>
  </dgm:ptLst>
  <dgm:cxnLst>
    <dgm:cxn modelId="{337E9F03-61C2-4CE6-90D9-DE5D4EBD0ECB}" type="presOf" srcId="{4DB50F6D-4C10-44C2-884D-CF3A871797D4}" destId="{22ED2C92-229A-41B3-9A3C-E20664E59913}" srcOrd="0" destOrd="0" presId="urn:microsoft.com/office/officeart/2005/8/layout/hList3"/>
    <dgm:cxn modelId="{1AF43C3B-00ED-4A43-8E92-1DDC0DC0B95C}" type="presOf" srcId="{A9C6FC19-BFEB-42E6-B0B7-4DD228B070CE}" destId="{174354B2-D2D3-459B-8D6F-BDE49745DBEB}" srcOrd="0" destOrd="0" presId="urn:microsoft.com/office/officeart/2005/8/layout/hList3"/>
    <dgm:cxn modelId="{CC81895C-7EB1-473C-817A-E0B611C4C292}" srcId="{4DB50F6D-4C10-44C2-884D-CF3A871797D4}" destId="{0FB8025F-A528-4AAC-8412-5ABA87810194}" srcOrd="0" destOrd="0" parTransId="{89275112-C0EA-46C6-9DE2-8FE42BC70652}" sibTransId="{E760ACAF-815D-4835-BD42-CC57DE5F4198}"/>
    <dgm:cxn modelId="{1E662044-E7D6-4564-A815-2CE00C2A9056}" type="presOf" srcId="{AE70377B-8CEB-441B-8241-59E20E63D3B8}" destId="{D16ED10D-55C6-401F-9B94-61AA72A333F6}" srcOrd="0" destOrd="0" presId="urn:microsoft.com/office/officeart/2005/8/layout/hList3"/>
    <dgm:cxn modelId="{9B17844A-2BEE-42A7-AE1C-6F53C9EF52FD}" srcId="{0FB8025F-A528-4AAC-8412-5ABA87810194}" destId="{A9C6FC19-BFEB-42E6-B0B7-4DD228B070CE}" srcOrd="2" destOrd="0" parTransId="{3EA9E8F1-E2BA-453D-BCDC-22347D499DC6}" sibTransId="{AAA204ED-DFAD-4AB7-82EA-9FA4F7EC4738}"/>
    <dgm:cxn modelId="{BE41D76B-D836-45C6-B9FB-44940A3FF845}" srcId="{0FB8025F-A528-4AAC-8412-5ABA87810194}" destId="{AE70377B-8CEB-441B-8241-59E20E63D3B8}" srcOrd="0" destOrd="0" parTransId="{3F609CD7-0CE3-4577-A2E7-28A8DDA637AB}" sibTransId="{EB35442A-3086-430B-9099-B0986D47EE6C}"/>
    <dgm:cxn modelId="{E0983C57-ABE4-4D5A-ADAA-2D465644104A}" type="presOf" srcId="{6C498FBB-D549-4BDB-B765-A68859E1D271}" destId="{BEA8BA80-FC7E-4DF2-95FD-2681637029A5}" srcOrd="0" destOrd="0" presId="urn:microsoft.com/office/officeart/2005/8/layout/hList3"/>
    <dgm:cxn modelId="{8371E7D2-DAE2-47C3-8B02-420450C87947}" srcId="{0FB8025F-A528-4AAC-8412-5ABA87810194}" destId="{6C498FBB-D549-4BDB-B765-A68859E1D271}" srcOrd="1" destOrd="0" parTransId="{16CA194A-0611-4ECB-AFE5-2EB92FFC6570}" sibTransId="{5121DFCD-DEF9-429E-99F5-85709B2EE932}"/>
    <dgm:cxn modelId="{6AC40EDF-C319-4541-A19F-E8F3F0AD8237}" type="presOf" srcId="{0FB8025F-A528-4AAC-8412-5ABA87810194}" destId="{A3B98C2C-FEEA-4FC7-87CB-84B64F67DA1A}" srcOrd="0" destOrd="0" presId="urn:microsoft.com/office/officeart/2005/8/layout/hList3"/>
    <dgm:cxn modelId="{8D423FAA-0710-4434-B4C6-57CD6A11251D}" type="presParOf" srcId="{22ED2C92-229A-41B3-9A3C-E20664E59913}" destId="{A3B98C2C-FEEA-4FC7-87CB-84B64F67DA1A}" srcOrd="0" destOrd="0" presId="urn:microsoft.com/office/officeart/2005/8/layout/hList3"/>
    <dgm:cxn modelId="{46D99A9D-777C-4B28-9969-8BBB9D6F628A}" type="presParOf" srcId="{22ED2C92-229A-41B3-9A3C-E20664E59913}" destId="{26F8AD4E-CEEB-49D5-B88E-2ADD0823FF71}" srcOrd="1" destOrd="0" presId="urn:microsoft.com/office/officeart/2005/8/layout/hList3"/>
    <dgm:cxn modelId="{EA439016-AB9E-46B7-A6CB-4FB76297E228}" type="presParOf" srcId="{26F8AD4E-CEEB-49D5-B88E-2ADD0823FF71}" destId="{D16ED10D-55C6-401F-9B94-61AA72A333F6}" srcOrd="0" destOrd="0" presId="urn:microsoft.com/office/officeart/2005/8/layout/hList3"/>
    <dgm:cxn modelId="{F5601FAE-ECB3-42B6-846A-35EB2A78A85C}" type="presParOf" srcId="{26F8AD4E-CEEB-49D5-B88E-2ADD0823FF71}" destId="{BEA8BA80-FC7E-4DF2-95FD-2681637029A5}" srcOrd="1" destOrd="0" presId="urn:microsoft.com/office/officeart/2005/8/layout/hList3"/>
    <dgm:cxn modelId="{1A19197B-750E-402D-B60D-95B369D14FB3}" type="presParOf" srcId="{26F8AD4E-CEEB-49D5-B88E-2ADD0823FF71}" destId="{174354B2-D2D3-459B-8D6F-BDE49745DBEB}" srcOrd="2" destOrd="0" presId="urn:microsoft.com/office/officeart/2005/8/layout/hList3"/>
    <dgm:cxn modelId="{5513A4B4-272C-4B29-AB43-1B4C708F3634}" type="presParOf" srcId="{22ED2C92-229A-41B3-9A3C-E20664E59913}" destId="{D53BE2E4-161F-4E9F-B733-93BDCAEF071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8B58CA-4E20-44EE-A474-3596159C54FC}" type="doc">
      <dgm:prSet loTypeId="urn:microsoft.com/office/officeart/2005/8/layout/radial4" loCatId="relationship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s-EC"/>
        </a:p>
      </dgm:t>
    </dgm:pt>
    <dgm:pt modelId="{CDD83BC3-9692-4516-B55D-41FDE9F5238C}">
      <dgm:prSet phldrT="[Texto]" custT="1"/>
      <dgm:spPr/>
      <dgm:t>
        <a:bodyPr anchor="ctr"/>
        <a:lstStyle/>
        <a:p>
          <a:r>
            <a:rPr lang="es-EC" sz="1500" b="0" i="0" dirty="0"/>
            <a:t>Factores de riesgos al otorgar microcréditos en el Ecuador (2015)</a:t>
          </a:r>
        </a:p>
      </dgm:t>
    </dgm:pt>
    <dgm:pt modelId="{B2C14788-08B2-4241-80F9-9C09F248836E}" type="parTrans" cxnId="{93D9B701-C620-4430-98E8-2B124B5A9289}">
      <dgm:prSet/>
      <dgm:spPr/>
      <dgm:t>
        <a:bodyPr/>
        <a:lstStyle/>
        <a:p>
          <a:endParaRPr lang="es-EC" sz="1500" b="0" i="0">
            <a:solidFill>
              <a:schemeClr val="tx1"/>
            </a:solidFill>
          </a:endParaRPr>
        </a:p>
      </dgm:t>
    </dgm:pt>
    <dgm:pt modelId="{A16E24E0-945E-4613-8877-AFD5325E91DD}" type="sibTrans" cxnId="{93D9B701-C620-4430-98E8-2B124B5A9289}">
      <dgm:prSet/>
      <dgm:spPr/>
      <dgm:t>
        <a:bodyPr/>
        <a:lstStyle/>
        <a:p>
          <a:endParaRPr lang="es-EC" sz="1500" b="0" i="0" dirty="0">
            <a:solidFill>
              <a:schemeClr val="tx1"/>
            </a:solidFill>
          </a:endParaRPr>
        </a:p>
      </dgm:t>
    </dgm:pt>
    <dgm:pt modelId="{A2B3BFF5-A47A-4AC4-ACC4-254CE0BA1C14}">
      <dgm:prSet phldrT="[Texto]" custT="1"/>
      <dgm:spPr/>
      <dgm:t>
        <a:bodyPr anchor="ctr"/>
        <a:lstStyle/>
        <a:p>
          <a:r>
            <a:rPr lang="es-EC" sz="1500" b="0" i="0" dirty="0"/>
            <a:t>Microcrédito como motor de desarrollo de la microempresa  (2015)</a:t>
          </a:r>
        </a:p>
      </dgm:t>
    </dgm:pt>
    <dgm:pt modelId="{9D43ECE9-6C6A-4D69-B591-610A1C1CDE67}" type="parTrans" cxnId="{A4E67301-6885-45AE-8DEB-9B788A087AAE}">
      <dgm:prSet/>
      <dgm:spPr/>
      <dgm:t>
        <a:bodyPr/>
        <a:lstStyle/>
        <a:p>
          <a:endParaRPr lang="es-EC" sz="1500" b="0" i="0">
            <a:solidFill>
              <a:schemeClr val="tx1"/>
            </a:solidFill>
          </a:endParaRPr>
        </a:p>
      </dgm:t>
    </dgm:pt>
    <dgm:pt modelId="{149EB135-AE35-4CCD-ACD6-64F2B8491768}" type="sibTrans" cxnId="{A4E67301-6885-45AE-8DEB-9B788A087AAE}">
      <dgm:prSet/>
      <dgm:spPr/>
      <dgm:t>
        <a:bodyPr/>
        <a:lstStyle/>
        <a:p>
          <a:endParaRPr lang="es-EC" sz="1500" b="0" i="0">
            <a:solidFill>
              <a:schemeClr val="tx1"/>
            </a:solidFill>
          </a:endParaRPr>
        </a:p>
      </dgm:t>
    </dgm:pt>
    <dgm:pt modelId="{FD901182-8AFE-4CAF-8EB1-A36D39D3979B}">
      <dgm:prSet phldrT="[Texto]" custT="1"/>
      <dgm:spPr/>
      <dgm:t>
        <a:bodyPr anchor="ctr"/>
        <a:lstStyle/>
        <a:p>
          <a:pPr algn="ctr"/>
          <a:r>
            <a:rPr lang="es-EC" sz="1500" b="0" i="0" dirty="0"/>
            <a:t>El microcrédito en la ciudad de Cuenca (2013)</a:t>
          </a:r>
        </a:p>
      </dgm:t>
    </dgm:pt>
    <dgm:pt modelId="{696E864A-3BC1-452F-A9FA-3A6D010C5E83}" type="parTrans" cxnId="{C94C21CD-08F5-4C0B-9AE7-E349F7ADE28E}">
      <dgm:prSet/>
      <dgm:spPr/>
      <dgm:t>
        <a:bodyPr/>
        <a:lstStyle/>
        <a:p>
          <a:endParaRPr lang="es-EC" sz="1500">
            <a:solidFill>
              <a:schemeClr val="tx1"/>
            </a:solidFill>
          </a:endParaRPr>
        </a:p>
      </dgm:t>
    </dgm:pt>
    <dgm:pt modelId="{0082E698-243B-44DD-9C07-A9C31DC865A9}" type="sibTrans" cxnId="{C94C21CD-08F5-4C0B-9AE7-E349F7ADE28E}">
      <dgm:prSet/>
      <dgm:spPr/>
      <dgm:t>
        <a:bodyPr/>
        <a:lstStyle/>
        <a:p>
          <a:endParaRPr lang="es-EC" sz="1500">
            <a:solidFill>
              <a:schemeClr val="tx1"/>
            </a:solidFill>
          </a:endParaRPr>
        </a:p>
      </dgm:t>
    </dgm:pt>
    <dgm:pt modelId="{B742BF1B-0239-4B35-A858-D6483977A03A}">
      <dgm:prSet phldrT="[Texto]" custT="1"/>
      <dgm:spPr/>
      <dgm:t>
        <a:bodyPr/>
        <a:lstStyle/>
        <a:p>
          <a:r>
            <a:rPr lang="es-EC" sz="1500" dirty="0"/>
            <a:t>Valoración del acceso del microcrédito ,(2015)</a:t>
          </a:r>
          <a:endParaRPr lang="es-EC" sz="1500" b="0" i="0" dirty="0"/>
        </a:p>
      </dgm:t>
    </dgm:pt>
    <dgm:pt modelId="{4C0BFF24-562E-43D8-A7F6-210BDA2E412B}" type="parTrans" cxnId="{ACD57323-CDA8-4F77-90E5-C7EC08914979}">
      <dgm:prSet/>
      <dgm:spPr/>
      <dgm:t>
        <a:bodyPr/>
        <a:lstStyle/>
        <a:p>
          <a:endParaRPr lang="es-EC" sz="1500"/>
        </a:p>
      </dgm:t>
    </dgm:pt>
    <dgm:pt modelId="{9F60A215-21CA-4F1E-BEF6-5EB3E2EA5560}" type="sibTrans" cxnId="{ACD57323-CDA8-4F77-90E5-C7EC08914979}">
      <dgm:prSet/>
      <dgm:spPr/>
      <dgm:t>
        <a:bodyPr/>
        <a:lstStyle/>
        <a:p>
          <a:endParaRPr lang="es-EC" sz="1500"/>
        </a:p>
      </dgm:t>
    </dgm:pt>
    <dgm:pt modelId="{FD9BF0CC-FCE0-44EC-82E8-2917ADEA34CE}">
      <dgm:prSet phldrT="[Texto]" custT="1"/>
      <dgm:spPr/>
      <dgm:t>
        <a:bodyPr/>
        <a:lstStyle/>
        <a:p>
          <a:pPr algn="ctr"/>
          <a:r>
            <a:rPr lang="es-EC" sz="2000" b="1" dirty="0"/>
            <a:t>Marco referencial</a:t>
          </a:r>
          <a:endParaRPr lang="es-EC" sz="2000" b="0" i="0" dirty="0"/>
        </a:p>
      </dgm:t>
    </dgm:pt>
    <dgm:pt modelId="{74BBA8E2-75A7-4A83-A82D-DDC31F5B7392}" type="parTrans" cxnId="{F56747F0-843A-4AFD-B799-941FAA52A314}">
      <dgm:prSet/>
      <dgm:spPr/>
      <dgm:t>
        <a:bodyPr/>
        <a:lstStyle/>
        <a:p>
          <a:endParaRPr lang="es-EC"/>
        </a:p>
      </dgm:t>
    </dgm:pt>
    <dgm:pt modelId="{1C2DCB0E-0A41-4CAC-BCEE-37C45C573CEB}" type="sibTrans" cxnId="{F56747F0-843A-4AFD-B799-941FAA52A314}">
      <dgm:prSet/>
      <dgm:spPr/>
      <dgm:t>
        <a:bodyPr/>
        <a:lstStyle/>
        <a:p>
          <a:endParaRPr lang="es-EC"/>
        </a:p>
      </dgm:t>
    </dgm:pt>
    <dgm:pt modelId="{15882832-F909-4475-BA88-35A2A5CA8673}" type="pres">
      <dgm:prSet presAssocID="{728B58CA-4E20-44EE-A474-3596159C54F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830FF3D-77AF-4F8B-AE01-C67BFAF78539}" type="pres">
      <dgm:prSet presAssocID="{FD9BF0CC-FCE0-44EC-82E8-2917ADEA34CE}" presName="centerShape" presStyleLbl="node0" presStyleIdx="0" presStyleCnt="1"/>
      <dgm:spPr/>
    </dgm:pt>
    <dgm:pt modelId="{D0FBBE22-D082-48D3-8D19-A8C0A248D5D4}" type="pres">
      <dgm:prSet presAssocID="{696E864A-3BC1-452F-A9FA-3A6D010C5E83}" presName="parTrans" presStyleLbl="bgSibTrans2D1" presStyleIdx="0" presStyleCnt="4" custScaleX="38153" custLinFactNeighborX="34424" custLinFactNeighborY="13305"/>
      <dgm:spPr/>
    </dgm:pt>
    <dgm:pt modelId="{AF93F1B2-A5F8-4DA6-9930-66BEC2BDF148}" type="pres">
      <dgm:prSet presAssocID="{FD901182-8AFE-4CAF-8EB1-A36D39D3979B}" presName="node" presStyleLbl="node1" presStyleIdx="0" presStyleCnt="4">
        <dgm:presLayoutVars>
          <dgm:bulletEnabled val="1"/>
        </dgm:presLayoutVars>
      </dgm:prSet>
      <dgm:spPr/>
    </dgm:pt>
    <dgm:pt modelId="{A3E9B629-BE37-4165-8DA5-7D047FA5F741}" type="pres">
      <dgm:prSet presAssocID="{B2C14788-08B2-4241-80F9-9C09F248836E}" presName="parTrans" presStyleLbl="bgSibTrans2D1" presStyleIdx="1" presStyleCnt="4" custScaleX="42117" custLinFactNeighborX="5100" custLinFactNeighborY="76498"/>
      <dgm:spPr/>
    </dgm:pt>
    <dgm:pt modelId="{15E7C222-04D3-448B-B907-7BE0E3049869}" type="pres">
      <dgm:prSet presAssocID="{CDD83BC3-9692-4516-B55D-41FDE9F5238C}" presName="node" presStyleLbl="node1" presStyleIdx="1" presStyleCnt="4">
        <dgm:presLayoutVars>
          <dgm:bulletEnabled val="1"/>
        </dgm:presLayoutVars>
      </dgm:prSet>
      <dgm:spPr/>
    </dgm:pt>
    <dgm:pt modelId="{5F536FA5-DA93-44E6-AEE7-93F4AEE30F10}" type="pres">
      <dgm:prSet presAssocID="{9D43ECE9-6C6A-4D69-B591-610A1C1CDE67}" presName="parTrans" presStyleLbl="bgSibTrans2D1" presStyleIdx="2" presStyleCnt="4" custScaleX="40273" custLinFactNeighborX="-8925" custLinFactNeighborY="73172"/>
      <dgm:spPr/>
    </dgm:pt>
    <dgm:pt modelId="{479BB509-B4E2-44FF-9B52-1F22B71B91EB}" type="pres">
      <dgm:prSet presAssocID="{A2B3BFF5-A47A-4AC4-ACC4-254CE0BA1C14}" presName="node" presStyleLbl="node1" presStyleIdx="2" presStyleCnt="4">
        <dgm:presLayoutVars>
          <dgm:bulletEnabled val="1"/>
        </dgm:presLayoutVars>
      </dgm:prSet>
      <dgm:spPr/>
    </dgm:pt>
    <dgm:pt modelId="{6C3D7507-276D-4D0F-8848-1255C0E536EB}" type="pres">
      <dgm:prSet presAssocID="{4C0BFF24-562E-43D8-A7F6-210BDA2E412B}" presName="parTrans" presStyleLbl="bgSibTrans2D1" presStyleIdx="3" presStyleCnt="4" custScaleX="32969" custLinFactNeighborX="-35699" custLinFactNeighborY="29934"/>
      <dgm:spPr/>
    </dgm:pt>
    <dgm:pt modelId="{60100CBC-C2DB-4626-AD7E-8DCF6C360231}" type="pres">
      <dgm:prSet presAssocID="{B742BF1B-0239-4B35-A858-D6483977A03A}" presName="node" presStyleLbl="node1" presStyleIdx="3" presStyleCnt="4">
        <dgm:presLayoutVars>
          <dgm:bulletEnabled val="1"/>
        </dgm:presLayoutVars>
      </dgm:prSet>
      <dgm:spPr/>
    </dgm:pt>
  </dgm:ptLst>
  <dgm:cxnLst>
    <dgm:cxn modelId="{A4E67301-6885-45AE-8DEB-9B788A087AAE}" srcId="{FD9BF0CC-FCE0-44EC-82E8-2917ADEA34CE}" destId="{A2B3BFF5-A47A-4AC4-ACC4-254CE0BA1C14}" srcOrd="2" destOrd="0" parTransId="{9D43ECE9-6C6A-4D69-B591-610A1C1CDE67}" sibTransId="{149EB135-AE35-4CCD-ACD6-64F2B8491768}"/>
    <dgm:cxn modelId="{93D9B701-C620-4430-98E8-2B124B5A9289}" srcId="{FD9BF0CC-FCE0-44EC-82E8-2917ADEA34CE}" destId="{CDD83BC3-9692-4516-B55D-41FDE9F5238C}" srcOrd="1" destOrd="0" parTransId="{B2C14788-08B2-4241-80F9-9C09F248836E}" sibTransId="{A16E24E0-945E-4613-8877-AFD5325E91DD}"/>
    <dgm:cxn modelId="{E87DE001-CE49-4D6B-9AA6-A4E1AC10CC6D}" type="presOf" srcId="{B742BF1B-0239-4B35-A858-D6483977A03A}" destId="{60100CBC-C2DB-4626-AD7E-8DCF6C360231}" srcOrd="0" destOrd="0" presId="urn:microsoft.com/office/officeart/2005/8/layout/radial4"/>
    <dgm:cxn modelId="{500E6D0F-C596-43D1-9CDE-2412B5FE1B80}" type="presOf" srcId="{4C0BFF24-562E-43D8-A7F6-210BDA2E412B}" destId="{6C3D7507-276D-4D0F-8848-1255C0E536EB}" srcOrd="0" destOrd="0" presId="urn:microsoft.com/office/officeart/2005/8/layout/radial4"/>
    <dgm:cxn modelId="{3C969B17-ADB2-4522-A7C3-228F45A104D7}" type="presOf" srcId="{FD9BF0CC-FCE0-44EC-82E8-2917ADEA34CE}" destId="{E830FF3D-77AF-4F8B-AE01-C67BFAF78539}" srcOrd="0" destOrd="0" presId="urn:microsoft.com/office/officeart/2005/8/layout/radial4"/>
    <dgm:cxn modelId="{2837F817-4450-45AA-B895-D50224E6DE7D}" type="presOf" srcId="{B2C14788-08B2-4241-80F9-9C09F248836E}" destId="{A3E9B629-BE37-4165-8DA5-7D047FA5F741}" srcOrd="0" destOrd="0" presId="urn:microsoft.com/office/officeart/2005/8/layout/radial4"/>
    <dgm:cxn modelId="{ACD57323-CDA8-4F77-90E5-C7EC08914979}" srcId="{FD9BF0CC-FCE0-44EC-82E8-2917ADEA34CE}" destId="{B742BF1B-0239-4B35-A858-D6483977A03A}" srcOrd="3" destOrd="0" parTransId="{4C0BFF24-562E-43D8-A7F6-210BDA2E412B}" sibTransId="{9F60A215-21CA-4F1E-BEF6-5EB3E2EA5560}"/>
    <dgm:cxn modelId="{EFC3A051-077E-4EE9-90E2-F2E15088DF8C}" type="presOf" srcId="{A2B3BFF5-A47A-4AC4-ACC4-254CE0BA1C14}" destId="{479BB509-B4E2-44FF-9B52-1F22B71B91EB}" srcOrd="0" destOrd="0" presId="urn:microsoft.com/office/officeart/2005/8/layout/radial4"/>
    <dgm:cxn modelId="{08D2B658-E391-43C4-9D38-B8E091CA89F7}" type="presOf" srcId="{FD901182-8AFE-4CAF-8EB1-A36D39D3979B}" destId="{AF93F1B2-A5F8-4DA6-9930-66BEC2BDF148}" srcOrd="0" destOrd="0" presId="urn:microsoft.com/office/officeart/2005/8/layout/radial4"/>
    <dgm:cxn modelId="{471AF97A-0C2A-4FC5-9F65-F75A9E9B90E4}" type="presOf" srcId="{728B58CA-4E20-44EE-A474-3596159C54FC}" destId="{15882832-F909-4475-BA88-35A2A5CA8673}" srcOrd="0" destOrd="0" presId="urn:microsoft.com/office/officeart/2005/8/layout/radial4"/>
    <dgm:cxn modelId="{CE40E97E-2BB7-47AE-A588-5232B9165000}" type="presOf" srcId="{CDD83BC3-9692-4516-B55D-41FDE9F5238C}" destId="{15E7C222-04D3-448B-B907-7BE0E3049869}" srcOrd="0" destOrd="0" presId="urn:microsoft.com/office/officeart/2005/8/layout/radial4"/>
    <dgm:cxn modelId="{AFB9CF84-4197-4F82-BE7C-141CE891CF73}" type="presOf" srcId="{696E864A-3BC1-452F-A9FA-3A6D010C5E83}" destId="{D0FBBE22-D082-48D3-8D19-A8C0A248D5D4}" srcOrd="0" destOrd="0" presId="urn:microsoft.com/office/officeart/2005/8/layout/radial4"/>
    <dgm:cxn modelId="{01473E9A-30B6-446F-85B0-2346E97F9A77}" type="presOf" srcId="{9D43ECE9-6C6A-4D69-B591-610A1C1CDE67}" destId="{5F536FA5-DA93-44E6-AEE7-93F4AEE30F10}" srcOrd="0" destOrd="0" presId="urn:microsoft.com/office/officeart/2005/8/layout/radial4"/>
    <dgm:cxn modelId="{C94C21CD-08F5-4C0B-9AE7-E349F7ADE28E}" srcId="{FD9BF0CC-FCE0-44EC-82E8-2917ADEA34CE}" destId="{FD901182-8AFE-4CAF-8EB1-A36D39D3979B}" srcOrd="0" destOrd="0" parTransId="{696E864A-3BC1-452F-A9FA-3A6D010C5E83}" sibTransId="{0082E698-243B-44DD-9C07-A9C31DC865A9}"/>
    <dgm:cxn modelId="{F56747F0-843A-4AFD-B799-941FAA52A314}" srcId="{728B58CA-4E20-44EE-A474-3596159C54FC}" destId="{FD9BF0CC-FCE0-44EC-82E8-2917ADEA34CE}" srcOrd="0" destOrd="0" parTransId="{74BBA8E2-75A7-4A83-A82D-DDC31F5B7392}" sibTransId="{1C2DCB0E-0A41-4CAC-BCEE-37C45C573CEB}"/>
    <dgm:cxn modelId="{78BBB25C-9F58-4832-873F-E15B94F6D9FD}" type="presParOf" srcId="{15882832-F909-4475-BA88-35A2A5CA8673}" destId="{E830FF3D-77AF-4F8B-AE01-C67BFAF78539}" srcOrd="0" destOrd="0" presId="urn:microsoft.com/office/officeart/2005/8/layout/radial4"/>
    <dgm:cxn modelId="{8300535E-F4EA-423C-A8CE-04EE9333C0B1}" type="presParOf" srcId="{15882832-F909-4475-BA88-35A2A5CA8673}" destId="{D0FBBE22-D082-48D3-8D19-A8C0A248D5D4}" srcOrd="1" destOrd="0" presId="urn:microsoft.com/office/officeart/2005/8/layout/radial4"/>
    <dgm:cxn modelId="{D0463CEF-7565-4215-9906-F34958218EB9}" type="presParOf" srcId="{15882832-F909-4475-BA88-35A2A5CA8673}" destId="{AF93F1B2-A5F8-4DA6-9930-66BEC2BDF148}" srcOrd="2" destOrd="0" presId="urn:microsoft.com/office/officeart/2005/8/layout/radial4"/>
    <dgm:cxn modelId="{AC4AE744-A8CC-48BC-AAA8-890B41A723F6}" type="presParOf" srcId="{15882832-F909-4475-BA88-35A2A5CA8673}" destId="{A3E9B629-BE37-4165-8DA5-7D047FA5F741}" srcOrd="3" destOrd="0" presId="urn:microsoft.com/office/officeart/2005/8/layout/radial4"/>
    <dgm:cxn modelId="{E1608B8C-735F-4DF0-933A-E471D073A85B}" type="presParOf" srcId="{15882832-F909-4475-BA88-35A2A5CA8673}" destId="{15E7C222-04D3-448B-B907-7BE0E3049869}" srcOrd="4" destOrd="0" presId="urn:microsoft.com/office/officeart/2005/8/layout/radial4"/>
    <dgm:cxn modelId="{0EAA4CAD-FAA7-4BE1-A5DF-A16B8D9B4C4E}" type="presParOf" srcId="{15882832-F909-4475-BA88-35A2A5CA8673}" destId="{5F536FA5-DA93-44E6-AEE7-93F4AEE30F10}" srcOrd="5" destOrd="0" presId="urn:microsoft.com/office/officeart/2005/8/layout/radial4"/>
    <dgm:cxn modelId="{8E6D6A75-794D-42A7-9D79-E66AC77BC85E}" type="presParOf" srcId="{15882832-F909-4475-BA88-35A2A5CA8673}" destId="{479BB509-B4E2-44FF-9B52-1F22B71B91EB}" srcOrd="6" destOrd="0" presId="urn:microsoft.com/office/officeart/2005/8/layout/radial4"/>
    <dgm:cxn modelId="{8A562DDF-8A21-4937-984E-6ADE944A18F4}" type="presParOf" srcId="{15882832-F909-4475-BA88-35A2A5CA8673}" destId="{6C3D7507-276D-4D0F-8848-1255C0E536EB}" srcOrd="7" destOrd="0" presId="urn:microsoft.com/office/officeart/2005/8/layout/radial4"/>
    <dgm:cxn modelId="{EE60758B-67D8-4A33-8C29-97D204934AE7}" type="presParOf" srcId="{15882832-F909-4475-BA88-35A2A5CA8673}" destId="{60100CBC-C2DB-4626-AD7E-8DCF6C36023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B53D9C-A63E-4B92-B42A-103B4D1E0A1F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DBC43D6D-94C2-4096-A517-9013A7C39CD0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</a:rPr>
            <a:t>compilación de investigaciones</a:t>
          </a:r>
        </a:p>
      </dgm:t>
    </dgm:pt>
    <dgm:pt modelId="{87A4451B-E078-4A22-A7A7-F4A2DAFC8771}" type="parTrans" cxnId="{01AEB14A-25F8-4FA8-A7B2-370FA435D972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74320A97-E4DB-4F38-9F0D-81581B22C248}" type="sibTrans" cxnId="{01AEB14A-25F8-4FA8-A7B2-370FA435D972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40E3E0D1-8846-4AB2-9F25-EC004687578E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</a:rPr>
            <a:t>permite dilucidar las ideas </a:t>
          </a:r>
        </a:p>
      </dgm:t>
    </dgm:pt>
    <dgm:pt modelId="{16C3B2AD-5A78-48BC-9302-6F33A3EDA621}" type="parTrans" cxnId="{622C3F4A-8986-455C-BD25-A1D23CC2EACB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306BAFBC-A558-4E8E-B06C-B7890A2E6236}" type="sibTrans" cxnId="{622C3F4A-8986-455C-BD25-A1D23CC2EACB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4E8D0055-B049-48D8-8722-1BA9FFE7D807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</a:rPr>
            <a:t>siguientes puntos de la investigación</a:t>
          </a:r>
        </a:p>
      </dgm:t>
    </dgm:pt>
    <dgm:pt modelId="{9B18DF59-DEFE-43D4-9085-DB69C38FEA91}" type="parTrans" cxnId="{0B4CDB51-2051-4041-912E-E43262CBB87C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02929A87-839D-4799-917A-50FBC538A587}" type="sibTrans" cxnId="{0B4CDB51-2051-4041-912E-E43262CBB87C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BEB0A6A6-DAEA-4237-984E-DBD3096E8C75}" type="pres">
      <dgm:prSet presAssocID="{DAB53D9C-A63E-4B92-B42A-103B4D1E0A1F}" presName="Name0" presStyleCnt="0">
        <dgm:presLayoutVars>
          <dgm:dir/>
          <dgm:animLvl val="lvl"/>
          <dgm:resizeHandles val="exact"/>
        </dgm:presLayoutVars>
      </dgm:prSet>
      <dgm:spPr/>
    </dgm:pt>
    <dgm:pt modelId="{C9282FA8-888D-4A8D-861A-91C4D7E16504}" type="pres">
      <dgm:prSet presAssocID="{DBC43D6D-94C2-4096-A517-9013A7C39CD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41C562D-1AA0-4854-8F0D-EE4972E562AC}" type="pres">
      <dgm:prSet presAssocID="{74320A97-E4DB-4F38-9F0D-81581B22C248}" presName="parTxOnlySpace" presStyleCnt="0"/>
      <dgm:spPr/>
    </dgm:pt>
    <dgm:pt modelId="{0FFF9895-CFED-4BD6-96C0-1DF5C37CFCB7}" type="pres">
      <dgm:prSet presAssocID="{40E3E0D1-8846-4AB2-9F25-EC004687578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3073F47-A541-4D15-9B9E-9307BC906E35}" type="pres">
      <dgm:prSet presAssocID="{306BAFBC-A558-4E8E-B06C-B7890A2E6236}" presName="parTxOnlySpace" presStyleCnt="0"/>
      <dgm:spPr/>
    </dgm:pt>
    <dgm:pt modelId="{E525ADA4-3E63-45EE-B03F-1FE2EF616491}" type="pres">
      <dgm:prSet presAssocID="{4E8D0055-B049-48D8-8722-1BA9FFE7D80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0455014-DF0B-4558-89B4-2459ABBC07C7}" type="presOf" srcId="{40E3E0D1-8846-4AB2-9F25-EC004687578E}" destId="{0FFF9895-CFED-4BD6-96C0-1DF5C37CFCB7}" srcOrd="0" destOrd="0" presId="urn:microsoft.com/office/officeart/2005/8/layout/chevron1"/>
    <dgm:cxn modelId="{236AFF15-2ED2-4ADF-88E5-0B071C1D3C91}" type="presOf" srcId="{4E8D0055-B049-48D8-8722-1BA9FFE7D807}" destId="{E525ADA4-3E63-45EE-B03F-1FE2EF616491}" srcOrd="0" destOrd="0" presId="urn:microsoft.com/office/officeart/2005/8/layout/chevron1"/>
    <dgm:cxn modelId="{622C3F4A-8986-455C-BD25-A1D23CC2EACB}" srcId="{DAB53D9C-A63E-4B92-B42A-103B4D1E0A1F}" destId="{40E3E0D1-8846-4AB2-9F25-EC004687578E}" srcOrd="1" destOrd="0" parTransId="{16C3B2AD-5A78-48BC-9302-6F33A3EDA621}" sibTransId="{306BAFBC-A558-4E8E-B06C-B7890A2E6236}"/>
    <dgm:cxn modelId="{01AEB14A-25F8-4FA8-A7B2-370FA435D972}" srcId="{DAB53D9C-A63E-4B92-B42A-103B4D1E0A1F}" destId="{DBC43D6D-94C2-4096-A517-9013A7C39CD0}" srcOrd="0" destOrd="0" parTransId="{87A4451B-E078-4A22-A7A7-F4A2DAFC8771}" sibTransId="{74320A97-E4DB-4F38-9F0D-81581B22C248}"/>
    <dgm:cxn modelId="{0B4CDB51-2051-4041-912E-E43262CBB87C}" srcId="{DAB53D9C-A63E-4B92-B42A-103B4D1E0A1F}" destId="{4E8D0055-B049-48D8-8722-1BA9FFE7D807}" srcOrd="2" destOrd="0" parTransId="{9B18DF59-DEFE-43D4-9085-DB69C38FEA91}" sibTransId="{02929A87-839D-4799-917A-50FBC538A587}"/>
    <dgm:cxn modelId="{E8AA0D97-53B4-4058-8E32-F6B631F2178F}" type="presOf" srcId="{DBC43D6D-94C2-4096-A517-9013A7C39CD0}" destId="{C9282FA8-888D-4A8D-861A-91C4D7E16504}" srcOrd="0" destOrd="0" presId="urn:microsoft.com/office/officeart/2005/8/layout/chevron1"/>
    <dgm:cxn modelId="{2FB3F0E7-E904-4E38-BF4E-BD26649FA5B4}" type="presOf" srcId="{DAB53D9C-A63E-4B92-B42A-103B4D1E0A1F}" destId="{BEB0A6A6-DAEA-4237-984E-DBD3096E8C75}" srcOrd="0" destOrd="0" presId="urn:microsoft.com/office/officeart/2005/8/layout/chevron1"/>
    <dgm:cxn modelId="{E10CD6A4-A972-45FF-90EC-F1328E0516EC}" type="presParOf" srcId="{BEB0A6A6-DAEA-4237-984E-DBD3096E8C75}" destId="{C9282FA8-888D-4A8D-861A-91C4D7E16504}" srcOrd="0" destOrd="0" presId="urn:microsoft.com/office/officeart/2005/8/layout/chevron1"/>
    <dgm:cxn modelId="{BDDC10AE-C726-47BA-9E68-BAB8305A65AD}" type="presParOf" srcId="{BEB0A6A6-DAEA-4237-984E-DBD3096E8C75}" destId="{941C562D-1AA0-4854-8F0D-EE4972E562AC}" srcOrd="1" destOrd="0" presId="urn:microsoft.com/office/officeart/2005/8/layout/chevron1"/>
    <dgm:cxn modelId="{5A239715-D2E1-4279-8F67-5C2D78508227}" type="presParOf" srcId="{BEB0A6A6-DAEA-4237-984E-DBD3096E8C75}" destId="{0FFF9895-CFED-4BD6-96C0-1DF5C37CFCB7}" srcOrd="2" destOrd="0" presId="urn:microsoft.com/office/officeart/2005/8/layout/chevron1"/>
    <dgm:cxn modelId="{D5E204B9-391B-4DF2-8F5C-AB9086AC88B4}" type="presParOf" srcId="{BEB0A6A6-DAEA-4237-984E-DBD3096E8C75}" destId="{43073F47-A541-4D15-9B9E-9307BC906E35}" srcOrd="3" destOrd="0" presId="urn:microsoft.com/office/officeart/2005/8/layout/chevron1"/>
    <dgm:cxn modelId="{1ED507C8-C93D-4793-AA59-13C99892DFBB}" type="presParOf" srcId="{BEB0A6A6-DAEA-4237-984E-DBD3096E8C75}" destId="{E525ADA4-3E63-45EE-B03F-1FE2EF61649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4F66DC-F47C-419E-BC6C-E7ABED950D88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C49716C0-B4FC-4A6B-A935-94E4A21C00EE}">
      <dgm:prSet phldrT="[Texto]"/>
      <dgm:spPr/>
      <dgm:t>
        <a:bodyPr/>
        <a:lstStyle/>
        <a:p>
          <a:r>
            <a:rPr lang="es-ES" dirty="0"/>
            <a:t>Metodología </a:t>
          </a:r>
        </a:p>
      </dgm:t>
    </dgm:pt>
    <dgm:pt modelId="{345B5BAE-4571-4889-A8C2-4D94889D78B4}" type="parTrans" cxnId="{5A2F72F7-409D-4498-851F-183DF09324ED}">
      <dgm:prSet/>
      <dgm:spPr/>
      <dgm:t>
        <a:bodyPr/>
        <a:lstStyle/>
        <a:p>
          <a:endParaRPr lang="es-ES"/>
        </a:p>
      </dgm:t>
    </dgm:pt>
    <dgm:pt modelId="{8CB3BEC4-88C3-4019-996F-F24BE756F9D9}" type="sibTrans" cxnId="{5A2F72F7-409D-4498-851F-183DF09324ED}">
      <dgm:prSet/>
      <dgm:spPr/>
      <dgm:t>
        <a:bodyPr/>
        <a:lstStyle/>
        <a:p>
          <a:endParaRPr lang="es-ES"/>
        </a:p>
      </dgm:t>
    </dgm:pt>
    <dgm:pt modelId="{284EFB69-050A-44EA-903A-8E9E18FB9A60}">
      <dgm:prSet phldrT="[Texto]"/>
      <dgm:spPr/>
      <dgm:t>
        <a:bodyPr/>
        <a:lstStyle/>
        <a:p>
          <a:r>
            <a:rPr lang="es-ES" dirty="0"/>
            <a:t> Enfoque</a:t>
          </a:r>
          <a:endParaRPr lang="es-EC" dirty="0"/>
        </a:p>
      </dgm:t>
    </dgm:pt>
    <dgm:pt modelId="{1A383AC6-4925-4844-AB86-22CD7F334199}" type="parTrans" cxnId="{D3AAF0C6-041B-4C58-974B-0695AD4E6176}">
      <dgm:prSet/>
      <dgm:spPr/>
      <dgm:t>
        <a:bodyPr/>
        <a:lstStyle/>
        <a:p>
          <a:endParaRPr lang="es-EC"/>
        </a:p>
      </dgm:t>
    </dgm:pt>
    <dgm:pt modelId="{FC915BB9-5EBB-4ABE-A4E6-0414439C7612}" type="sibTrans" cxnId="{D3AAF0C6-041B-4C58-974B-0695AD4E6176}">
      <dgm:prSet/>
      <dgm:spPr/>
      <dgm:t>
        <a:bodyPr/>
        <a:lstStyle/>
        <a:p>
          <a:endParaRPr lang="es-EC"/>
        </a:p>
      </dgm:t>
    </dgm:pt>
    <dgm:pt modelId="{6DD84CDD-BDCE-47F6-95C9-A43E3120C42A}">
      <dgm:prSet phldrT="[Texto]"/>
      <dgm:spPr/>
      <dgm:t>
        <a:bodyPr/>
        <a:lstStyle/>
        <a:p>
          <a:r>
            <a:rPr lang="es-ES" dirty="0"/>
            <a:t>Mixto</a:t>
          </a:r>
        </a:p>
      </dgm:t>
    </dgm:pt>
    <dgm:pt modelId="{B73673C3-5D4B-4C23-98C4-2F0CCDFC2C9F}" type="parTrans" cxnId="{E146D3F0-2DA2-4236-87A3-215D1BF0B050}">
      <dgm:prSet/>
      <dgm:spPr/>
      <dgm:t>
        <a:bodyPr/>
        <a:lstStyle/>
        <a:p>
          <a:endParaRPr lang="es-EC"/>
        </a:p>
      </dgm:t>
    </dgm:pt>
    <dgm:pt modelId="{6A810E23-E9CD-4B4A-9620-DBF3C2C0C8BF}" type="sibTrans" cxnId="{E146D3F0-2DA2-4236-87A3-215D1BF0B050}">
      <dgm:prSet/>
      <dgm:spPr/>
      <dgm:t>
        <a:bodyPr/>
        <a:lstStyle/>
        <a:p>
          <a:endParaRPr lang="es-EC"/>
        </a:p>
      </dgm:t>
    </dgm:pt>
    <dgm:pt modelId="{4E3300ED-7654-4836-8B47-03DA6C69BD4B}">
      <dgm:prSet phldrT="[Texto]"/>
      <dgm:spPr/>
      <dgm:t>
        <a:bodyPr/>
        <a:lstStyle/>
        <a:p>
          <a:r>
            <a:rPr lang="es-ES" dirty="0"/>
            <a:t>Fuentes de información</a:t>
          </a:r>
        </a:p>
      </dgm:t>
    </dgm:pt>
    <dgm:pt modelId="{5960EA06-88A0-4FDA-A156-1C5AB1677C20}" type="parTrans" cxnId="{C49188BA-43AC-4BDF-B4A3-8A5EEBD30BC8}">
      <dgm:prSet/>
      <dgm:spPr/>
      <dgm:t>
        <a:bodyPr/>
        <a:lstStyle/>
        <a:p>
          <a:endParaRPr lang="es-EC"/>
        </a:p>
      </dgm:t>
    </dgm:pt>
    <dgm:pt modelId="{448DCF50-EB6E-47E1-81BC-32C37CDA8455}" type="sibTrans" cxnId="{C49188BA-43AC-4BDF-B4A3-8A5EEBD30BC8}">
      <dgm:prSet/>
      <dgm:spPr/>
      <dgm:t>
        <a:bodyPr/>
        <a:lstStyle/>
        <a:p>
          <a:endParaRPr lang="es-EC"/>
        </a:p>
      </dgm:t>
    </dgm:pt>
    <dgm:pt modelId="{F93038D8-08A2-4B02-8907-AF76799CF161}">
      <dgm:prSet phldrT="[Texto]"/>
      <dgm:spPr/>
      <dgm:t>
        <a:bodyPr/>
        <a:lstStyle/>
        <a:p>
          <a:r>
            <a:rPr lang="es-ES" dirty="0"/>
            <a:t>Primarias </a:t>
          </a:r>
        </a:p>
        <a:p>
          <a:r>
            <a:rPr lang="es-ES" dirty="0"/>
            <a:t>Secundarias </a:t>
          </a:r>
        </a:p>
      </dgm:t>
    </dgm:pt>
    <dgm:pt modelId="{74007902-0454-4793-B8B6-7C936E00E753}" type="parTrans" cxnId="{F7959BAB-8DBC-492B-9561-3C8729C27929}">
      <dgm:prSet/>
      <dgm:spPr/>
      <dgm:t>
        <a:bodyPr/>
        <a:lstStyle/>
        <a:p>
          <a:endParaRPr lang="es-EC"/>
        </a:p>
      </dgm:t>
    </dgm:pt>
    <dgm:pt modelId="{B3AAD0DA-B2DE-449F-8AFA-1812B710A2C7}" type="sibTrans" cxnId="{F7959BAB-8DBC-492B-9561-3C8729C27929}">
      <dgm:prSet/>
      <dgm:spPr/>
      <dgm:t>
        <a:bodyPr/>
        <a:lstStyle/>
        <a:p>
          <a:endParaRPr lang="es-EC"/>
        </a:p>
      </dgm:t>
    </dgm:pt>
    <dgm:pt modelId="{CA66D315-79CE-41EB-8FED-EAAEE79868F1}" type="pres">
      <dgm:prSet presAssocID="{1B4F66DC-F47C-419E-BC6C-E7ABED950D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9EE7019-739A-4C4D-9A64-1664F7821996}" type="pres">
      <dgm:prSet presAssocID="{C49716C0-B4FC-4A6B-A935-94E4A21C00EE}" presName="hierRoot1" presStyleCnt="0">
        <dgm:presLayoutVars>
          <dgm:hierBranch val="init"/>
        </dgm:presLayoutVars>
      </dgm:prSet>
      <dgm:spPr/>
    </dgm:pt>
    <dgm:pt modelId="{CC9921DB-AA37-4743-AE3C-6EE1EF801DEA}" type="pres">
      <dgm:prSet presAssocID="{C49716C0-B4FC-4A6B-A935-94E4A21C00EE}" presName="rootComposite1" presStyleCnt="0"/>
      <dgm:spPr/>
    </dgm:pt>
    <dgm:pt modelId="{1EFCEA9B-9CD5-43CD-A0F5-711437ADAEAE}" type="pres">
      <dgm:prSet presAssocID="{C49716C0-B4FC-4A6B-A935-94E4A21C00EE}" presName="rootText1" presStyleLbl="node0" presStyleIdx="0" presStyleCnt="1">
        <dgm:presLayoutVars>
          <dgm:chPref val="3"/>
        </dgm:presLayoutVars>
      </dgm:prSet>
      <dgm:spPr/>
    </dgm:pt>
    <dgm:pt modelId="{D2F011C0-9098-443A-9163-4E8EF7D1A932}" type="pres">
      <dgm:prSet presAssocID="{C49716C0-B4FC-4A6B-A935-94E4A21C00EE}" presName="rootConnector1" presStyleLbl="node1" presStyleIdx="0" presStyleCnt="0"/>
      <dgm:spPr/>
    </dgm:pt>
    <dgm:pt modelId="{0C05A3C0-8F81-49BA-B75C-ED766F8866A3}" type="pres">
      <dgm:prSet presAssocID="{C49716C0-B4FC-4A6B-A935-94E4A21C00EE}" presName="hierChild2" presStyleCnt="0"/>
      <dgm:spPr/>
    </dgm:pt>
    <dgm:pt modelId="{17D0639D-264D-4FD8-8F18-CCDD402D7E80}" type="pres">
      <dgm:prSet presAssocID="{1A383AC6-4925-4844-AB86-22CD7F334199}" presName="Name64" presStyleLbl="parChTrans1D2" presStyleIdx="0" presStyleCnt="2"/>
      <dgm:spPr/>
    </dgm:pt>
    <dgm:pt modelId="{C5803DCE-63EE-4F10-BC6A-0BE19AA85FEE}" type="pres">
      <dgm:prSet presAssocID="{284EFB69-050A-44EA-903A-8E9E18FB9A60}" presName="hierRoot2" presStyleCnt="0">
        <dgm:presLayoutVars>
          <dgm:hierBranch val="init"/>
        </dgm:presLayoutVars>
      </dgm:prSet>
      <dgm:spPr/>
    </dgm:pt>
    <dgm:pt modelId="{453F4EC8-993F-4BE2-8E0E-C8E167149D1F}" type="pres">
      <dgm:prSet presAssocID="{284EFB69-050A-44EA-903A-8E9E18FB9A60}" presName="rootComposite" presStyleCnt="0"/>
      <dgm:spPr/>
    </dgm:pt>
    <dgm:pt modelId="{B9CDDBF1-3DBD-40B7-9BBF-677751DA7F56}" type="pres">
      <dgm:prSet presAssocID="{284EFB69-050A-44EA-903A-8E9E18FB9A60}" presName="rootText" presStyleLbl="node2" presStyleIdx="0" presStyleCnt="2">
        <dgm:presLayoutVars>
          <dgm:chPref val="3"/>
        </dgm:presLayoutVars>
      </dgm:prSet>
      <dgm:spPr/>
    </dgm:pt>
    <dgm:pt modelId="{6FAE6FE9-F12F-4305-8E13-0A51F76F57DE}" type="pres">
      <dgm:prSet presAssocID="{284EFB69-050A-44EA-903A-8E9E18FB9A60}" presName="rootConnector" presStyleLbl="node2" presStyleIdx="0" presStyleCnt="2"/>
      <dgm:spPr/>
    </dgm:pt>
    <dgm:pt modelId="{9211BA34-7BE9-42E1-B86C-CAB2A0D9A351}" type="pres">
      <dgm:prSet presAssocID="{284EFB69-050A-44EA-903A-8E9E18FB9A60}" presName="hierChild4" presStyleCnt="0"/>
      <dgm:spPr/>
    </dgm:pt>
    <dgm:pt modelId="{B9305003-FD02-46EB-A660-B34D4407686F}" type="pres">
      <dgm:prSet presAssocID="{B73673C3-5D4B-4C23-98C4-2F0CCDFC2C9F}" presName="Name64" presStyleLbl="parChTrans1D3" presStyleIdx="0" presStyleCnt="2"/>
      <dgm:spPr/>
    </dgm:pt>
    <dgm:pt modelId="{4516AFD9-18A9-42FD-ABEA-44409F3193FD}" type="pres">
      <dgm:prSet presAssocID="{6DD84CDD-BDCE-47F6-95C9-A43E3120C42A}" presName="hierRoot2" presStyleCnt="0">
        <dgm:presLayoutVars>
          <dgm:hierBranch val="init"/>
        </dgm:presLayoutVars>
      </dgm:prSet>
      <dgm:spPr/>
    </dgm:pt>
    <dgm:pt modelId="{A9EBAC16-D46C-4B0D-B497-66F2059CB919}" type="pres">
      <dgm:prSet presAssocID="{6DD84CDD-BDCE-47F6-95C9-A43E3120C42A}" presName="rootComposite" presStyleCnt="0"/>
      <dgm:spPr/>
    </dgm:pt>
    <dgm:pt modelId="{7EE22E0B-1159-47CE-AE3D-A353FE16A3CA}" type="pres">
      <dgm:prSet presAssocID="{6DD84CDD-BDCE-47F6-95C9-A43E3120C42A}" presName="rootText" presStyleLbl="node3" presStyleIdx="0" presStyleCnt="2">
        <dgm:presLayoutVars>
          <dgm:chPref val="3"/>
        </dgm:presLayoutVars>
      </dgm:prSet>
      <dgm:spPr/>
    </dgm:pt>
    <dgm:pt modelId="{9785F16C-02FB-45F2-B688-0ACBA34D9891}" type="pres">
      <dgm:prSet presAssocID="{6DD84CDD-BDCE-47F6-95C9-A43E3120C42A}" presName="rootConnector" presStyleLbl="node3" presStyleIdx="0" presStyleCnt="2"/>
      <dgm:spPr/>
    </dgm:pt>
    <dgm:pt modelId="{F9304790-F5D7-47E2-AAA6-B4F3D0F8DFD3}" type="pres">
      <dgm:prSet presAssocID="{6DD84CDD-BDCE-47F6-95C9-A43E3120C42A}" presName="hierChild4" presStyleCnt="0"/>
      <dgm:spPr/>
    </dgm:pt>
    <dgm:pt modelId="{7D36DBC7-93C3-4AE9-8898-09EA6FE48E94}" type="pres">
      <dgm:prSet presAssocID="{6DD84CDD-BDCE-47F6-95C9-A43E3120C42A}" presName="hierChild5" presStyleCnt="0"/>
      <dgm:spPr/>
    </dgm:pt>
    <dgm:pt modelId="{1E3644DB-CB85-46EF-89BE-D92CF111F79E}" type="pres">
      <dgm:prSet presAssocID="{284EFB69-050A-44EA-903A-8E9E18FB9A60}" presName="hierChild5" presStyleCnt="0"/>
      <dgm:spPr/>
    </dgm:pt>
    <dgm:pt modelId="{185C507B-0FE1-4622-9EB1-42AE05FDCD78}" type="pres">
      <dgm:prSet presAssocID="{5960EA06-88A0-4FDA-A156-1C5AB1677C20}" presName="Name64" presStyleLbl="parChTrans1D2" presStyleIdx="1" presStyleCnt="2"/>
      <dgm:spPr/>
    </dgm:pt>
    <dgm:pt modelId="{D8E55130-6602-4D1D-9669-3EBB3C8F3DA5}" type="pres">
      <dgm:prSet presAssocID="{4E3300ED-7654-4836-8B47-03DA6C69BD4B}" presName="hierRoot2" presStyleCnt="0">
        <dgm:presLayoutVars>
          <dgm:hierBranch val="init"/>
        </dgm:presLayoutVars>
      </dgm:prSet>
      <dgm:spPr/>
    </dgm:pt>
    <dgm:pt modelId="{5C7726E3-8D53-473B-ADF4-ECE66F91B8FF}" type="pres">
      <dgm:prSet presAssocID="{4E3300ED-7654-4836-8B47-03DA6C69BD4B}" presName="rootComposite" presStyleCnt="0"/>
      <dgm:spPr/>
    </dgm:pt>
    <dgm:pt modelId="{1224BC8E-CFB2-4F11-B11B-A743FFF99D4A}" type="pres">
      <dgm:prSet presAssocID="{4E3300ED-7654-4836-8B47-03DA6C69BD4B}" presName="rootText" presStyleLbl="node2" presStyleIdx="1" presStyleCnt="2">
        <dgm:presLayoutVars>
          <dgm:chPref val="3"/>
        </dgm:presLayoutVars>
      </dgm:prSet>
      <dgm:spPr/>
    </dgm:pt>
    <dgm:pt modelId="{F3BDD0D0-51A2-4D12-AB71-049CF607A623}" type="pres">
      <dgm:prSet presAssocID="{4E3300ED-7654-4836-8B47-03DA6C69BD4B}" presName="rootConnector" presStyleLbl="node2" presStyleIdx="1" presStyleCnt="2"/>
      <dgm:spPr/>
    </dgm:pt>
    <dgm:pt modelId="{E9EA1CD3-AF6F-40F0-827E-E1C5BB93C724}" type="pres">
      <dgm:prSet presAssocID="{4E3300ED-7654-4836-8B47-03DA6C69BD4B}" presName="hierChild4" presStyleCnt="0"/>
      <dgm:spPr/>
    </dgm:pt>
    <dgm:pt modelId="{912D4023-38DD-48EB-AA35-78834B3318D9}" type="pres">
      <dgm:prSet presAssocID="{74007902-0454-4793-B8B6-7C936E00E753}" presName="Name64" presStyleLbl="parChTrans1D3" presStyleIdx="1" presStyleCnt="2"/>
      <dgm:spPr/>
    </dgm:pt>
    <dgm:pt modelId="{29F97827-0AAB-4B8A-81B6-0492BFBD6568}" type="pres">
      <dgm:prSet presAssocID="{F93038D8-08A2-4B02-8907-AF76799CF161}" presName="hierRoot2" presStyleCnt="0">
        <dgm:presLayoutVars>
          <dgm:hierBranch val="init"/>
        </dgm:presLayoutVars>
      </dgm:prSet>
      <dgm:spPr/>
    </dgm:pt>
    <dgm:pt modelId="{562F9972-74E9-459F-ABE0-D483D6379601}" type="pres">
      <dgm:prSet presAssocID="{F93038D8-08A2-4B02-8907-AF76799CF161}" presName="rootComposite" presStyleCnt="0"/>
      <dgm:spPr/>
    </dgm:pt>
    <dgm:pt modelId="{2185BD6D-74AD-42DA-844A-800100A29872}" type="pres">
      <dgm:prSet presAssocID="{F93038D8-08A2-4B02-8907-AF76799CF161}" presName="rootText" presStyleLbl="node3" presStyleIdx="1" presStyleCnt="2">
        <dgm:presLayoutVars>
          <dgm:chPref val="3"/>
        </dgm:presLayoutVars>
      </dgm:prSet>
      <dgm:spPr/>
    </dgm:pt>
    <dgm:pt modelId="{86ACCBD9-3F0C-4354-93E1-A225CB0B91C5}" type="pres">
      <dgm:prSet presAssocID="{F93038D8-08A2-4B02-8907-AF76799CF161}" presName="rootConnector" presStyleLbl="node3" presStyleIdx="1" presStyleCnt="2"/>
      <dgm:spPr/>
    </dgm:pt>
    <dgm:pt modelId="{922D89D6-E54A-4338-8F03-1C09D37A3A37}" type="pres">
      <dgm:prSet presAssocID="{F93038D8-08A2-4B02-8907-AF76799CF161}" presName="hierChild4" presStyleCnt="0"/>
      <dgm:spPr/>
    </dgm:pt>
    <dgm:pt modelId="{FC27B971-43D8-4A94-8C8C-B6175E3C125F}" type="pres">
      <dgm:prSet presAssocID="{F93038D8-08A2-4B02-8907-AF76799CF161}" presName="hierChild5" presStyleCnt="0"/>
      <dgm:spPr/>
    </dgm:pt>
    <dgm:pt modelId="{781777EA-DF7A-4100-872C-3299C5F300FF}" type="pres">
      <dgm:prSet presAssocID="{4E3300ED-7654-4836-8B47-03DA6C69BD4B}" presName="hierChild5" presStyleCnt="0"/>
      <dgm:spPr/>
    </dgm:pt>
    <dgm:pt modelId="{20310058-2690-4CF5-ADC9-8BE1A6EC6C45}" type="pres">
      <dgm:prSet presAssocID="{C49716C0-B4FC-4A6B-A935-94E4A21C00EE}" presName="hierChild3" presStyleCnt="0"/>
      <dgm:spPr/>
    </dgm:pt>
  </dgm:ptLst>
  <dgm:cxnLst>
    <dgm:cxn modelId="{0D5BEF10-3100-4A4E-AB57-5D8D84E9AD8B}" type="presOf" srcId="{1A383AC6-4925-4844-AB86-22CD7F334199}" destId="{17D0639D-264D-4FD8-8F18-CCDD402D7E80}" srcOrd="0" destOrd="0" presId="urn:microsoft.com/office/officeart/2009/3/layout/HorizontalOrganizationChart"/>
    <dgm:cxn modelId="{B5899F22-E5D7-4B57-911B-616E255DF849}" type="presOf" srcId="{284EFB69-050A-44EA-903A-8E9E18FB9A60}" destId="{6FAE6FE9-F12F-4305-8E13-0A51F76F57DE}" srcOrd="1" destOrd="0" presId="urn:microsoft.com/office/officeart/2009/3/layout/HorizontalOrganizationChart"/>
    <dgm:cxn modelId="{AA193A3E-184E-402A-A4A7-6058F13D3616}" type="presOf" srcId="{C49716C0-B4FC-4A6B-A935-94E4A21C00EE}" destId="{D2F011C0-9098-443A-9163-4E8EF7D1A932}" srcOrd="1" destOrd="0" presId="urn:microsoft.com/office/officeart/2009/3/layout/HorizontalOrganizationChart"/>
    <dgm:cxn modelId="{00DA0546-76BE-4E55-8F3B-ABB3C59862C1}" type="presOf" srcId="{4E3300ED-7654-4836-8B47-03DA6C69BD4B}" destId="{F3BDD0D0-51A2-4D12-AB71-049CF607A623}" srcOrd="1" destOrd="0" presId="urn:microsoft.com/office/officeart/2009/3/layout/HorizontalOrganizationChart"/>
    <dgm:cxn modelId="{447D3E6B-DC37-4CB9-BA78-C696DE522BF8}" type="presOf" srcId="{6DD84CDD-BDCE-47F6-95C9-A43E3120C42A}" destId="{7EE22E0B-1159-47CE-AE3D-A353FE16A3CA}" srcOrd="0" destOrd="0" presId="urn:microsoft.com/office/officeart/2009/3/layout/HorizontalOrganizationChart"/>
    <dgm:cxn modelId="{E33C4C4C-3E31-4A25-B783-B6A2859A0890}" type="presOf" srcId="{F93038D8-08A2-4B02-8907-AF76799CF161}" destId="{2185BD6D-74AD-42DA-844A-800100A29872}" srcOrd="0" destOrd="0" presId="urn:microsoft.com/office/officeart/2009/3/layout/HorizontalOrganizationChart"/>
    <dgm:cxn modelId="{F3637070-7AE1-41B0-A34E-A8C0574F9859}" type="presOf" srcId="{1B4F66DC-F47C-419E-BC6C-E7ABED950D88}" destId="{CA66D315-79CE-41EB-8FED-EAAEE79868F1}" srcOrd="0" destOrd="0" presId="urn:microsoft.com/office/officeart/2009/3/layout/HorizontalOrganizationChart"/>
    <dgm:cxn modelId="{78584A77-1939-475A-8B54-9837172A5E8F}" type="presOf" srcId="{F93038D8-08A2-4B02-8907-AF76799CF161}" destId="{86ACCBD9-3F0C-4354-93E1-A225CB0B91C5}" srcOrd="1" destOrd="0" presId="urn:microsoft.com/office/officeart/2009/3/layout/HorizontalOrganizationChart"/>
    <dgm:cxn modelId="{9B140E7F-290D-41F7-9204-D872F07307CA}" type="presOf" srcId="{5960EA06-88A0-4FDA-A156-1C5AB1677C20}" destId="{185C507B-0FE1-4622-9EB1-42AE05FDCD78}" srcOrd="0" destOrd="0" presId="urn:microsoft.com/office/officeart/2009/3/layout/HorizontalOrganizationChart"/>
    <dgm:cxn modelId="{AF27069A-8782-4C6E-930B-B7A2DE2E0EC8}" type="presOf" srcId="{74007902-0454-4793-B8B6-7C936E00E753}" destId="{912D4023-38DD-48EB-AA35-78834B3318D9}" srcOrd="0" destOrd="0" presId="urn:microsoft.com/office/officeart/2009/3/layout/HorizontalOrganizationChart"/>
    <dgm:cxn modelId="{9766E39A-648C-4A42-A172-E9E6DE2B5291}" type="presOf" srcId="{4E3300ED-7654-4836-8B47-03DA6C69BD4B}" destId="{1224BC8E-CFB2-4F11-B11B-A743FFF99D4A}" srcOrd="0" destOrd="0" presId="urn:microsoft.com/office/officeart/2009/3/layout/HorizontalOrganizationChart"/>
    <dgm:cxn modelId="{F7959BAB-8DBC-492B-9561-3C8729C27929}" srcId="{4E3300ED-7654-4836-8B47-03DA6C69BD4B}" destId="{F93038D8-08A2-4B02-8907-AF76799CF161}" srcOrd="0" destOrd="0" parTransId="{74007902-0454-4793-B8B6-7C936E00E753}" sibTransId="{B3AAD0DA-B2DE-449F-8AFA-1812B710A2C7}"/>
    <dgm:cxn modelId="{C49188BA-43AC-4BDF-B4A3-8A5EEBD30BC8}" srcId="{C49716C0-B4FC-4A6B-A935-94E4A21C00EE}" destId="{4E3300ED-7654-4836-8B47-03DA6C69BD4B}" srcOrd="1" destOrd="0" parTransId="{5960EA06-88A0-4FDA-A156-1C5AB1677C20}" sibTransId="{448DCF50-EB6E-47E1-81BC-32C37CDA8455}"/>
    <dgm:cxn modelId="{7D48CDC2-F8A3-4091-9862-F3511A696FB1}" type="presOf" srcId="{B73673C3-5D4B-4C23-98C4-2F0CCDFC2C9F}" destId="{B9305003-FD02-46EB-A660-B34D4407686F}" srcOrd="0" destOrd="0" presId="urn:microsoft.com/office/officeart/2009/3/layout/HorizontalOrganizationChart"/>
    <dgm:cxn modelId="{D3AAF0C6-041B-4C58-974B-0695AD4E6176}" srcId="{C49716C0-B4FC-4A6B-A935-94E4A21C00EE}" destId="{284EFB69-050A-44EA-903A-8E9E18FB9A60}" srcOrd="0" destOrd="0" parTransId="{1A383AC6-4925-4844-AB86-22CD7F334199}" sibTransId="{FC915BB9-5EBB-4ABE-A4E6-0414439C7612}"/>
    <dgm:cxn modelId="{020497C7-B256-4E4A-9F97-98C3C1D8AA3B}" type="presOf" srcId="{C49716C0-B4FC-4A6B-A935-94E4A21C00EE}" destId="{1EFCEA9B-9CD5-43CD-A0F5-711437ADAEAE}" srcOrd="0" destOrd="0" presId="urn:microsoft.com/office/officeart/2009/3/layout/HorizontalOrganizationChart"/>
    <dgm:cxn modelId="{678CEED3-E28F-42C0-BA38-88D6DA553DA0}" type="presOf" srcId="{6DD84CDD-BDCE-47F6-95C9-A43E3120C42A}" destId="{9785F16C-02FB-45F2-B688-0ACBA34D9891}" srcOrd="1" destOrd="0" presId="urn:microsoft.com/office/officeart/2009/3/layout/HorizontalOrganizationChart"/>
    <dgm:cxn modelId="{B854BDE5-5832-43C5-B446-E336E472FEEB}" type="presOf" srcId="{284EFB69-050A-44EA-903A-8E9E18FB9A60}" destId="{B9CDDBF1-3DBD-40B7-9BBF-677751DA7F56}" srcOrd="0" destOrd="0" presId="urn:microsoft.com/office/officeart/2009/3/layout/HorizontalOrganizationChart"/>
    <dgm:cxn modelId="{E146D3F0-2DA2-4236-87A3-215D1BF0B050}" srcId="{284EFB69-050A-44EA-903A-8E9E18FB9A60}" destId="{6DD84CDD-BDCE-47F6-95C9-A43E3120C42A}" srcOrd="0" destOrd="0" parTransId="{B73673C3-5D4B-4C23-98C4-2F0CCDFC2C9F}" sibTransId="{6A810E23-E9CD-4B4A-9620-DBF3C2C0C8BF}"/>
    <dgm:cxn modelId="{5A2F72F7-409D-4498-851F-183DF09324ED}" srcId="{1B4F66DC-F47C-419E-BC6C-E7ABED950D88}" destId="{C49716C0-B4FC-4A6B-A935-94E4A21C00EE}" srcOrd="0" destOrd="0" parTransId="{345B5BAE-4571-4889-A8C2-4D94889D78B4}" sibTransId="{8CB3BEC4-88C3-4019-996F-F24BE756F9D9}"/>
    <dgm:cxn modelId="{9C5E94BD-4C26-4947-B6C2-06432C3879AC}" type="presParOf" srcId="{CA66D315-79CE-41EB-8FED-EAAEE79868F1}" destId="{F9EE7019-739A-4C4D-9A64-1664F7821996}" srcOrd="0" destOrd="0" presId="urn:microsoft.com/office/officeart/2009/3/layout/HorizontalOrganizationChart"/>
    <dgm:cxn modelId="{B7B36ABB-89CF-47F9-A38C-F629539AB0D9}" type="presParOf" srcId="{F9EE7019-739A-4C4D-9A64-1664F7821996}" destId="{CC9921DB-AA37-4743-AE3C-6EE1EF801DEA}" srcOrd="0" destOrd="0" presId="urn:microsoft.com/office/officeart/2009/3/layout/HorizontalOrganizationChart"/>
    <dgm:cxn modelId="{6A9546AA-FFE0-4E92-8326-FD766E30EAA3}" type="presParOf" srcId="{CC9921DB-AA37-4743-AE3C-6EE1EF801DEA}" destId="{1EFCEA9B-9CD5-43CD-A0F5-711437ADAEAE}" srcOrd="0" destOrd="0" presId="urn:microsoft.com/office/officeart/2009/3/layout/HorizontalOrganizationChart"/>
    <dgm:cxn modelId="{193107C5-157E-43EF-8109-203E9A1EFA2A}" type="presParOf" srcId="{CC9921DB-AA37-4743-AE3C-6EE1EF801DEA}" destId="{D2F011C0-9098-443A-9163-4E8EF7D1A932}" srcOrd="1" destOrd="0" presId="urn:microsoft.com/office/officeart/2009/3/layout/HorizontalOrganizationChart"/>
    <dgm:cxn modelId="{DD3ADF8F-B09D-446F-9028-01645DB1923D}" type="presParOf" srcId="{F9EE7019-739A-4C4D-9A64-1664F7821996}" destId="{0C05A3C0-8F81-49BA-B75C-ED766F8866A3}" srcOrd="1" destOrd="0" presId="urn:microsoft.com/office/officeart/2009/3/layout/HorizontalOrganizationChart"/>
    <dgm:cxn modelId="{408E3E71-0C58-4D67-8A22-C22C9BCEC7B9}" type="presParOf" srcId="{0C05A3C0-8F81-49BA-B75C-ED766F8866A3}" destId="{17D0639D-264D-4FD8-8F18-CCDD402D7E80}" srcOrd="0" destOrd="0" presId="urn:microsoft.com/office/officeart/2009/3/layout/HorizontalOrganizationChart"/>
    <dgm:cxn modelId="{7B9E69C6-0720-4A6D-99B5-E3C368748B19}" type="presParOf" srcId="{0C05A3C0-8F81-49BA-B75C-ED766F8866A3}" destId="{C5803DCE-63EE-4F10-BC6A-0BE19AA85FEE}" srcOrd="1" destOrd="0" presId="urn:microsoft.com/office/officeart/2009/3/layout/HorizontalOrganizationChart"/>
    <dgm:cxn modelId="{12AB794F-36A8-46AC-BA7A-D13D068441C7}" type="presParOf" srcId="{C5803DCE-63EE-4F10-BC6A-0BE19AA85FEE}" destId="{453F4EC8-993F-4BE2-8E0E-C8E167149D1F}" srcOrd="0" destOrd="0" presId="urn:microsoft.com/office/officeart/2009/3/layout/HorizontalOrganizationChart"/>
    <dgm:cxn modelId="{6B82AF4C-6A79-4F9E-B71A-D5497A9881C0}" type="presParOf" srcId="{453F4EC8-993F-4BE2-8E0E-C8E167149D1F}" destId="{B9CDDBF1-3DBD-40B7-9BBF-677751DA7F56}" srcOrd="0" destOrd="0" presId="urn:microsoft.com/office/officeart/2009/3/layout/HorizontalOrganizationChart"/>
    <dgm:cxn modelId="{AEA3E449-C01D-41B1-8530-FFA34A0EEED2}" type="presParOf" srcId="{453F4EC8-993F-4BE2-8E0E-C8E167149D1F}" destId="{6FAE6FE9-F12F-4305-8E13-0A51F76F57DE}" srcOrd="1" destOrd="0" presId="urn:microsoft.com/office/officeart/2009/3/layout/HorizontalOrganizationChart"/>
    <dgm:cxn modelId="{19C25B39-751A-44DD-B62D-0928AA7F0013}" type="presParOf" srcId="{C5803DCE-63EE-4F10-BC6A-0BE19AA85FEE}" destId="{9211BA34-7BE9-42E1-B86C-CAB2A0D9A351}" srcOrd="1" destOrd="0" presId="urn:microsoft.com/office/officeart/2009/3/layout/HorizontalOrganizationChart"/>
    <dgm:cxn modelId="{B6C80227-186B-4BE4-A3DD-1BD4A2B709DA}" type="presParOf" srcId="{9211BA34-7BE9-42E1-B86C-CAB2A0D9A351}" destId="{B9305003-FD02-46EB-A660-B34D4407686F}" srcOrd="0" destOrd="0" presId="urn:microsoft.com/office/officeart/2009/3/layout/HorizontalOrganizationChart"/>
    <dgm:cxn modelId="{B5A2EC5D-63BE-49DF-B9C4-84C6D13821CA}" type="presParOf" srcId="{9211BA34-7BE9-42E1-B86C-CAB2A0D9A351}" destId="{4516AFD9-18A9-42FD-ABEA-44409F3193FD}" srcOrd="1" destOrd="0" presId="urn:microsoft.com/office/officeart/2009/3/layout/HorizontalOrganizationChart"/>
    <dgm:cxn modelId="{1A33FFD7-7C42-4A86-970F-28E354CD21DB}" type="presParOf" srcId="{4516AFD9-18A9-42FD-ABEA-44409F3193FD}" destId="{A9EBAC16-D46C-4B0D-B497-66F2059CB919}" srcOrd="0" destOrd="0" presId="urn:microsoft.com/office/officeart/2009/3/layout/HorizontalOrganizationChart"/>
    <dgm:cxn modelId="{7EC8CFDF-63F3-4DFE-9842-8B2A28D85145}" type="presParOf" srcId="{A9EBAC16-D46C-4B0D-B497-66F2059CB919}" destId="{7EE22E0B-1159-47CE-AE3D-A353FE16A3CA}" srcOrd="0" destOrd="0" presId="urn:microsoft.com/office/officeart/2009/3/layout/HorizontalOrganizationChart"/>
    <dgm:cxn modelId="{7BB75751-2ECE-45CA-BB4F-FE7E1E30FC6F}" type="presParOf" srcId="{A9EBAC16-D46C-4B0D-B497-66F2059CB919}" destId="{9785F16C-02FB-45F2-B688-0ACBA34D9891}" srcOrd="1" destOrd="0" presId="urn:microsoft.com/office/officeart/2009/3/layout/HorizontalOrganizationChart"/>
    <dgm:cxn modelId="{F5A41F75-6ACA-4115-A382-636B584879E4}" type="presParOf" srcId="{4516AFD9-18A9-42FD-ABEA-44409F3193FD}" destId="{F9304790-F5D7-47E2-AAA6-B4F3D0F8DFD3}" srcOrd="1" destOrd="0" presId="urn:microsoft.com/office/officeart/2009/3/layout/HorizontalOrganizationChart"/>
    <dgm:cxn modelId="{7D39DCCB-A372-4E00-9428-9EF36247A202}" type="presParOf" srcId="{4516AFD9-18A9-42FD-ABEA-44409F3193FD}" destId="{7D36DBC7-93C3-4AE9-8898-09EA6FE48E94}" srcOrd="2" destOrd="0" presId="urn:microsoft.com/office/officeart/2009/3/layout/HorizontalOrganizationChart"/>
    <dgm:cxn modelId="{CE54B090-BF35-41C0-8856-6DB36E85DC61}" type="presParOf" srcId="{C5803DCE-63EE-4F10-BC6A-0BE19AA85FEE}" destId="{1E3644DB-CB85-46EF-89BE-D92CF111F79E}" srcOrd="2" destOrd="0" presId="urn:microsoft.com/office/officeart/2009/3/layout/HorizontalOrganizationChart"/>
    <dgm:cxn modelId="{C89C677D-07FE-459C-9706-F70013A4769E}" type="presParOf" srcId="{0C05A3C0-8F81-49BA-B75C-ED766F8866A3}" destId="{185C507B-0FE1-4622-9EB1-42AE05FDCD78}" srcOrd="2" destOrd="0" presId="urn:microsoft.com/office/officeart/2009/3/layout/HorizontalOrganizationChart"/>
    <dgm:cxn modelId="{03B6C5AF-07E4-44BA-85B2-95A5BAD4FC2B}" type="presParOf" srcId="{0C05A3C0-8F81-49BA-B75C-ED766F8866A3}" destId="{D8E55130-6602-4D1D-9669-3EBB3C8F3DA5}" srcOrd="3" destOrd="0" presId="urn:microsoft.com/office/officeart/2009/3/layout/HorizontalOrganizationChart"/>
    <dgm:cxn modelId="{74095FCD-C487-4083-B780-D5831EAE15C7}" type="presParOf" srcId="{D8E55130-6602-4D1D-9669-3EBB3C8F3DA5}" destId="{5C7726E3-8D53-473B-ADF4-ECE66F91B8FF}" srcOrd="0" destOrd="0" presId="urn:microsoft.com/office/officeart/2009/3/layout/HorizontalOrganizationChart"/>
    <dgm:cxn modelId="{E9D3644F-8F64-4AB3-9838-1EA00CCB4780}" type="presParOf" srcId="{5C7726E3-8D53-473B-ADF4-ECE66F91B8FF}" destId="{1224BC8E-CFB2-4F11-B11B-A743FFF99D4A}" srcOrd="0" destOrd="0" presId="urn:microsoft.com/office/officeart/2009/3/layout/HorizontalOrganizationChart"/>
    <dgm:cxn modelId="{1B13DFAC-0D99-43A3-88C1-5BA5C55FA66C}" type="presParOf" srcId="{5C7726E3-8D53-473B-ADF4-ECE66F91B8FF}" destId="{F3BDD0D0-51A2-4D12-AB71-049CF607A623}" srcOrd="1" destOrd="0" presId="urn:microsoft.com/office/officeart/2009/3/layout/HorizontalOrganizationChart"/>
    <dgm:cxn modelId="{D5D584A7-FE82-4C3B-B91E-851ABF816CF4}" type="presParOf" srcId="{D8E55130-6602-4D1D-9669-3EBB3C8F3DA5}" destId="{E9EA1CD3-AF6F-40F0-827E-E1C5BB93C724}" srcOrd="1" destOrd="0" presId="urn:microsoft.com/office/officeart/2009/3/layout/HorizontalOrganizationChart"/>
    <dgm:cxn modelId="{D26E9D69-8605-4771-8665-D04409AFBF27}" type="presParOf" srcId="{E9EA1CD3-AF6F-40F0-827E-E1C5BB93C724}" destId="{912D4023-38DD-48EB-AA35-78834B3318D9}" srcOrd="0" destOrd="0" presId="urn:microsoft.com/office/officeart/2009/3/layout/HorizontalOrganizationChart"/>
    <dgm:cxn modelId="{3131BD9D-855C-4235-83BE-B27699038825}" type="presParOf" srcId="{E9EA1CD3-AF6F-40F0-827E-E1C5BB93C724}" destId="{29F97827-0AAB-4B8A-81B6-0492BFBD6568}" srcOrd="1" destOrd="0" presId="urn:microsoft.com/office/officeart/2009/3/layout/HorizontalOrganizationChart"/>
    <dgm:cxn modelId="{132B049B-BF2B-4625-A15E-93924142D654}" type="presParOf" srcId="{29F97827-0AAB-4B8A-81B6-0492BFBD6568}" destId="{562F9972-74E9-459F-ABE0-D483D6379601}" srcOrd="0" destOrd="0" presId="urn:microsoft.com/office/officeart/2009/3/layout/HorizontalOrganizationChart"/>
    <dgm:cxn modelId="{4DDA5F29-AB92-46ED-A978-A172E95ABE35}" type="presParOf" srcId="{562F9972-74E9-459F-ABE0-D483D6379601}" destId="{2185BD6D-74AD-42DA-844A-800100A29872}" srcOrd="0" destOrd="0" presId="urn:microsoft.com/office/officeart/2009/3/layout/HorizontalOrganizationChart"/>
    <dgm:cxn modelId="{DED0D359-97CE-4861-9880-2B77CC02FA76}" type="presParOf" srcId="{562F9972-74E9-459F-ABE0-D483D6379601}" destId="{86ACCBD9-3F0C-4354-93E1-A225CB0B91C5}" srcOrd="1" destOrd="0" presId="urn:microsoft.com/office/officeart/2009/3/layout/HorizontalOrganizationChart"/>
    <dgm:cxn modelId="{9F0EB08C-4496-4DC0-9916-D71A314AE612}" type="presParOf" srcId="{29F97827-0AAB-4B8A-81B6-0492BFBD6568}" destId="{922D89D6-E54A-4338-8F03-1C09D37A3A37}" srcOrd="1" destOrd="0" presId="urn:microsoft.com/office/officeart/2009/3/layout/HorizontalOrganizationChart"/>
    <dgm:cxn modelId="{396BBFD1-46E0-4488-8A13-BB7CBF01E349}" type="presParOf" srcId="{29F97827-0AAB-4B8A-81B6-0492BFBD6568}" destId="{FC27B971-43D8-4A94-8C8C-B6175E3C125F}" srcOrd="2" destOrd="0" presId="urn:microsoft.com/office/officeart/2009/3/layout/HorizontalOrganizationChart"/>
    <dgm:cxn modelId="{5D7A5CA2-C824-4994-B521-473A1D95C5C9}" type="presParOf" srcId="{D8E55130-6602-4D1D-9669-3EBB3C8F3DA5}" destId="{781777EA-DF7A-4100-872C-3299C5F300FF}" srcOrd="2" destOrd="0" presId="urn:microsoft.com/office/officeart/2009/3/layout/HorizontalOrganizationChart"/>
    <dgm:cxn modelId="{C4BEB5E7-BF6E-4CCE-A2FF-C72E9A093688}" type="presParOf" srcId="{F9EE7019-739A-4C4D-9A64-1664F7821996}" destId="{20310058-2690-4CF5-ADC9-8BE1A6EC6C4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CFFAC-26C7-43A4-B5D3-16342EC42026}">
      <dsp:nvSpPr>
        <dsp:cNvPr id="0" name=""/>
        <dsp:cNvSpPr/>
      </dsp:nvSpPr>
      <dsp:spPr>
        <a:xfrm>
          <a:off x="2120800" y="2292419"/>
          <a:ext cx="1756243" cy="1756243"/>
        </a:xfrm>
        <a:prstGeom prst="ellipse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/>
              </a:solidFill>
            </a:rPr>
            <a:t>MUHAMMAD YUNUS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/>
              </a:solidFill>
            </a:rPr>
            <a:t>(ECONOMISTA DE BANGLADESH)</a:t>
          </a:r>
        </a:p>
      </dsp:txBody>
      <dsp:txXfrm>
        <a:off x="2377996" y="2549615"/>
        <a:ext cx="1241851" cy="1241851"/>
      </dsp:txXfrm>
    </dsp:sp>
    <dsp:sp modelId="{AEDA4F5A-8D21-4B86-A09F-C1FDC8E6431D}">
      <dsp:nvSpPr>
        <dsp:cNvPr id="0" name=""/>
        <dsp:cNvSpPr/>
      </dsp:nvSpPr>
      <dsp:spPr>
        <a:xfrm rot="12900000">
          <a:off x="1839698" y="2188726"/>
          <a:ext cx="528900" cy="50052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ABC27-C4FA-4639-90CE-6DF3D5B01042}">
      <dsp:nvSpPr>
        <dsp:cNvPr id="0" name=""/>
        <dsp:cNvSpPr/>
      </dsp:nvSpPr>
      <dsp:spPr>
        <a:xfrm>
          <a:off x="115117" y="1068031"/>
          <a:ext cx="1668431" cy="13347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/>
              </a:solidFill>
            </a:rPr>
            <a:t>1974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/>
              </a:solidFill>
            </a:rPr>
            <a:t>Da pequeños créditos a gente sin recursos</a:t>
          </a:r>
        </a:p>
      </dsp:txBody>
      <dsp:txXfrm>
        <a:off x="154210" y="1107124"/>
        <a:ext cx="1590245" cy="1256559"/>
      </dsp:txXfrm>
    </dsp:sp>
    <dsp:sp modelId="{114A2A72-BF89-4857-9DB7-3604D42F5571}">
      <dsp:nvSpPr>
        <dsp:cNvPr id="0" name=""/>
        <dsp:cNvSpPr/>
      </dsp:nvSpPr>
      <dsp:spPr>
        <a:xfrm rot="16200000">
          <a:off x="2756509" y="1502378"/>
          <a:ext cx="484825" cy="50052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0501"/>
            <a:satOff val="-3472"/>
            <a:lumOff val="160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10BAD-A745-4022-AC39-16345792EEF3}">
      <dsp:nvSpPr>
        <dsp:cNvPr id="0" name=""/>
        <dsp:cNvSpPr/>
      </dsp:nvSpPr>
      <dsp:spPr>
        <a:xfrm>
          <a:off x="2164706" y="1083"/>
          <a:ext cx="1668431" cy="13347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/>
              </a:solidFill>
            </a:rPr>
            <a:t>1976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/>
              </a:solidFill>
            </a:rPr>
            <a:t>Funda </a:t>
          </a:r>
          <a:r>
            <a:rPr lang="es-EC" sz="1400" kern="1200" dirty="0" err="1">
              <a:solidFill>
                <a:schemeClr val="tx1"/>
              </a:solidFill>
            </a:rPr>
            <a:t>Grameen</a:t>
          </a:r>
          <a:r>
            <a:rPr lang="es-EC" sz="1400" kern="1200" dirty="0">
              <a:solidFill>
                <a:schemeClr val="tx1"/>
              </a:solidFill>
            </a:rPr>
            <a:t> Bank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/>
              </a:solidFill>
            </a:rPr>
            <a:t>Concesión de microcréditos </a:t>
          </a:r>
        </a:p>
      </dsp:txBody>
      <dsp:txXfrm>
        <a:off x="2203799" y="40176"/>
        <a:ext cx="1590245" cy="1256559"/>
      </dsp:txXfrm>
    </dsp:sp>
    <dsp:sp modelId="{9099A86C-3CD9-43E9-8B67-F3FDC6788228}">
      <dsp:nvSpPr>
        <dsp:cNvPr id="0" name=""/>
        <dsp:cNvSpPr/>
      </dsp:nvSpPr>
      <dsp:spPr>
        <a:xfrm rot="19500000">
          <a:off x="3704542" y="2168254"/>
          <a:ext cx="411914" cy="50052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1001"/>
            <a:satOff val="-6944"/>
            <a:lumOff val="321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02623-597A-4874-AFDA-331CA02FE923}">
      <dsp:nvSpPr>
        <dsp:cNvPr id="0" name=""/>
        <dsp:cNvSpPr/>
      </dsp:nvSpPr>
      <dsp:spPr>
        <a:xfrm>
          <a:off x="4214294" y="1068031"/>
          <a:ext cx="1668431" cy="13347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/>
              </a:solidFill>
            </a:rPr>
            <a:t>Sin garantía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/>
              </a:solidFill>
            </a:rPr>
            <a:t>No eran rentables bancos tradicionales</a:t>
          </a:r>
        </a:p>
      </dsp:txBody>
      <dsp:txXfrm>
        <a:off x="4253387" y="1107124"/>
        <a:ext cx="1590245" cy="12565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4501D-D4E3-4B91-AABA-13846CC29D84}">
      <dsp:nvSpPr>
        <dsp:cNvPr id="0" name=""/>
        <dsp:cNvSpPr/>
      </dsp:nvSpPr>
      <dsp:spPr>
        <a:xfrm>
          <a:off x="3144942" y="2790268"/>
          <a:ext cx="1927545" cy="1248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b="0" kern="1200" dirty="0">
              <a:solidFill>
                <a:schemeClr val="tx1"/>
              </a:solidFill>
            </a:rPr>
            <a:t>Viable (buen historial crediticio)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b="0" kern="1200" dirty="0">
              <a:solidFill>
                <a:schemeClr val="tx1"/>
              </a:solidFill>
            </a:rPr>
            <a:t>Riesgo alto</a:t>
          </a:r>
        </a:p>
      </dsp:txBody>
      <dsp:txXfrm>
        <a:off x="3750634" y="3129849"/>
        <a:ext cx="1294425" cy="881603"/>
      </dsp:txXfrm>
    </dsp:sp>
    <dsp:sp modelId="{96087C08-8801-41C0-96B2-2E3CD6C6EF7F}">
      <dsp:nvSpPr>
        <dsp:cNvPr id="0" name=""/>
        <dsp:cNvSpPr/>
      </dsp:nvSpPr>
      <dsp:spPr>
        <a:xfrm>
          <a:off x="0" y="2790268"/>
          <a:ext cx="1927545" cy="1248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b="0" kern="1200" dirty="0">
              <a:solidFill>
                <a:schemeClr val="tx1"/>
              </a:solidFill>
            </a:rPr>
            <a:t>Es legal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b="0" kern="1200" dirty="0">
              <a:solidFill>
                <a:schemeClr val="tx1"/>
              </a:solidFill>
            </a:rPr>
            <a:t>Políticas internas</a:t>
          </a:r>
        </a:p>
      </dsp:txBody>
      <dsp:txXfrm>
        <a:off x="27428" y="3129849"/>
        <a:ext cx="1294425" cy="881603"/>
      </dsp:txXfrm>
    </dsp:sp>
    <dsp:sp modelId="{833B7963-E89D-4EA6-84FD-BE60DA520793}">
      <dsp:nvSpPr>
        <dsp:cNvPr id="0" name=""/>
        <dsp:cNvSpPr/>
      </dsp:nvSpPr>
      <dsp:spPr>
        <a:xfrm>
          <a:off x="3144942" y="136967"/>
          <a:ext cx="1927545" cy="1248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b="0" kern="1200" dirty="0">
              <a:solidFill>
                <a:schemeClr val="tx1"/>
              </a:solidFill>
            </a:rPr>
            <a:t>No se recupere totalmente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b="0" kern="1200" dirty="0">
              <a:solidFill>
                <a:schemeClr val="tx1"/>
              </a:solidFill>
            </a:rPr>
            <a:t>No  pago</a:t>
          </a:r>
        </a:p>
      </dsp:txBody>
      <dsp:txXfrm>
        <a:off x="3750634" y="164395"/>
        <a:ext cx="1294425" cy="881603"/>
      </dsp:txXfrm>
    </dsp:sp>
    <dsp:sp modelId="{14566CA6-44DC-4C06-8D99-37B1A2A22B0E}">
      <dsp:nvSpPr>
        <dsp:cNvPr id="0" name=""/>
        <dsp:cNvSpPr/>
      </dsp:nvSpPr>
      <dsp:spPr>
        <a:xfrm>
          <a:off x="0" y="136967"/>
          <a:ext cx="1927545" cy="1248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b="0" kern="1200" dirty="0">
              <a:solidFill>
                <a:schemeClr val="tx1"/>
              </a:solidFill>
            </a:rPr>
            <a:t>Negocio ya en marcha</a:t>
          </a:r>
        </a:p>
      </dsp:txBody>
      <dsp:txXfrm>
        <a:off x="27428" y="164395"/>
        <a:ext cx="1294425" cy="881603"/>
      </dsp:txXfrm>
    </dsp:sp>
    <dsp:sp modelId="{9004E72D-109A-4788-B929-C707EF03FECC}">
      <dsp:nvSpPr>
        <dsp:cNvPr id="0" name=""/>
        <dsp:cNvSpPr/>
      </dsp:nvSpPr>
      <dsp:spPr>
        <a:xfrm>
          <a:off x="807696" y="359376"/>
          <a:ext cx="1689528" cy="1689528"/>
        </a:xfrm>
        <a:prstGeom prst="pieWedg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>
              <a:solidFill>
                <a:schemeClr val="tx1"/>
              </a:solidFill>
            </a:rPr>
            <a:t>Destino del microcrédito</a:t>
          </a:r>
        </a:p>
      </dsp:txBody>
      <dsp:txXfrm>
        <a:off x="1302547" y="854227"/>
        <a:ext cx="1194677" cy="1194677"/>
      </dsp:txXfrm>
    </dsp:sp>
    <dsp:sp modelId="{9A620628-54C8-482F-8D18-88537DCEAB0D}">
      <dsp:nvSpPr>
        <dsp:cNvPr id="0" name=""/>
        <dsp:cNvSpPr/>
      </dsp:nvSpPr>
      <dsp:spPr>
        <a:xfrm rot="5400000">
          <a:off x="2575263" y="359376"/>
          <a:ext cx="1689528" cy="1689528"/>
        </a:xfrm>
        <a:prstGeom prst="pieWedge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>
              <a:solidFill>
                <a:schemeClr val="tx1"/>
              </a:solidFill>
            </a:rPr>
            <a:t>Riesgo del microcrédito </a:t>
          </a:r>
        </a:p>
      </dsp:txBody>
      <dsp:txXfrm rot="-5400000">
        <a:off x="2575263" y="854227"/>
        <a:ext cx="1194677" cy="1194677"/>
      </dsp:txXfrm>
    </dsp:sp>
    <dsp:sp modelId="{FF840873-8996-4F04-BF10-6636F6FD7A08}">
      <dsp:nvSpPr>
        <dsp:cNvPr id="0" name=""/>
        <dsp:cNvSpPr/>
      </dsp:nvSpPr>
      <dsp:spPr>
        <a:xfrm rot="10800000">
          <a:off x="2575263" y="2126943"/>
          <a:ext cx="1689528" cy="1689528"/>
        </a:xfrm>
        <a:prstGeom prst="pieWedge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>
              <a:solidFill>
                <a:schemeClr val="tx1"/>
              </a:solidFill>
            </a:rPr>
            <a:t>Opinión del microcrédito sin garantías</a:t>
          </a:r>
        </a:p>
      </dsp:txBody>
      <dsp:txXfrm rot="10800000">
        <a:off x="2575263" y="2126943"/>
        <a:ext cx="1194677" cy="1194677"/>
      </dsp:txXfrm>
    </dsp:sp>
    <dsp:sp modelId="{57BB87F3-3AA0-43D1-BD00-0CE3FE2F5D44}">
      <dsp:nvSpPr>
        <dsp:cNvPr id="0" name=""/>
        <dsp:cNvSpPr/>
      </dsp:nvSpPr>
      <dsp:spPr>
        <a:xfrm rot="16200000">
          <a:off x="807696" y="2126943"/>
          <a:ext cx="1689528" cy="1689528"/>
        </a:xfrm>
        <a:prstGeom prst="pieWedge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>
              <a:solidFill>
                <a:schemeClr val="tx1"/>
              </a:solidFill>
            </a:rPr>
            <a:t>Legalidad del microcrédito sin garantías </a:t>
          </a:r>
        </a:p>
      </dsp:txBody>
      <dsp:txXfrm rot="5400000">
        <a:off x="1302547" y="2126943"/>
        <a:ext cx="1194677" cy="1194677"/>
      </dsp:txXfrm>
    </dsp:sp>
    <dsp:sp modelId="{E8817D47-5AEE-45BD-B8CC-3857D9E365BE}">
      <dsp:nvSpPr>
        <dsp:cNvPr id="0" name=""/>
        <dsp:cNvSpPr/>
      </dsp:nvSpPr>
      <dsp:spPr>
        <a:xfrm>
          <a:off x="2244575" y="1736751"/>
          <a:ext cx="583336" cy="507248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6BBF5-4DB3-4EAA-8EBC-A24C1EBD36F8}">
      <dsp:nvSpPr>
        <dsp:cNvPr id="0" name=""/>
        <dsp:cNvSpPr/>
      </dsp:nvSpPr>
      <dsp:spPr>
        <a:xfrm rot="10800000">
          <a:off x="2244575" y="1931847"/>
          <a:ext cx="583336" cy="507248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82C1D-BCD2-4807-84A6-42824CC32B66}">
      <dsp:nvSpPr>
        <dsp:cNvPr id="0" name=""/>
        <dsp:cNvSpPr/>
      </dsp:nvSpPr>
      <dsp:spPr>
        <a:xfrm>
          <a:off x="0" y="0"/>
          <a:ext cx="7133390" cy="98201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solidFill>
                <a:schemeClr val="tx1"/>
              </a:solidFill>
            </a:rPr>
            <a:t>Cumplió con los objetivos, con lo cual se determinó que sí es factible el conceder microcréditos sin garantía.</a:t>
          </a:r>
        </a:p>
      </dsp:txBody>
      <dsp:txXfrm>
        <a:off x="28762" y="28762"/>
        <a:ext cx="5990736" cy="924493"/>
      </dsp:txXfrm>
    </dsp:sp>
    <dsp:sp modelId="{5124115B-5C69-43C4-B2B7-DF5E04BC2726}">
      <dsp:nvSpPr>
        <dsp:cNvPr id="0" name=""/>
        <dsp:cNvSpPr/>
      </dsp:nvSpPr>
      <dsp:spPr>
        <a:xfrm>
          <a:off x="597421" y="1160566"/>
          <a:ext cx="7133390" cy="98201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solidFill>
                <a:schemeClr val="tx1"/>
              </a:solidFill>
            </a:rPr>
            <a:t>El modelo de credit scoring es una herramienta complementaria al área de microcréditos</a:t>
          </a:r>
        </a:p>
      </dsp:txBody>
      <dsp:txXfrm>
        <a:off x="626183" y="1189328"/>
        <a:ext cx="5840133" cy="924493"/>
      </dsp:txXfrm>
    </dsp:sp>
    <dsp:sp modelId="{2E4B1478-0362-4123-8347-833F7A616A65}">
      <dsp:nvSpPr>
        <dsp:cNvPr id="0" name=""/>
        <dsp:cNvSpPr/>
      </dsp:nvSpPr>
      <dsp:spPr>
        <a:xfrm>
          <a:off x="1185926" y="2321132"/>
          <a:ext cx="7133390" cy="98201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solidFill>
                <a:schemeClr val="tx1"/>
              </a:solidFill>
            </a:rPr>
            <a:t>Se cumplió con la hipótesis positiva planteada.</a:t>
          </a:r>
        </a:p>
      </dsp:txBody>
      <dsp:txXfrm>
        <a:off x="1214688" y="2349894"/>
        <a:ext cx="5849050" cy="924493"/>
      </dsp:txXfrm>
    </dsp:sp>
    <dsp:sp modelId="{BD43167F-F247-4AAD-874F-0E0BD82E1E6E}">
      <dsp:nvSpPr>
        <dsp:cNvPr id="0" name=""/>
        <dsp:cNvSpPr/>
      </dsp:nvSpPr>
      <dsp:spPr>
        <a:xfrm>
          <a:off x="1783347" y="3481699"/>
          <a:ext cx="7133390" cy="98201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solidFill>
                <a:schemeClr val="tx1"/>
              </a:solidFill>
            </a:rPr>
            <a:t>El modelo de </a:t>
          </a:r>
          <a:r>
            <a:rPr lang="es-EC" sz="2000" kern="1200" dirty="0" err="1">
              <a:solidFill>
                <a:schemeClr val="tx1"/>
              </a:solidFill>
            </a:rPr>
            <a:t>credit</a:t>
          </a:r>
          <a:r>
            <a:rPr lang="es-EC" sz="2000" kern="1200" dirty="0">
              <a:solidFill>
                <a:schemeClr val="tx1"/>
              </a:solidFill>
            </a:rPr>
            <a:t> </a:t>
          </a:r>
          <a:r>
            <a:rPr lang="es-EC" sz="2000" kern="1200" dirty="0" err="1">
              <a:solidFill>
                <a:schemeClr val="tx1"/>
              </a:solidFill>
            </a:rPr>
            <a:t>scoring</a:t>
          </a:r>
          <a:r>
            <a:rPr lang="es-EC" sz="2000" kern="1200" dirty="0">
              <a:solidFill>
                <a:schemeClr val="tx1"/>
              </a:solidFill>
            </a:rPr>
            <a:t>, se orienta al segmento 5 (bancos comunales, cajas comunales y cajas de ahorro)</a:t>
          </a:r>
        </a:p>
      </dsp:txBody>
      <dsp:txXfrm>
        <a:off x="1812109" y="3510461"/>
        <a:ext cx="5840133" cy="924493"/>
      </dsp:txXfrm>
    </dsp:sp>
    <dsp:sp modelId="{E94B2882-F4E3-42A7-A990-3A663689B646}">
      <dsp:nvSpPr>
        <dsp:cNvPr id="0" name=""/>
        <dsp:cNvSpPr/>
      </dsp:nvSpPr>
      <dsp:spPr>
        <a:xfrm>
          <a:off x="6495078" y="752136"/>
          <a:ext cx="638311" cy="63831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900" kern="1200" dirty="0">
            <a:solidFill>
              <a:schemeClr val="tx1"/>
            </a:solidFill>
          </a:endParaRPr>
        </a:p>
      </dsp:txBody>
      <dsp:txXfrm>
        <a:off x="6638698" y="752136"/>
        <a:ext cx="351071" cy="480329"/>
      </dsp:txXfrm>
    </dsp:sp>
    <dsp:sp modelId="{B3678921-4236-435F-9E5B-F5FF830FF9A6}">
      <dsp:nvSpPr>
        <dsp:cNvPr id="0" name=""/>
        <dsp:cNvSpPr/>
      </dsp:nvSpPr>
      <dsp:spPr>
        <a:xfrm>
          <a:off x="7092500" y="1912702"/>
          <a:ext cx="638311" cy="63831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900" kern="1200" dirty="0">
            <a:solidFill>
              <a:schemeClr val="tx1"/>
            </a:solidFill>
          </a:endParaRPr>
        </a:p>
      </dsp:txBody>
      <dsp:txXfrm>
        <a:off x="7236120" y="1912702"/>
        <a:ext cx="351071" cy="480329"/>
      </dsp:txXfrm>
    </dsp:sp>
    <dsp:sp modelId="{3654D340-C981-4065-938D-C764BFB84C58}">
      <dsp:nvSpPr>
        <dsp:cNvPr id="0" name=""/>
        <dsp:cNvSpPr/>
      </dsp:nvSpPr>
      <dsp:spPr>
        <a:xfrm>
          <a:off x="7681005" y="3073269"/>
          <a:ext cx="638311" cy="63831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900" kern="1200" dirty="0">
            <a:solidFill>
              <a:schemeClr val="tx1"/>
            </a:solidFill>
          </a:endParaRPr>
        </a:p>
      </dsp:txBody>
      <dsp:txXfrm>
        <a:off x="7824625" y="3073269"/>
        <a:ext cx="351071" cy="48032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6592A-4D5F-425A-8FA7-54FB2D74342C}">
      <dsp:nvSpPr>
        <dsp:cNvPr id="0" name=""/>
        <dsp:cNvSpPr/>
      </dsp:nvSpPr>
      <dsp:spPr>
        <a:xfrm>
          <a:off x="0" y="0"/>
          <a:ext cx="6633330" cy="133189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</a:rPr>
            <a:t>Los modelos de Credit Scoring deben desarrollarse acorde a la institución financiera e información financiera</a:t>
          </a:r>
        </a:p>
      </dsp:txBody>
      <dsp:txXfrm>
        <a:off x="39010" y="39010"/>
        <a:ext cx="5196110" cy="1253876"/>
      </dsp:txXfrm>
    </dsp:sp>
    <dsp:sp modelId="{04345B3B-4470-4C36-997E-FF59E374F982}">
      <dsp:nvSpPr>
        <dsp:cNvPr id="0" name=""/>
        <dsp:cNvSpPr/>
      </dsp:nvSpPr>
      <dsp:spPr>
        <a:xfrm>
          <a:off x="585293" y="1553878"/>
          <a:ext cx="6633330" cy="133189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</a:rPr>
            <a:t>Al no ser tomado en cuenta el parámetro de colateral para el modelo de credit scoring su puntaje ha sido compensado en los parámetros de Carácter  (voluntad de pago) y Capacidad (poder de pago)</a:t>
          </a:r>
        </a:p>
      </dsp:txBody>
      <dsp:txXfrm>
        <a:off x="624303" y="1592888"/>
        <a:ext cx="5104283" cy="1253876"/>
      </dsp:txXfrm>
    </dsp:sp>
    <dsp:sp modelId="{32C397C0-540F-4156-AEE8-CD9B73DDAA71}">
      <dsp:nvSpPr>
        <dsp:cNvPr id="0" name=""/>
        <dsp:cNvSpPr/>
      </dsp:nvSpPr>
      <dsp:spPr>
        <a:xfrm>
          <a:off x="1170587" y="3107757"/>
          <a:ext cx="6633330" cy="133189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</a:rPr>
            <a:t>Para un mayor nivel de confianza sobre el modelo de credit scoring, se debe incluir otras bases</a:t>
          </a:r>
        </a:p>
      </dsp:txBody>
      <dsp:txXfrm>
        <a:off x="1209597" y="3146767"/>
        <a:ext cx="5104283" cy="1253876"/>
      </dsp:txXfrm>
    </dsp:sp>
    <dsp:sp modelId="{B82042FA-E914-4B99-AA60-38604743B325}">
      <dsp:nvSpPr>
        <dsp:cNvPr id="0" name=""/>
        <dsp:cNvSpPr/>
      </dsp:nvSpPr>
      <dsp:spPr>
        <a:xfrm>
          <a:off x="5767597" y="1010021"/>
          <a:ext cx="865732" cy="8657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 dirty="0">
            <a:solidFill>
              <a:schemeClr val="tx1"/>
            </a:solidFill>
          </a:endParaRPr>
        </a:p>
      </dsp:txBody>
      <dsp:txXfrm>
        <a:off x="5962387" y="1010021"/>
        <a:ext cx="476152" cy="651463"/>
      </dsp:txXfrm>
    </dsp:sp>
    <dsp:sp modelId="{2CC576D2-4FA8-4B1D-9C2B-7DFDB6744B31}">
      <dsp:nvSpPr>
        <dsp:cNvPr id="0" name=""/>
        <dsp:cNvSpPr/>
      </dsp:nvSpPr>
      <dsp:spPr>
        <a:xfrm>
          <a:off x="6352891" y="2555020"/>
          <a:ext cx="865732" cy="8657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 dirty="0">
            <a:solidFill>
              <a:schemeClr val="tx1"/>
            </a:solidFill>
          </a:endParaRPr>
        </a:p>
      </dsp:txBody>
      <dsp:txXfrm>
        <a:off x="6547681" y="2555020"/>
        <a:ext cx="476152" cy="6514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EDC5F-8477-44D8-A215-3D39262A84B1}">
      <dsp:nvSpPr>
        <dsp:cNvPr id="0" name=""/>
        <dsp:cNvSpPr/>
      </dsp:nvSpPr>
      <dsp:spPr>
        <a:xfrm>
          <a:off x="2173279" y="52160"/>
          <a:ext cx="2503691" cy="2503691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/>
            <a:t>Herramientas para erradicar la extrema pobreza en países en desarrollo</a:t>
          </a:r>
          <a:endParaRPr lang="es-EC" sz="1400" kern="1200" dirty="0"/>
        </a:p>
      </dsp:txBody>
      <dsp:txXfrm>
        <a:off x="2507105" y="490306"/>
        <a:ext cx="1836040" cy="1126661"/>
      </dsp:txXfrm>
    </dsp:sp>
    <dsp:sp modelId="{4910842E-FDEF-48A0-9ABD-0F215273B817}">
      <dsp:nvSpPr>
        <dsp:cNvPr id="0" name=""/>
        <dsp:cNvSpPr/>
      </dsp:nvSpPr>
      <dsp:spPr>
        <a:xfrm>
          <a:off x="3076695" y="1616967"/>
          <a:ext cx="2503691" cy="2503691"/>
        </a:xfrm>
        <a:prstGeom prst="ellipse">
          <a:avLst/>
        </a:prstGeom>
        <a:solidFill>
          <a:schemeClr val="accent3">
            <a:shade val="80000"/>
            <a:alpha val="50000"/>
            <a:hueOff val="186902"/>
            <a:satOff val="-2604"/>
            <a:lumOff val="223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Impulsa el desarrollo económico </a:t>
          </a:r>
        </a:p>
      </dsp:txBody>
      <dsp:txXfrm>
        <a:off x="3842407" y="2263754"/>
        <a:ext cx="1502214" cy="1377030"/>
      </dsp:txXfrm>
    </dsp:sp>
    <dsp:sp modelId="{FA137E19-3CC4-4D9D-8177-EB064B626B31}">
      <dsp:nvSpPr>
        <dsp:cNvPr id="0" name=""/>
        <dsp:cNvSpPr/>
      </dsp:nvSpPr>
      <dsp:spPr>
        <a:xfrm>
          <a:off x="1269864" y="1616967"/>
          <a:ext cx="2503691" cy="2503691"/>
        </a:xfrm>
        <a:prstGeom prst="ellipse">
          <a:avLst/>
        </a:prstGeom>
        <a:solidFill>
          <a:schemeClr val="accent3">
            <a:shade val="80000"/>
            <a:alpha val="50000"/>
            <a:hueOff val="186902"/>
            <a:satOff val="-2604"/>
            <a:lumOff val="223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Genera la inclusión financiera </a:t>
          </a:r>
        </a:p>
      </dsp:txBody>
      <dsp:txXfrm>
        <a:off x="1505628" y="2263754"/>
        <a:ext cx="1502214" cy="13770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727F7-DD90-415A-897E-089EF9119D94}">
      <dsp:nvSpPr>
        <dsp:cNvPr id="0" name=""/>
        <dsp:cNvSpPr/>
      </dsp:nvSpPr>
      <dsp:spPr>
        <a:xfrm rot="16200000">
          <a:off x="374" y="506288"/>
          <a:ext cx="3288201" cy="328820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>
              <a:solidFill>
                <a:schemeClr val="tx1"/>
              </a:solidFill>
            </a:rPr>
            <a:t>El otorgamiento de microcréditos sin garantía </a:t>
          </a:r>
          <a:r>
            <a:rPr lang="es-ES" sz="1800" b="1" kern="1200" dirty="0">
              <a:solidFill>
                <a:schemeClr val="tx1"/>
              </a:solidFill>
            </a:rPr>
            <a:t>permitirá </a:t>
          </a:r>
          <a:r>
            <a:rPr lang="es-ES" sz="1600" b="0" kern="1200" dirty="0">
              <a:solidFill>
                <a:schemeClr val="tx1"/>
              </a:solidFill>
            </a:rPr>
            <a:t>a las microempresas acceder al capital en sistemas financieros.</a:t>
          </a:r>
          <a:endParaRPr lang="es-EC" sz="1600" b="0" kern="1200" dirty="0">
            <a:solidFill>
              <a:schemeClr val="tx1"/>
            </a:solidFill>
          </a:endParaRPr>
        </a:p>
      </dsp:txBody>
      <dsp:txXfrm rot="5400000">
        <a:off x="375" y="1328338"/>
        <a:ext cx="2712766" cy="1644101"/>
      </dsp:txXfrm>
    </dsp:sp>
    <dsp:sp modelId="{365A61BC-8DB8-47E2-96D7-8DAC5DDA9480}">
      <dsp:nvSpPr>
        <dsp:cNvPr id="0" name=""/>
        <dsp:cNvSpPr/>
      </dsp:nvSpPr>
      <dsp:spPr>
        <a:xfrm rot="5400000">
          <a:off x="3499969" y="506288"/>
          <a:ext cx="3288201" cy="328820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>
              <a:solidFill>
                <a:schemeClr val="tx1"/>
              </a:solidFill>
            </a:rPr>
            <a:t>El otorgamiento de microcréditos sin garantía </a:t>
          </a:r>
          <a:r>
            <a:rPr lang="es-ES" sz="1800" b="1" kern="1200" dirty="0">
              <a:solidFill>
                <a:schemeClr val="tx1"/>
              </a:solidFill>
            </a:rPr>
            <a:t>no</a:t>
          </a:r>
          <a:r>
            <a:rPr lang="es-ES" sz="1600" b="0" kern="1200" dirty="0">
              <a:solidFill>
                <a:schemeClr val="tx1"/>
              </a:solidFill>
            </a:rPr>
            <a:t> </a:t>
          </a:r>
          <a:r>
            <a:rPr lang="es-ES" sz="1800" b="1" kern="1200" dirty="0">
              <a:solidFill>
                <a:schemeClr val="tx1"/>
              </a:solidFill>
            </a:rPr>
            <a:t>permitirá </a:t>
          </a:r>
          <a:r>
            <a:rPr lang="es-ES" sz="1600" b="0" kern="1200" dirty="0">
              <a:solidFill>
                <a:schemeClr val="tx1"/>
              </a:solidFill>
            </a:rPr>
            <a:t>a las microempresas acceder al capital en sistemas financieros.</a:t>
          </a:r>
          <a:endParaRPr lang="es-EC" sz="1600" b="0" kern="1200" dirty="0">
            <a:solidFill>
              <a:schemeClr val="tx1"/>
            </a:solidFill>
          </a:endParaRPr>
        </a:p>
      </dsp:txBody>
      <dsp:txXfrm rot="-5400000">
        <a:off x="4075405" y="1328338"/>
        <a:ext cx="2712766" cy="16441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64862-2463-4C5D-B753-488F86CBA416}">
      <dsp:nvSpPr>
        <dsp:cNvPr id="0" name=""/>
        <dsp:cNvSpPr/>
      </dsp:nvSpPr>
      <dsp:spPr>
        <a:xfrm>
          <a:off x="151765" y="0"/>
          <a:ext cx="4407949" cy="2055662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Analizar la factibilidad de obtener microcréditos como fuente de financiamiento sin presentar garantías </a:t>
          </a:r>
        </a:p>
      </dsp:txBody>
      <dsp:txXfrm>
        <a:off x="252114" y="100349"/>
        <a:ext cx="4207251" cy="18549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F8CD2-E262-4F15-BD05-4FB3E690DF23}">
      <dsp:nvSpPr>
        <dsp:cNvPr id="0" name=""/>
        <dsp:cNvSpPr/>
      </dsp:nvSpPr>
      <dsp:spPr>
        <a:xfrm>
          <a:off x="943191" y="786114"/>
          <a:ext cx="1928727" cy="134294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Evaluar los factores que inciden en la evolución del volumen de crédito.</a:t>
          </a:r>
          <a:endParaRPr lang="es-ES" sz="1600" kern="1200" dirty="0"/>
        </a:p>
      </dsp:txBody>
      <dsp:txXfrm>
        <a:off x="1008748" y="851671"/>
        <a:ext cx="1797613" cy="1211835"/>
      </dsp:txXfrm>
    </dsp:sp>
    <dsp:sp modelId="{56ED85BB-B43B-4A09-AB91-9D701C0A0A3B}">
      <dsp:nvSpPr>
        <dsp:cNvPr id="0" name=""/>
        <dsp:cNvSpPr/>
      </dsp:nvSpPr>
      <dsp:spPr>
        <a:xfrm>
          <a:off x="1590347" y="2340983"/>
          <a:ext cx="3127147" cy="92041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Determinar el criterio de expertos para la aplicación de microcréditos sin garantías.</a:t>
          </a:r>
          <a:endParaRPr lang="es-ES" sz="1600" kern="1200" dirty="0"/>
        </a:p>
      </dsp:txBody>
      <dsp:txXfrm>
        <a:off x="1635278" y="2385914"/>
        <a:ext cx="3037285" cy="830548"/>
      </dsp:txXfrm>
    </dsp:sp>
    <dsp:sp modelId="{CF1B9C1D-8F04-460F-B151-DBB6D8C67F28}">
      <dsp:nvSpPr>
        <dsp:cNvPr id="0" name=""/>
        <dsp:cNvSpPr/>
      </dsp:nvSpPr>
      <dsp:spPr>
        <a:xfrm>
          <a:off x="2982744" y="611135"/>
          <a:ext cx="2181998" cy="154747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Determinar la factibilidad del otorgamiento de microcréditos sin el uso de garantías</a:t>
          </a:r>
          <a:endParaRPr lang="es-ES" sz="1600" kern="1200" dirty="0"/>
        </a:p>
      </dsp:txBody>
      <dsp:txXfrm>
        <a:off x="3058286" y="686677"/>
        <a:ext cx="2030914" cy="13963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98C2C-FEEA-4FC7-87CB-84B64F67DA1A}">
      <dsp:nvSpPr>
        <dsp:cNvPr id="0" name=""/>
        <dsp:cNvSpPr/>
      </dsp:nvSpPr>
      <dsp:spPr>
        <a:xfrm>
          <a:off x="0" y="126197"/>
          <a:ext cx="5580409" cy="879829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600" kern="1200" dirty="0"/>
            <a:t>Teorías de soporte</a:t>
          </a:r>
        </a:p>
      </dsp:txBody>
      <dsp:txXfrm>
        <a:off x="0" y="126197"/>
        <a:ext cx="5580409" cy="879829"/>
      </dsp:txXfrm>
    </dsp:sp>
    <dsp:sp modelId="{D16ED10D-55C6-401F-9B94-61AA72A333F6}">
      <dsp:nvSpPr>
        <dsp:cNvPr id="0" name=""/>
        <dsp:cNvSpPr/>
      </dsp:nvSpPr>
      <dsp:spPr>
        <a:xfrm>
          <a:off x="38906" y="1081386"/>
          <a:ext cx="1858319" cy="1447832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/>
            <a:t>Teoría Racionamiento de crédito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Stiglitz y </a:t>
          </a:r>
          <a:r>
            <a:rPr lang="es-EC" sz="1600" kern="1200" dirty="0" err="1"/>
            <a:t>Weiss</a:t>
          </a:r>
          <a:r>
            <a:rPr lang="es-EC" sz="1600" kern="1200" dirty="0"/>
            <a:t>                              (1981)</a:t>
          </a:r>
        </a:p>
      </dsp:txBody>
      <dsp:txXfrm>
        <a:off x="38906" y="1081386"/>
        <a:ext cx="1858319" cy="1447832"/>
      </dsp:txXfrm>
    </dsp:sp>
    <dsp:sp modelId="{BEA8BA80-FC7E-4DF2-95FD-2681637029A5}">
      <dsp:nvSpPr>
        <dsp:cNvPr id="0" name=""/>
        <dsp:cNvSpPr/>
      </dsp:nvSpPr>
      <dsp:spPr>
        <a:xfrm>
          <a:off x="1845509" y="1081386"/>
          <a:ext cx="1858319" cy="1447832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/>
            <a:t>Teoría de agencia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Jensen y </a:t>
          </a:r>
          <a:r>
            <a:rPr lang="es-EC" sz="1600" kern="1200" dirty="0" err="1"/>
            <a:t>Meckling</a:t>
          </a:r>
          <a:r>
            <a:rPr lang="es-EC" sz="1600" kern="1200" dirty="0"/>
            <a:t> (1976)</a:t>
          </a:r>
        </a:p>
      </dsp:txBody>
      <dsp:txXfrm>
        <a:off x="1845509" y="1081386"/>
        <a:ext cx="1858319" cy="1447832"/>
      </dsp:txXfrm>
    </dsp:sp>
    <dsp:sp modelId="{174354B2-D2D3-459B-8D6F-BDE49745DBEB}">
      <dsp:nvSpPr>
        <dsp:cNvPr id="0" name=""/>
        <dsp:cNvSpPr/>
      </dsp:nvSpPr>
      <dsp:spPr>
        <a:xfrm>
          <a:off x="3703828" y="1081386"/>
          <a:ext cx="1858319" cy="1447832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/>
            <a:t>Teoría base de inclusión financiera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Leyshon y Thrift (1993)</a:t>
          </a:r>
          <a:endParaRPr lang="es-EC" sz="1600" b="0" kern="1200" dirty="0"/>
        </a:p>
      </dsp:txBody>
      <dsp:txXfrm>
        <a:off x="3703828" y="1081386"/>
        <a:ext cx="1858319" cy="1447832"/>
      </dsp:txXfrm>
    </dsp:sp>
    <dsp:sp modelId="{D53BE2E4-161F-4E9F-B733-93BDCAEF0710}">
      <dsp:nvSpPr>
        <dsp:cNvPr id="0" name=""/>
        <dsp:cNvSpPr/>
      </dsp:nvSpPr>
      <dsp:spPr>
        <a:xfrm>
          <a:off x="0" y="4292322"/>
          <a:ext cx="5580409" cy="323078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0FF3D-77AF-4F8B-AE01-C67BFAF78539}">
      <dsp:nvSpPr>
        <dsp:cNvPr id="0" name=""/>
        <dsp:cNvSpPr/>
      </dsp:nvSpPr>
      <dsp:spPr>
        <a:xfrm>
          <a:off x="2491392" y="1711583"/>
          <a:ext cx="1634991" cy="1634991"/>
        </a:xfrm>
        <a:prstGeom prst="ellipse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/>
            <a:t>Marco referencial</a:t>
          </a:r>
          <a:endParaRPr lang="es-EC" sz="2000" b="0" i="0" kern="1200" dirty="0"/>
        </a:p>
      </dsp:txBody>
      <dsp:txXfrm>
        <a:off x="2730831" y="1951022"/>
        <a:ext cx="1156113" cy="1156113"/>
      </dsp:txXfrm>
    </dsp:sp>
    <dsp:sp modelId="{D0FBBE22-D082-48D3-8D19-A8C0A248D5D4}">
      <dsp:nvSpPr>
        <dsp:cNvPr id="0" name=""/>
        <dsp:cNvSpPr/>
      </dsp:nvSpPr>
      <dsp:spPr>
        <a:xfrm rot="11700000">
          <a:off x="2050387" y="1970886"/>
          <a:ext cx="463784" cy="46597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F93F1B2-A5F8-4DA6-9930-66BEC2BDF148}">
      <dsp:nvSpPr>
        <dsp:cNvPr id="0" name=""/>
        <dsp:cNvSpPr/>
      </dsp:nvSpPr>
      <dsp:spPr>
        <a:xfrm>
          <a:off x="500117" y="1363269"/>
          <a:ext cx="1553241" cy="1242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0" i="0" kern="1200" dirty="0"/>
            <a:t>El microcrédito en la ciudad de Cuenca (2013)</a:t>
          </a:r>
        </a:p>
      </dsp:txBody>
      <dsp:txXfrm>
        <a:off x="536511" y="1399663"/>
        <a:ext cx="1480453" cy="1169805"/>
      </dsp:txXfrm>
    </dsp:sp>
    <dsp:sp modelId="{A3E9B629-BE37-4165-8DA5-7D047FA5F741}">
      <dsp:nvSpPr>
        <dsp:cNvPr id="0" name=""/>
        <dsp:cNvSpPr/>
      </dsp:nvSpPr>
      <dsp:spPr>
        <a:xfrm rot="14700000">
          <a:off x="2482643" y="1296679"/>
          <a:ext cx="511970" cy="46597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13667"/>
                <a:satOff val="-2315"/>
                <a:lumOff val="10704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13667"/>
                <a:satOff val="-2315"/>
                <a:lumOff val="10704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13667"/>
                <a:satOff val="-2315"/>
                <a:lumOff val="1070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E7C222-04D3-448B-B907-7BE0E3049869}">
      <dsp:nvSpPr>
        <dsp:cNvPr id="0" name=""/>
        <dsp:cNvSpPr/>
      </dsp:nvSpPr>
      <dsp:spPr>
        <a:xfrm>
          <a:off x="1643147" y="1059"/>
          <a:ext cx="1553241" cy="1242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0" i="0" kern="1200" dirty="0"/>
            <a:t>Factores de riesgos al otorgar microcréditos en el Ecuador (2015)</a:t>
          </a:r>
        </a:p>
      </dsp:txBody>
      <dsp:txXfrm>
        <a:off x="1679541" y="37453"/>
        <a:ext cx="1480453" cy="1169805"/>
      </dsp:txXfrm>
    </dsp:sp>
    <dsp:sp modelId="{5F536FA5-DA93-44E6-AEE7-93F4AEE30F10}">
      <dsp:nvSpPr>
        <dsp:cNvPr id="0" name=""/>
        <dsp:cNvSpPr/>
      </dsp:nvSpPr>
      <dsp:spPr>
        <a:xfrm rot="17700000">
          <a:off x="3587872" y="1281181"/>
          <a:ext cx="489555" cy="46597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27334"/>
                <a:satOff val="-4629"/>
                <a:lumOff val="21409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27334"/>
                <a:satOff val="-4629"/>
                <a:lumOff val="21409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27334"/>
                <a:satOff val="-4629"/>
                <a:lumOff val="2140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9BB509-B4E2-44FF-9B52-1F22B71B91EB}">
      <dsp:nvSpPr>
        <dsp:cNvPr id="0" name=""/>
        <dsp:cNvSpPr/>
      </dsp:nvSpPr>
      <dsp:spPr>
        <a:xfrm>
          <a:off x="3421386" y="1059"/>
          <a:ext cx="1553241" cy="1242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0" i="0" kern="1200" dirty="0"/>
            <a:t>Microcrédito como motor de desarrollo de la microempresa  (2015)</a:t>
          </a:r>
        </a:p>
      </dsp:txBody>
      <dsp:txXfrm>
        <a:off x="3457780" y="37453"/>
        <a:ext cx="1480453" cy="1169805"/>
      </dsp:txXfrm>
    </dsp:sp>
    <dsp:sp modelId="{6C3D7507-276D-4D0F-8848-1255C0E536EB}">
      <dsp:nvSpPr>
        <dsp:cNvPr id="0" name=""/>
        <dsp:cNvSpPr/>
      </dsp:nvSpPr>
      <dsp:spPr>
        <a:xfrm rot="20700000">
          <a:off x="4119613" y="2048373"/>
          <a:ext cx="400768" cy="46597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41001"/>
                <a:satOff val="-6944"/>
                <a:lumOff val="32113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41001"/>
                <a:satOff val="-6944"/>
                <a:lumOff val="32113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41001"/>
                <a:satOff val="-6944"/>
                <a:lumOff val="3211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100CBC-C2DB-4626-AD7E-8DCF6C360231}">
      <dsp:nvSpPr>
        <dsp:cNvPr id="0" name=""/>
        <dsp:cNvSpPr/>
      </dsp:nvSpPr>
      <dsp:spPr>
        <a:xfrm>
          <a:off x="4564416" y="1363269"/>
          <a:ext cx="1553241" cy="1242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Valoración del acceso del microcrédito ,(2015)</a:t>
          </a:r>
          <a:endParaRPr lang="es-EC" sz="1500" b="0" i="0" kern="1200" dirty="0"/>
        </a:p>
      </dsp:txBody>
      <dsp:txXfrm>
        <a:off x="4600810" y="1399663"/>
        <a:ext cx="1480453" cy="11698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82FA8-888D-4A8D-861A-91C4D7E16504}">
      <dsp:nvSpPr>
        <dsp:cNvPr id="0" name=""/>
        <dsp:cNvSpPr/>
      </dsp:nvSpPr>
      <dsp:spPr>
        <a:xfrm>
          <a:off x="1866" y="838907"/>
          <a:ext cx="2273596" cy="90943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</a:rPr>
            <a:t>compilación de investigaciones</a:t>
          </a:r>
        </a:p>
      </dsp:txBody>
      <dsp:txXfrm>
        <a:off x="456585" y="838907"/>
        <a:ext cx="1364158" cy="909438"/>
      </dsp:txXfrm>
    </dsp:sp>
    <dsp:sp modelId="{0FFF9895-CFED-4BD6-96C0-1DF5C37CFCB7}">
      <dsp:nvSpPr>
        <dsp:cNvPr id="0" name=""/>
        <dsp:cNvSpPr/>
      </dsp:nvSpPr>
      <dsp:spPr>
        <a:xfrm>
          <a:off x="2048103" y="838907"/>
          <a:ext cx="2273596" cy="90943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</a:rPr>
            <a:t>permite dilucidar las ideas </a:t>
          </a:r>
        </a:p>
      </dsp:txBody>
      <dsp:txXfrm>
        <a:off x="2502822" y="838907"/>
        <a:ext cx="1364158" cy="909438"/>
      </dsp:txXfrm>
    </dsp:sp>
    <dsp:sp modelId="{E525ADA4-3E63-45EE-B03F-1FE2EF616491}">
      <dsp:nvSpPr>
        <dsp:cNvPr id="0" name=""/>
        <dsp:cNvSpPr/>
      </dsp:nvSpPr>
      <dsp:spPr>
        <a:xfrm>
          <a:off x="4094340" y="838907"/>
          <a:ext cx="2273596" cy="90943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</a:rPr>
            <a:t>siguientes puntos de la investigación</a:t>
          </a:r>
        </a:p>
      </dsp:txBody>
      <dsp:txXfrm>
        <a:off x="4549059" y="838907"/>
        <a:ext cx="1364158" cy="9094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D4023-38DD-48EB-AA35-78834B3318D9}">
      <dsp:nvSpPr>
        <dsp:cNvPr id="0" name=""/>
        <dsp:cNvSpPr/>
      </dsp:nvSpPr>
      <dsp:spPr>
        <a:xfrm>
          <a:off x="7432206" y="2498449"/>
          <a:ext cx="6752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240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5C507B-0FE1-4622-9EB1-42AE05FDCD78}">
      <dsp:nvSpPr>
        <dsp:cNvPr id="0" name=""/>
        <dsp:cNvSpPr/>
      </dsp:nvSpPr>
      <dsp:spPr>
        <a:xfrm>
          <a:off x="3380761" y="1818285"/>
          <a:ext cx="675240" cy="725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20" y="0"/>
              </a:lnTo>
              <a:lnTo>
                <a:pt x="337620" y="725883"/>
              </a:lnTo>
              <a:lnTo>
                <a:pt x="675240" y="72588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05003-FD02-46EB-A660-B34D4407686F}">
      <dsp:nvSpPr>
        <dsp:cNvPr id="0" name=""/>
        <dsp:cNvSpPr/>
      </dsp:nvSpPr>
      <dsp:spPr>
        <a:xfrm>
          <a:off x="7432206" y="1046681"/>
          <a:ext cx="6752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240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0639D-264D-4FD8-8F18-CCDD402D7E80}">
      <dsp:nvSpPr>
        <dsp:cNvPr id="0" name=""/>
        <dsp:cNvSpPr/>
      </dsp:nvSpPr>
      <dsp:spPr>
        <a:xfrm>
          <a:off x="3380761" y="1092401"/>
          <a:ext cx="675240" cy="725883"/>
        </a:xfrm>
        <a:custGeom>
          <a:avLst/>
          <a:gdLst/>
          <a:ahLst/>
          <a:cxnLst/>
          <a:rect l="0" t="0" r="0" b="0"/>
          <a:pathLst>
            <a:path>
              <a:moveTo>
                <a:pt x="0" y="725883"/>
              </a:moveTo>
              <a:lnTo>
                <a:pt x="337620" y="725883"/>
              </a:lnTo>
              <a:lnTo>
                <a:pt x="337620" y="0"/>
              </a:lnTo>
              <a:lnTo>
                <a:pt x="675240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CEA9B-9CD5-43CD-A0F5-711437ADAEAE}">
      <dsp:nvSpPr>
        <dsp:cNvPr id="0" name=""/>
        <dsp:cNvSpPr/>
      </dsp:nvSpPr>
      <dsp:spPr>
        <a:xfrm>
          <a:off x="4557" y="1303414"/>
          <a:ext cx="3376203" cy="10297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Metodología </a:t>
          </a:r>
        </a:p>
      </dsp:txBody>
      <dsp:txXfrm>
        <a:off x="4557" y="1303414"/>
        <a:ext cx="3376203" cy="1029742"/>
      </dsp:txXfrm>
    </dsp:sp>
    <dsp:sp modelId="{B9CDDBF1-3DBD-40B7-9BBF-677751DA7F56}">
      <dsp:nvSpPr>
        <dsp:cNvPr id="0" name=""/>
        <dsp:cNvSpPr/>
      </dsp:nvSpPr>
      <dsp:spPr>
        <a:xfrm>
          <a:off x="4056002" y="577530"/>
          <a:ext cx="3376203" cy="10297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 Enfoque</a:t>
          </a:r>
          <a:endParaRPr lang="es-EC" sz="2900" kern="1200" dirty="0"/>
        </a:p>
      </dsp:txBody>
      <dsp:txXfrm>
        <a:off x="4056002" y="577530"/>
        <a:ext cx="3376203" cy="1029742"/>
      </dsp:txXfrm>
    </dsp:sp>
    <dsp:sp modelId="{7EE22E0B-1159-47CE-AE3D-A353FE16A3CA}">
      <dsp:nvSpPr>
        <dsp:cNvPr id="0" name=""/>
        <dsp:cNvSpPr/>
      </dsp:nvSpPr>
      <dsp:spPr>
        <a:xfrm>
          <a:off x="8107447" y="577530"/>
          <a:ext cx="3376203" cy="10297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Mixto</a:t>
          </a:r>
        </a:p>
      </dsp:txBody>
      <dsp:txXfrm>
        <a:off x="8107447" y="577530"/>
        <a:ext cx="3376203" cy="1029742"/>
      </dsp:txXfrm>
    </dsp:sp>
    <dsp:sp modelId="{1224BC8E-CFB2-4F11-B11B-A743FFF99D4A}">
      <dsp:nvSpPr>
        <dsp:cNvPr id="0" name=""/>
        <dsp:cNvSpPr/>
      </dsp:nvSpPr>
      <dsp:spPr>
        <a:xfrm>
          <a:off x="4056002" y="2029298"/>
          <a:ext cx="3376203" cy="10297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Fuentes de información</a:t>
          </a:r>
        </a:p>
      </dsp:txBody>
      <dsp:txXfrm>
        <a:off x="4056002" y="2029298"/>
        <a:ext cx="3376203" cy="1029742"/>
      </dsp:txXfrm>
    </dsp:sp>
    <dsp:sp modelId="{2185BD6D-74AD-42DA-844A-800100A29872}">
      <dsp:nvSpPr>
        <dsp:cNvPr id="0" name=""/>
        <dsp:cNvSpPr/>
      </dsp:nvSpPr>
      <dsp:spPr>
        <a:xfrm>
          <a:off x="8107447" y="2029298"/>
          <a:ext cx="3376203" cy="10297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Primarias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Secundarias </a:t>
          </a:r>
        </a:p>
      </dsp:txBody>
      <dsp:txXfrm>
        <a:off x="8107447" y="2029298"/>
        <a:ext cx="3376203" cy="102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96C81-0D19-4F28-AA94-55297F0EB1EE}" type="datetimeFigureOut">
              <a:rPr lang="es-EC" smtClean="0"/>
              <a:t>1/8/2018</a:t>
            </a:fld>
            <a:endParaRPr lang="es-EC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A384D-83D6-4460-AE03-BD0E39E454F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3730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0F510-CEE4-4F23-831F-A8698D398A5A}" type="slidenum">
              <a:rPr lang="es-EC" smtClean="0">
                <a:solidFill>
                  <a:prstClr val="black"/>
                </a:solidFill>
              </a:rPr>
              <a:pPr/>
              <a:t>1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76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384D-83D6-4460-AE03-BD0E39E454FE}" type="slidenum">
              <a:rPr lang="es-EC" smtClean="0"/>
              <a:t>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12834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APLICADA:</a:t>
            </a:r>
            <a:r>
              <a:rPr lang="es-ES" baseline="0" dirty="0"/>
              <a:t> </a:t>
            </a:r>
            <a:r>
              <a:rPr lang="es-ES" dirty="0"/>
              <a:t>debido que se </a:t>
            </a:r>
            <a:r>
              <a:rPr lang="es-ES" b="1" dirty="0"/>
              <a:t>conocerá las características y destino del microcrédito</a:t>
            </a:r>
            <a:r>
              <a:rPr lang="es-ES" dirty="0"/>
              <a:t>, </a:t>
            </a:r>
            <a:r>
              <a:rPr lang="es-ES" b="1" dirty="0"/>
              <a:t>para dar una propuesta </a:t>
            </a:r>
            <a:r>
              <a:rPr lang="es-ES" dirty="0"/>
              <a:t>del microcrédito sin garantía.</a:t>
            </a: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DESCRIPTIVO:</a:t>
            </a:r>
            <a:r>
              <a:rPr lang="es-EC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investigación es descriptiva, debido que </a:t>
            </a:r>
            <a:r>
              <a:rPr lang="es-EC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analiza las tendencias, características y el destino de microcréditos</a:t>
            </a:r>
            <a:endParaRPr lang="es-EC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384D-83D6-4460-AE03-BD0E39E454FE}" type="slidenum">
              <a:rPr lang="es-EC" smtClean="0"/>
              <a:t>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87018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 Trimestral de Oferta y Demanda de Crédito (</a:t>
            </a:r>
            <a:r>
              <a:rPr lang="es-EC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ETOD</a:t>
            </a: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)”, cuya finalidad es dar información complementaria sobre el mercado crediticio ecuatoriano</a:t>
            </a:r>
            <a:r>
              <a:rPr lang="es-EC" dirty="0">
                <a:effectLst/>
              </a:rPr>
              <a:t> </a:t>
            </a: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ETOD: Estudio Trimestral de Oferta y Demanda de Crédito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384D-83D6-4460-AE03-BD0E39E454FE}" type="slidenum">
              <a:rPr lang="es-EC" smtClean="0"/>
              <a:t>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89315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DESTINO: NEGOCIOS YA EN MARCHA</a:t>
            </a:r>
          </a:p>
          <a:p>
            <a:r>
              <a:rPr lang="es-EC" dirty="0"/>
              <a:t>RIESGO DEL MICROCRÉDITO:</a:t>
            </a:r>
            <a:r>
              <a:rPr lang="es-EC" baseline="0" dirty="0"/>
              <a:t> TODO CREDITO ES RIESGO, NO SE RECUPERE</a:t>
            </a:r>
          </a:p>
          <a:p>
            <a:r>
              <a:rPr lang="es-EC" baseline="0" dirty="0"/>
              <a:t>OPINION MICROCREDITO SIN GARANTÍA: MUY RIESGOSO, HISTORIAL CREDITICIO</a:t>
            </a:r>
          </a:p>
          <a:p>
            <a:r>
              <a:rPr lang="es-EC" baseline="0" dirty="0"/>
              <a:t>MICROCREDITO SIN GARANTIAS: RIESGO AL RECUPERARLO / SIN RESPALDO</a:t>
            </a:r>
          </a:p>
          <a:p>
            <a:r>
              <a:rPr lang="es-EC" baseline="0" dirty="0"/>
              <a:t>LEGALIDAD; SI </a:t>
            </a:r>
          </a:p>
          <a:p>
            <a:endParaRPr lang="es-EC" baseline="0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384D-83D6-4460-AE03-BD0E39E454FE}" type="slidenum">
              <a:rPr lang="es-EC" smtClean="0"/>
              <a:t>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68854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384D-83D6-4460-AE03-BD0E39E454FE}" type="slidenum">
              <a:rPr lang="es-EC" smtClean="0"/>
              <a:t>10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1527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1549212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38698372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289917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8412815"/>
      </p:ext>
    </p:extLst>
  </p:cSld>
  <p:clrMapOvr>
    <a:masterClrMapping/>
  </p:clrMapOvr>
  <p:transition spd="med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2566193"/>
      </p:ext>
    </p:extLst>
  </p:cSld>
  <p:clrMapOvr>
    <a:masterClrMapping/>
  </p:clrMapOvr>
  <p:transition spd="med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875018"/>
      </p:ext>
    </p:extLst>
  </p:cSld>
  <p:clrMapOvr>
    <a:masterClrMapping/>
  </p:clrMapOvr>
  <p:transition spd="med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0591708"/>
      </p:ext>
    </p:extLst>
  </p:cSld>
  <p:clrMapOvr>
    <a:masterClrMapping/>
  </p:clrMapOvr>
  <p:transition spd="med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71214824"/>
      </p:ext>
    </p:extLst>
  </p:cSld>
  <p:clrMapOvr>
    <a:masterClrMapping/>
  </p:clrMapOvr>
  <p:transition spd="med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122174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LOGO ESPE ORIGINAL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400" y="306388"/>
            <a:ext cx="3481917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7221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9475098"/>
      </p:ext>
    </p:extLst>
  </p:cSld>
  <p:clrMapOvr>
    <a:masterClrMapping/>
  </p:clrMapOvr>
  <p:transition spd="med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670705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563109"/>
      </p:ext>
    </p:extLst>
  </p:cSld>
  <p:clrMapOvr>
    <a:masterClrMapping/>
  </p:clrMapOvr>
  <p:transition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79936197"/>
      </p:ext>
    </p:extLst>
  </p:cSld>
  <p:clrMapOvr>
    <a:masterClrMapping/>
  </p:clrMapOvr>
  <p:transition spd="med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90445197"/>
      </p:ext>
    </p:extLst>
  </p:cSld>
  <p:clrMapOvr>
    <a:masterClrMapping/>
  </p:clrMapOvr>
  <p:transition spd="med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12396342"/>
      </p:ext>
    </p:extLst>
  </p:cSld>
  <p:clrMapOvr>
    <a:masterClrMapping/>
  </p:clrMapOvr>
  <p:transition spd="med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5131837"/>
      </p:ext>
    </p:extLst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2755237"/>
      </p:ext>
    </p:extLst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122174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LOGO ESPE ORIGINAL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400" y="306388"/>
            <a:ext cx="3481917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080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7855338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7627110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73687633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3556543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0167169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122174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LOGO ESPE ORIGINAL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400" y="306388"/>
            <a:ext cx="3481917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961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BA778C7E-2806-4739-BD8D-319D61955722}" type="datetime1">
              <a:rPr lang="es-ES" smtClean="0"/>
              <a:pPr/>
              <a:t>01/08/2018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3444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17" y="1588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9" descr="LOGO ESPE ORIGINAL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79417" y="5949951"/>
            <a:ext cx="3073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841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87" r:id="rId9"/>
  </p:sldLayoutIdLst>
  <p:transition spd="med">
    <p:randomBar dir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17" y="1588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9" descr="LOGO ESPE ORIGINAL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79417" y="5949951"/>
            <a:ext cx="3073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154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ransition spd="med">
    <p:randomBar dir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17" y="1588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9" descr="LOGO ESPE ORIGINAL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79417" y="5949951"/>
            <a:ext cx="3073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964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ransition spd="med">
    <p:randomBar dir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/>
          <p:cNvSpPr txBox="1"/>
          <p:nvPr/>
        </p:nvSpPr>
        <p:spPr>
          <a:xfrm>
            <a:off x="1046665" y="1208904"/>
            <a:ext cx="1001580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prstClr val="black"/>
                </a:solidFill>
              </a:rPr>
              <a:t>DEPARTAMENTO DE CIENCIAS ECONÓMICAS, ADMINISTRATIVAS Y DE COMERCIO</a:t>
            </a:r>
          </a:p>
          <a:p>
            <a:pPr algn="ctr"/>
            <a:endParaRPr lang="es-ES" sz="2000" b="1" dirty="0">
              <a:solidFill>
                <a:prstClr val="black"/>
              </a:solidFill>
            </a:endParaRPr>
          </a:p>
          <a:p>
            <a:pPr algn="ctr"/>
            <a:r>
              <a:rPr lang="es-ES" sz="2000" b="1" dirty="0"/>
              <a:t>CARRERA DE INGENIERÍA EN FINANZAS Y AUDITORÍA C.P.A.</a:t>
            </a:r>
          </a:p>
          <a:p>
            <a:pPr algn="ctr"/>
            <a:endParaRPr lang="es-ES" sz="2000" b="1" dirty="0">
              <a:solidFill>
                <a:prstClr val="black"/>
              </a:solidFill>
            </a:endParaRPr>
          </a:p>
          <a:p>
            <a:pPr algn="ctr"/>
            <a:r>
              <a:rPr lang="es-ES" sz="2000" b="1" dirty="0">
                <a:solidFill>
                  <a:prstClr val="black"/>
                </a:solidFill>
              </a:rPr>
              <a:t>TRABAJO DE TITULACIÓN, PREVIO A LA OBTENCIÓN DEL TÍTULO </a:t>
            </a:r>
          </a:p>
          <a:p>
            <a:pPr algn="ctr"/>
            <a:r>
              <a:rPr lang="es-ES" sz="2000" b="1" dirty="0">
                <a:solidFill>
                  <a:prstClr val="black"/>
                </a:solidFill>
              </a:rPr>
              <a:t>DE INGENIERO EN FINANZAS Y AUDITORÍA C.P.A.</a:t>
            </a:r>
          </a:p>
          <a:p>
            <a:pPr algn="ctr"/>
            <a:endParaRPr lang="es-ES" sz="2000" b="1" dirty="0">
              <a:solidFill>
                <a:prstClr val="black"/>
              </a:solidFill>
            </a:endParaRPr>
          </a:p>
          <a:p>
            <a:pPr algn="ctr"/>
            <a:r>
              <a:rPr lang="es-EC" sz="2000" b="1" dirty="0"/>
              <a:t>TEMA:</a:t>
            </a:r>
          </a:p>
          <a:p>
            <a:pPr algn="ctr"/>
            <a:r>
              <a:rPr lang="es-EC" sz="2000" b="1" dirty="0"/>
              <a:t>ESTUDIO DE FACTIBILIDAD PARA EL OTORGAMIENTO DE MICROCRÉDITOS SIN</a:t>
            </a:r>
          </a:p>
          <a:p>
            <a:pPr algn="ctr"/>
            <a:r>
              <a:rPr lang="es-EC" sz="2000" b="1" dirty="0"/>
              <a:t>GARANTÍA EN BANCOS SOCIALES DE LA CIUDAD DE QUITO PARA EL AÑO 2018</a:t>
            </a:r>
            <a:endParaRPr lang="es-ES" sz="2000" b="1" dirty="0"/>
          </a:p>
          <a:p>
            <a:pPr algn="ctr"/>
            <a:endParaRPr lang="es-ES" sz="2000" b="1" dirty="0">
              <a:solidFill>
                <a:prstClr val="black"/>
              </a:solidFill>
            </a:endParaRPr>
          </a:p>
          <a:p>
            <a:r>
              <a:rPr lang="es-ES" sz="2000" b="1" dirty="0"/>
              <a:t>		AUTOR:		GUAMÁN CARRASCO, LUIS ALEJANDRO</a:t>
            </a:r>
          </a:p>
          <a:p>
            <a:r>
              <a:rPr lang="es-ES" sz="2000" b="1" dirty="0"/>
              <a:t>		DIRECTOR:	ECON. ACOSTA PALOMEQUE, GALO RAMIRO</a:t>
            </a:r>
          </a:p>
          <a:p>
            <a:pPr algn="ctr"/>
            <a:endParaRPr lang="es-ES" sz="2000" b="1" dirty="0">
              <a:solidFill>
                <a:prstClr val="black"/>
              </a:solidFill>
            </a:endParaRPr>
          </a:p>
          <a:p>
            <a:pPr algn="ctr"/>
            <a:r>
              <a:rPr lang="es-ES" sz="2000" b="1" dirty="0">
                <a:solidFill>
                  <a:prstClr val="black"/>
                </a:solidFill>
              </a:rPr>
              <a:t>SANGOLQUÍ</a:t>
            </a:r>
          </a:p>
          <a:p>
            <a:pPr algn="ctr"/>
            <a:r>
              <a:rPr lang="es-ES" sz="2000" b="1" dirty="0">
                <a:solidFill>
                  <a:prstClr val="black"/>
                </a:solidFill>
              </a:rPr>
              <a:t> 2018</a:t>
            </a:r>
            <a:endParaRPr lang="es-ES" b="1" dirty="0">
              <a:solidFill>
                <a:prstClr val="black"/>
              </a:solidFill>
            </a:endParaRPr>
          </a:p>
          <a:p>
            <a:pPr algn="ctr"/>
            <a:endParaRPr lang="es-ES" sz="20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778" y="1677772"/>
            <a:ext cx="1816204" cy="190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243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-212727" y="5047276"/>
            <a:ext cx="4391696" cy="73516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dirty="0"/>
              <a:t>Conclusiones 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60532058"/>
              </p:ext>
            </p:extLst>
          </p:nvPr>
        </p:nvGraphicFramePr>
        <p:xfrm>
          <a:off x="2585452" y="812808"/>
          <a:ext cx="8916738" cy="4463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473509"/>
      </p:ext>
    </p:extLst>
  </p:cSld>
  <p:clrMapOvr>
    <a:masterClrMapping/>
  </p:clrMapOvr>
  <p:transition spd="med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-324853" y="5276723"/>
            <a:ext cx="5734252" cy="72229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dirty="0"/>
              <a:t>Recomendaciones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24403776"/>
              </p:ext>
            </p:extLst>
          </p:nvPr>
        </p:nvGraphicFramePr>
        <p:xfrm>
          <a:off x="3029397" y="837069"/>
          <a:ext cx="7803918" cy="4439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4143771"/>
      </p:ext>
    </p:extLst>
  </p:cSld>
  <p:clrMapOvr>
    <a:masterClrMapping/>
  </p:clrMapOvr>
  <p:transition spd="med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gra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856" y="1754378"/>
            <a:ext cx="6252536" cy="345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735971"/>
      </p:ext>
    </p:extLst>
  </p:cSld>
  <p:clrMapOvr>
    <a:masterClrMapping/>
  </p:clrMapOvr>
  <p:transition spd="med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65711" y="5539954"/>
            <a:ext cx="200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Antecedentes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5432313"/>
              </p:ext>
            </p:extLst>
          </p:nvPr>
        </p:nvGraphicFramePr>
        <p:xfrm>
          <a:off x="343410" y="991892"/>
          <a:ext cx="5997844" cy="4049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8462450" y="872382"/>
            <a:ext cx="200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importancia 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98304384"/>
              </p:ext>
            </p:extLst>
          </p:nvPr>
        </p:nvGraphicFramePr>
        <p:xfrm>
          <a:off x="5842862" y="1535974"/>
          <a:ext cx="6850251" cy="4172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93551218"/>
      </p:ext>
    </p:extLst>
  </p:cSld>
  <p:clrMapOvr>
    <a:masterClrMapping/>
  </p:clrMapOvr>
  <p:transition spd="med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33496" y="4612207"/>
            <a:ext cx="20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Problemática 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745958" y="1251285"/>
            <a:ext cx="3693695" cy="17566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Se establece la necesidad existente del estudio de fuentes de inversión sin garantía, para la generación de microcréditos que permita a los microempresarios acceder a fuentes de inversión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565484" y="3358124"/>
            <a:ext cx="4054642" cy="84640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¿Es factible la generación de microcrédito sin la aplicación de garantías</a:t>
            </a:r>
            <a:r>
              <a:rPr lang="es-EC" sz="1600" dirty="0">
                <a:solidFill>
                  <a:schemeClr val="tx1"/>
                </a:solidFill>
              </a:rPr>
              <a:t>?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99128108"/>
              </p:ext>
            </p:extLst>
          </p:nvPr>
        </p:nvGraphicFramePr>
        <p:xfrm>
          <a:off x="5160649" y="504975"/>
          <a:ext cx="6788545" cy="4300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7713258" y="4612207"/>
            <a:ext cx="20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Hipótesis </a:t>
            </a:r>
          </a:p>
        </p:txBody>
      </p:sp>
    </p:spTree>
    <p:extLst>
      <p:ext uri="{BB962C8B-B14F-4D97-AF65-F5344CB8AC3E}">
        <p14:creationId xmlns:p14="http://schemas.microsoft.com/office/powerpoint/2010/main" val="26175653"/>
      </p:ext>
    </p:extLst>
  </p:cSld>
  <p:clrMapOvr>
    <a:masterClrMapping/>
  </p:clrMapOvr>
  <p:transition spd="med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2470454" y="4693573"/>
            <a:ext cx="1404967" cy="512064"/>
          </a:xfrm>
        </p:spPr>
        <p:txBody>
          <a:bodyPr/>
          <a:lstStyle/>
          <a:p>
            <a:r>
              <a:rPr lang="es-EC" dirty="0"/>
              <a:t>General</a:t>
            </a: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38468414"/>
              </p:ext>
            </p:extLst>
          </p:nvPr>
        </p:nvGraphicFramePr>
        <p:xfrm>
          <a:off x="832922" y="2426663"/>
          <a:ext cx="4559715" cy="2057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8011747" y="4693573"/>
            <a:ext cx="1806020" cy="512064"/>
          </a:xfrm>
        </p:spPr>
        <p:txBody>
          <a:bodyPr/>
          <a:lstStyle/>
          <a:p>
            <a:r>
              <a:rPr lang="es-EC" dirty="0"/>
              <a:t>Específicos</a:t>
            </a: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53965008"/>
              </p:ext>
            </p:extLst>
          </p:nvPr>
        </p:nvGraphicFramePr>
        <p:xfrm>
          <a:off x="5653349" y="1313367"/>
          <a:ext cx="5313948" cy="3380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93069"/>
            <a:ext cx="7077075" cy="126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4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53977258"/>
              </p:ext>
            </p:extLst>
          </p:nvPr>
        </p:nvGraphicFramePr>
        <p:xfrm>
          <a:off x="184960" y="739302"/>
          <a:ext cx="5580409" cy="461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401907" y="5510344"/>
            <a:ext cx="3160464" cy="73516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sz="3600" b="1" dirty="0"/>
              <a:t>Marco teórico  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381371525"/>
              </p:ext>
            </p:extLst>
          </p:nvPr>
        </p:nvGraphicFramePr>
        <p:xfrm>
          <a:off x="5486401" y="1177871"/>
          <a:ext cx="6617776" cy="3347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204726635"/>
              </p:ext>
            </p:extLst>
          </p:nvPr>
        </p:nvGraphicFramePr>
        <p:xfrm>
          <a:off x="5641383" y="3859078"/>
          <a:ext cx="6369803" cy="2587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231419" y="3385226"/>
            <a:ext cx="1750720" cy="1517514"/>
            <a:chOff x="0" y="1021904"/>
            <a:chExt cx="1858319" cy="1760062"/>
          </a:xfrm>
          <a:scene3d>
            <a:camera prst="orthographicFront"/>
            <a:lightRig rig="flat" dir="t"/>
          </a:scene3d>
        </p:grpSpPr>
        <p:sp>
          <p:nvSpPr>
            <p:cNvPr id="11" name="Rectángulo 10"/>
            <p:cNvSpPr/>
            <p:nvPr/>
          </p:nvSpPr>
          <p:spPr>
            <a:xfrm>
              <a:off x="0" y="1021904"/>
              <a:ext cx="1858319" cy="1760062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Rectángulo 11"/>
            <p:cNvSpPr/>
            <p:nvPr/>
          </p:nvSpPr>
          <p:spPr>
            <a:xfrm>
              <a:off x="0" y="1067034"/>
              <a:ext cx="1858319" cy="15795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/>
              <a:r>
                <a:rPr lang="es-EC" sz="1600" dirty="0"/>
                <a:t>Mecánica entidades financieras dan préstamos (tasa, plazo y riesgo)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982138" y="3385226"/>
            <a:ext cx="1958757" cy="1517514"/>
            <a:chOff x="-120740" y="1021904"/>
            <a:chExt cx="2079142" cy="1760062"/>
          </a:xfrm>
          <a:scene3d>
            <a:camera prst="orthographicFront"/>
            <a:lightRig rig="flat" dir="t"/>
          </a:scene3d>
        </p:grpSpPr>
        <p:sp>
          <p:nvSpPr>
            <p:cNvPr id="14" name="Rectángulo 13"/>
            <p:cNvSpPr/>
            <p:nvPr/>
          </p:nvSpPr>
          <p:spPr>
            <a:xfrm>
              <a:off x="-120740" y="1021904"/>
              <a:ext cx="2079142" cy="1760062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s-EC" sz="1600" dirty="0"/>
                <a:t>Costo al cierre de un contrato. Exista información asimétrica crea: riesgo, monitoreo, perjuicio moral</a:t>
              </a: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0" y="1067034"/>
              <a:ext cx="1858319" cy="15795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/>
              <a:endParaRPr lang="es-EC" sz="1600" dirty="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3940896" y="3381986"/>
            <a:ext cx="1750720" cy="1517514"/>
            <a:chOff x="0" y="1021904"/>
            <a:chExt cx="1858319" cy="1760062"/>
          </a:xfrm>
          <a:scene3d>
            <a:camera prst="orthographicFront"/>
            <a:lightRig rig="flat" dir="t"/>
          </a:scene3d>
        </p:grpSpPr>
        <p:sp>
          <p:nvSpPr>
            <p:cNvPr id="17" name="Rectángulo 16"/>
            <p:cNvSpPr/>
            <p:nvPr/>
          </p:nvSpPr>
          <p:spPr>
            <a:xfrm>
              <a:off x="0" y="1021904"/>
              <a:ext cx="1858319" cy="1760062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0" y="1067034"/>
              <a:ext cx="1858319" cy="15795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/>
              <a:r>
                <a:rPr lang="es-EC" sz="1600" dirty="0"/>
                <a:t>Exclusión financiera: personas dificultad acceso/utilización de productos financieros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1031057"/>
      </p:ext>
    </p:extLst>
  </p:cSld>
  <p:clrMapOvr>
    <a:masterClrMapping/>
  </p:clrMapOvr>
  <p:transition spd="med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98443"/>
            <a:ext cx="4179614" cy="978561"/>
          </a:xfrm>
          <a:prstGeom prst="rect">
            <a:avLst/>
          </a:prstGeom>
        </p:spPr>
      </p:pic>
      <p:graphicFrame>
        <p:nvGraphicFramePr>
          <p:cNvPr id="3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713464"/>
              </p:ext>
            </p:extLst>
          </p:nvPr>
        </p:nvGraphicFramePr>
        <p:xfrm>
          <a:off x="340625" y="1692612"/>
          <a:ext cx="11488209" cy="3636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789714"/>
            <a:ext cx="4121830" cy="173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79830"/>
      </p:ext>
    </p:extLst>
  </p:cSld>
  <p:clrMapOvr>
    <a:masterClrMapping/>
  </p:clrMapOvr>
  <p:transition spd="med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913" y="741808"/>
            <a:ext cx="4572000" cy="111105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2452" r="29549"/>
          <a:stretch/>
        </p:blipFill>
        <p:spPr>
          <a:xfrm>
            <a:off x="10700085" y="741808"/>
            <a:ext cx="1491915" cy="14626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575" y="1014688"/>
            <a:ext cx="4088264" cy="23795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7248" y="3394252"/>
            <a:ext cx="4098714" cy="272882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3575" y="4535905"/>
            <a:ext cx="230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i="1" dirty="0"/>
              <a:t>Estudio Trimestral de Oferta y Demanda (ETOD)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6970" y="2213496"/>
            <a:ext cx="4310641" cy="302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91981"/>
      </p:ext>
    </p:extLst>
  </p:cSld>
  <p:clrMapOvr>
    <a:masterClrMapping/>
  </p:clrMapOvr>
  <p:transition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13" y="868764"/>
            <a:ext cx="5873535" cy="475096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694889" y="680934"/>
            <a:ext cx="52378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/>
              <a:t>Analisis temático a través de redes mediante Atlas T.i.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75653022"/>
              </p:ext>
            </p:extLst>
          </p:nvPr>
        </p:nvGraphicFramePr>
        <p:xfrm>
          <a:off x="6777546" y="1758152"/>
          <a:ext cx="5072488" cy="417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74782480"/>
      </p:ext>
    </p:extLst>
  </p:cSld>
  <p:clrMapOvr>
    <a:masterClrMapping/>
  </p:clrMapOvr>
  <p:transition spd="med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464" y="4666518"/>
            <a:ext cx="1781927" cy="115601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575" y="815196"/>
            <a:ext cx="4997594" cy="492386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80567" y="5244527"/>
            <a:ext cx="2607011" cy="73516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dirty="0"/>
              <a:t>Propuesta 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98" y="4403389"/>
            <a:ext cx="1396835" cy="16822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585" y="815196"/>
            <a:ext cx="5994985" cy="349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82425"/>
      </p:ext>
    </p:extLst>
  </p:cSld>
  <p:clrMapOvr>
    <a:masterClrMapping/>
  </p:clrMapOvr>
  <p:transition spd="med">
    <p:randomBar dir="vert"/>
  </p:transition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3205</TotalTime>
  <Words>705</Words>
  <Application>Microsoft Office PowerPoint</Application>
  <PresentationFormat>Panorámica</PresentationFormat>
  <Paragraphs>104</Paragraphs>
  <Slides>12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Diseño personalizado</vt:lpstr>
      <vt:lpstr>1_Diseño personalizado</vt:lpstr>
      <vt:lpstr>2_Diseño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Jonatan</dc:creator>
  <cp:lastModifiedBy>PaTo</cp:lastModifiedBy>
  <cp:revision>78</cp:revision>
  <dcterms:created xsi:type="dcterms:W3CDTF">2018-07-15T23:04:55Z</dcterms:created>
  <dcterms:modified xsi:type="dcterms:W3CDTF">2018-08-01T19:40:10Z</dcterms:modified>
</cp:coreProperties>
</file>