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49"/>
  </p:notesMasterIdLst>
  <p:sldIdLst>
    <p:sldId id="286" r:id="rId2"/>
    <p:sldId id="287" r:id="rId3"/>
    <p:sldId id="291" r:id="rId4"/>
    <p:sldId id="284" r:id="rId5"/>
    <p:sldId id="258" r:id="rId6"/>
    <p:sldId id="265" r:id="rId7"/>
    <p:sldId id="289" r:id="rId8"/>
    <p:sldId id="288" r:id="rId9"/>
    <p:sldId id="290" r:id="rId10"/>
    <p:sldId id="292" r:id="rId11"/>
    <p:sldId id="303" r:id="rId12"/>
    <p:sldId id="304" r:id="rId13"/>
    <p:sldId id="305" r:id="rId14"/>
    <p:sldId id="295" r:id="rId15"/>
    <p:sldId id="261" r:id="rId16"/>
    <p:sldId id="296" r:id="rId17"/>
    <p:sldId id="297" r:id="rId18"/>
    <p:sldId id="298" r:id="rId19"/>
    <p:sldId id="299" r:id="rId20"/>
    <p:sldId id="300" r:id="rId21"/>
    <p:sldId id="267" r:id="rId22"/>
    <p:sldId id="322" r:id="rId23"/>
    <p:sldId id="307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09" r:id="rId33"/>
    <p:sldId id="312" r:id="rId34"/>
    <p:sldId id="308" r:id="rId35"/>
    <p:sldId id="313" r:id="rId36"/>
    <p:sldId id="315" r:id="rId37"/>
    <p:sldId id="316" r:id="rId38"/>
    <p:sldId id="317" r:id="rId39"/>
    <p:sldId id="318" r:id="rId40"/>
    <p:sldId id="314" r:id="rId41"/>
    <p:sldId id="319" r:id="rId42"/>
    <p:sldId id="320" r:id="rId43"/>
    <p:sldId id="321" r:id="rId44"/>
    <p:sldId id="332" r:id="rId45"/>
    <p:sldId id="333" r:id="rId46"/>
    <p:sldId id="334" r:id="rId47"/>
    <p:sldId id="336" r:id="rId48"/>
  </p:sldIdLst>
  <p:sldSz cx="9144000" cy="5143500" type="screen16x9"/>
  <p:notesSz cx="6858000" cy="9144000"/>
  <p:embeddedFontLst>
    <p:embeddedFont>
      <p:font typeface="Roboto Condensed" panose="020B0604020202020204" charset="0"/>
      <p:regular r:id="rId50"/>
      <p:bold r:id="rId51"/>
      <p:italic r:id="rId52"/>
      <p:boldItalic r:id="rId53"/>
    </p:embeddedFont>
    <p:embeddedFont>
      <p:font typeface="Monotype Corsiva" panose="03010101010201010101" pitchFamily="66" charset="0"/>
      <p:italic r:id="rId54"/>
    </p:embeddedFont>
    <p:embeddedFont>
      <p:font typeface="Cambria" panose="02040503050406030204" pitchFamily="18" charset="0"/>
      <p:regular r:id="rId55"/>
      <p:bold r:id="rId56"/>
      <p:italic r:id="rId57"/>
      <p:boldItalic r:id="rId58"/>
    </p:embeddedFont>
    <p:embeddedFont>
      <p:font typeface="Oswald" panose="020B0604020202020204" charset="0"/>
      <p:regular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2C119B8-D12F-40DF-A277-AD36F6BA7776}">
  <a:tblStyle styleId="{62C119B8-D12F-40DF-A277-AD36F6BA77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 snapToGrid="0">
      <p:cViewPr varScale="1">
        <p:scale>
          <a:sx n="88" d="100"/>
          <a:sy n="88" d="100"/>
        </p:scale>
        <p:origin x="8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Tesis\Revision%20tesis%2020.06.2018\TABULACION-ENCUESTA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ropbox\Tesis\Revision%20tesis%2020.06.2018\TABULACION-ENCUEST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ropbox\Tesis\Revision%20tesis%2020.06.2018\TABULACION-ENCUEST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ropbox\Tesis\Revision%20tesis%2020.06.2018\TABULACION-ENCUEST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es-ES" sz="1400"/>
              <a:t>CALIFICACIÓN DE LA GESTIÓN EMPRESARIAL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250255858884519"/>
          <c:y val="0.20273375969886975"/>
          <c:w val="0.87986810174791685"/>
          <c:h val="0.5677443991989712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8DE-4499-81BF-3F8F68C2C1F6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8DE-4499-81BF-3F8F68C2C1F6}"/>
              </c:ext>
            </c:extLst>
          </c:dPt>
          <c:cat>
            <c:strRef>
              <c:f>brechas!$B$3:$D$3</c:f>
              <c:strCache>
                <c:ptCount val="3"/>
                <c:pt idx="0">
                  <c:v>CLIENTES</c:v>
                </c:pt>
                <c:pt idx="1">
                  <c:v>EMPLEADOS</c:v>
                </c:pt>
                <c:pt idx="2">
                  <c:v>ADMINISTRADORES</c:v>
                </c:pt>
              </c:strCache>
            </c:strRef>
          </c:cat>
          <c:val>
            <c:numRef>
              <c:f>brechas!$B$4:$D$4</c:f>
              <c:numCache>
                <c:formatCode>0.00</c:formatCode>
                <c:ptCount val="3"/>
                <c:pt idx="0">
                  <c:v>52.565242383598438</c:v>
                </c:pt>
                <c:pt idx="1">
                  <c:v>77.41400172860844</c:v>
                </c:pt>
                <c:pt idx="2">
                  <c:v>64.763999999999996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8DE-4499-81BF-3F8F68C2C1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6647472"/>
        <c:axId val="216647864"/>
      </c:barChart>
      <c:catAx>
        <c:axId val="21664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216647864"/>
        <c:crosses val="autoZero"/>
        <c:auto val="1"/>
        <c:lblAlgn val="ctr"/>
        <c:lblOffset val="100"/>
        <c:noMultiLvlLbl val="0"/>
      </c:catAx>
      <c:valAx>
        <c:axId val="216647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2166474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Roboto Condensed" panose="020B0604020202020204" charset="0"/>
          <a:ea typeface="Roboto Condensed" panose="020B0604020202020204" charset="0"/>
          <a:cs typeface="Times New Roman" panose="02020603050405020304" pitchFamily="18" charset="0"/>
        </a:defRPr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ysClr val="windowText" lastClr="000000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defRPr>
            </a:pPr>
            <a:r>
              <a:rPr lang="es-ES" sz="1300"/>
              <a:t>BRECHA CLIENTES - EMPLEADOS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ysClr val="windowText" lastClr="000000"/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defRPr>
          </a:pPr>
          <a:endParaRPr lang="es-MX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CALIFICACIÓN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brechas!$B$25:$C$25</c:f>
              <c:strCache>
                <c:ptCount val="2"/>
                <c:pt idx="0">
                  <c:v>CLIENTES</c:v>
                </c:pt>
                <c:pt idx="1">
                  <c:v>EMPLEADOS</c:v>
                </c:pt>
              </c:strCache>
            </c:strRef>
          </c:cat>
          <c:val>
            <c:numRef>
              <c:f>brechas!$B$26:$C$26</c:f>
              <c:numCache>
                <c:formatCode>0.00</c:formatCode>
                <c:ptCount val="2"/>
                <c:pt idx="0">
                  <c:v>52.565242383598438</c:v>
                </c:pt>
                <c:pt idx="1">
                  <c:v>77.41400172860844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99-4280-9270-98CA2AE3C3ED}"/>
            </c:ext>
          </c:extLst>
        </c:ser>
        <c:ser>
          <c:idx val="1"/>
          <c:order val="1"/>
          <c:tx>
            <c:v>BRECHA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brechas!$B$25:$C$25</c:f>
              <c:strCache>
                <c:ptCount val="2"/>
                <c:pt idx="0">
                  <c:v>CLIENTES</c:v>
                </c:pt>
                <c:pt idx="1">
                  <c:v>EMPLEADOS</c:v>
                </c:pt>
              </c:strCache>
            </c:strRef>
          </c:cat>
          <c:val>
            <c:numRef>
              <c:f>brechas!$B$27:$C$27</c:f>
              <c:numCache>
                <c:formatCode>General</c:formatCode>
                <c:ptCount val="2"/>
                <c:pt idx="0" formatCode="0.00">
                  <c:v>24.848759345010002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A99-4280-9270-98CA2AE3C3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215438064"/>
        <c:axId val="238797288"/>
      </c:barChart>
      <c:catAx>
        <c:axId val="21543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defRPr>
            </a:pPr>
            <a:endParaRPr lang="es-MX"/>
          </a:p>
        </c:txPr>
        <c:crossAx val="238797288"/>
        <c:crosses val="autoZero"/>
        <c:auto val="1"/>
        <c:lblAlgn val="ctr"/>
        <c:lblOffset val="100"/>
        <c:noMultiLvlLbl val="0"/>
      </c:catAx>
      <c:valAx>
        <c:axId val="238797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Roboto Condensed" panose="020B0604020202020204" charset="0"/>
                  <a:ea typeface="Roboto Condensed" panose="020B0604020202020204" charset="0"/>
                  <a:cs typeface="Times New Roman" panose="02020603050405020304" pitchFamily="18" charset="0"/>
                </a:defRPr>
              </a:pPr>
              <a:endParaRPr lang="es-MX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defRPr>
            </a:pPr>
            <a:endParaRPr lang="es-MX"/>
          </a:p>
        </c:txPr>
        <c:crossAx val="215438064"/>
        <c:crosses val="autoZero"/>
        <c:crossBetween val="between"/>
        <c:majorUnit val="20"/>
        <c:minorUnit val="1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defRPr>
            </a:pPr>
            <a:endParaRPr lang="es-MX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Roboto Condensed" panose="020B0604020202020204" charset="0"/>
          <a:ea typeface="Roboto Condensed" panose="020B0604020202020204" charset="0"/>
          <a:cs typeface="Times New Roman" panose="02020603050405020304" pitchFamily="18" charset="0"/>
        </a:defRPr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ysClr val="windowText" lastClr="000000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defRPr>
            </a:pPr>
            <a:r>
              <a:rPr lang="es-ES" sz="1300" dirty="0"/>
              <a:t>BRECHA ADMINISTRADORES - EMPLEADOS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ysClr val="windowText" lastClr="000000"/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defRPr>
          </a:pPr>
          <a:endParaRPr lang="es-MX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CALIFICACIÓN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319C-4E6B-9016-79A604076284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319C-4E6B-9016-79A604076284}"/>
              </c:ext>
            </c:extLst>
          </c:dPt>
          <c:cat>
            <c:strRef>
              <c:f>brechas!$B$36:$C$36</c:f>
              <c:strCache>
                <c:ptCount val="2"/>
                <c:pt idx="0">
                  <c:v>ADMINISTRADORES</c:v>
                </c:pt>
                <c:pt idx="1">
                  <c:v>EMPLEADOS</c:v>
                </c:pt>
              </c:strCache>
            </c:strRef>
          </c:cat>
          <c:val>
            <c:numRef>
              <c:f>brechas!$B$37:$C$37</c:f>
              <c:numCache>
                <c:formatCode>0.00</c:formatCode>
                <c:ptCount val="2"/>
                <c:pt idx="0">
                  <c:v>64.763999999999996</c:v>
                </c:pt>
                <c:pt idx="1">
                  <c:v>77.41400172860844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19C-4E6B-9016-79A604076284}"/>
            </c:ext>
          </c:extLst>
        </c:ser>
        <c:ser>
          <c:idx val="1"/>
          <c:order val="1"/>
          <c:tx>
            <c:v>BRECHA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319C-4E6B-9016-79A604076284}"/>
              </c:ext>
            </c:extLst>
          </c:dPt>
          <c:cat>
            <c:strRef>
              <c:f>brechas!$B$36:$C$36</c:f>
              <c:strCache>
                <c:ptCount val="2"/>
                <c:pt idx="0">
                  <c:v>ADMINISTRADORES</c:v>
                </c:pt>
                <c:pt idx="1">
                  <c:v>EMPLEADOS</c:v>
                </c:pt>
              </c:strCache>
            </c:strRef>
          </c:cat>
          <c:val>
            <c:numRef>
              <c:f>brechas!$B$38:$C$38</c:f>
              <c:numCache>
                <c:formatCode>General</c:formatCode>
                <c:ptCount val="2"/>
                <c:pt idx="0" formatCode="0.00">
                  <c:v>12.650001728608444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19C-4E6B-9016-79A6040762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238794544"/>
        <c:axId val="238796504"/>
      </c:barChart>
      <c:catAx>
        <c:axId val="23879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defRPr>
            </a:pPr>
            <a:endParaRPr lang="es-MX"/>
          </a:p>
        </c:txPr>
        <c:crossAx val="238796504"/>
        <c:crosses val="autoZero"/>
        <c:auto val="1"/>
        <c:lblAlgn val="ctr"/>
        <c:lblOffset val="100"/>
        <c:noMultiLvlLbl val="0"/>
      </c:catAx>
      <c:valAx>
        <c:axId val="23879650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Roboto Condensed" panose="020B0604020202020204" charset="0"/>
                  <a:ea typeface="Roboto Condensed" panose="020B0604020202020204" charset="0"/>
                  <a:cs typeface="Times New Roman" panose="02020603050405020304" pitchFamily="18" charset="0"/>
                </a:defRPr>
              </a:pPr>
              <a:endParaRPr lang="es-MX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defRPr>
            </a:pPr>
            <a:endParaRPr lang="es-MX"/>
          </a:p>
        </c:txPr>
        <c:crossAx val="2387945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ysClr val="windowText" lastClr="000000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defRPr>
            </a:pPr>
            <a:endParaRPr lang="es-MX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Roboto Condensed" panose="020B0604020202020204" charset="0"/>
          <a:ea typeface="Roboto Condensed" panose="020B0604020202020204" charset="0"/>
          <a:cs typeface="Times New Roman" panose="02020603050405020304" pitchFamily="18" charset="0"/>
        </a:defRPr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ysClr val="windowText" lastClr="000000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defRPr>
            </a:pPr>
            <a:r>
              <a:rPr lang="es-ES" sz="1300"/>
              <a:t>BRECHA CLIENTES - ADMINISTRADORES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ysClr val="windowText" lastClr="000000"/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defRPr>
          </a:pPr>
          <a:endParaRPr lang="es-MX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CALIFICACIÓN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brechas!$B$52:$C$52</c:f>
              <c:strCache>
                <c:ptCount val="2"/>
                <c:pt idx="0">
                  <c:v>CLIENTES</c:v>
                </c:pt>
                <c:pt idx="1">
                  <c:v>ADMINISTRADORES</c:v>
                </c:pt>
              </c:strCache>
            </c:strRef>
          </c:cat>
          <c:val>
            <c:numRef>
              <c:f>brechas!$B$53:$C$53</c:f>
              <c:numCache>
                <c:formatCode>0.00</c:formatCode>
                <c:ptCount val="2"/>
                <c:pt idx="0">
                  <c:v>52.565242383598438</c:v>
                </c:pt>
                <c:pt idx="1">
                  <c:v>64.763999999999996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A7-41CC-ACE6-05F3F77A8227}"/>
            </c:ext>
          </c:extLst>
        </c:ser>
        <c:ser>
          <c:idx val="1"/>
          <c:order val="1"/>
          <c:tx>
            <c:v>BRECHA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brechas!$B$52:$C$52</c:f>
              <c:strCache>
                <c:ptCount val="2"/>
                <c:pt idx="0">
                  <c:v>CLIENTES</c:v>
                </c:pt>
                <c:pt idx="1">
                  <c:v>ADMINISTRADORES</c:v>
                </c:pt>
              </c:strCache>
            </c:strRef>
          </c:cat>
          <c:val>
            <c:numRef>
              <c:f>brechas!$B$54:$C$54</c:f>
              <c:numCache>
                <c:formatCode>General</c:formatCode>
                <c:ptCount val="2"/>
                <c:pt idx="0" formatCode="0.00">
                  <c:v>12.198757616401558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7A7-41CC-ACE6-05F3F77A82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238795720"/>
        <c:axId val="238796896"/>
      </c:barChart>
      <c:catAx>
        <c:axId val="238795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defRPr>
            </a:pPr>
            <a:endParaRPr lang="es-MX"/>
          </a:p>
        </c:txPr>
        <c:crossAx val="238796896"/>
        <c:crosses val="autoZero"/>
        <c:auto val="1"/>
        <c:lblAlgn val="ctr"/>
        <c:lblOffset val="100"/>
        <c:noMultiLvlLbl val="0"/>
      </c:catAx>
      <c:valAx>
        <c:axId val="2387968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defRPr>
            </a:pPr>
            <a:endParaRPr lang="es-MX"/>
          </a:p>
        </c:txPr>
        <c:crossAx val="238795720"/>
        <c:crosses val="autoZero"/>
        <c:crossBetween val="between"/>
        <c:majorUnit val="2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ysClr val="windowText" lastClr="000000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defRPr>
            </a:pPr>
            <a:endParaRPr lang="es-MX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Roboto Condensed" panose="020B0604020202020204" charset="0"/>
          <a:ea typeface="Roboto Condensed" panose="020B0604020202020204" charset="0"/>
          <a:cs typeface="Times New Roman" panose="02020603050405020304" pitchFamily="18" charset="0"/>
        </a:defRPr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DE53D0-7F35-4F8D-AAD7-868BE7C9609D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908AE02-CE1E-4D4E-8BAF-405E69635FDC}" type="pres">
      <dgm:prSet presAssocID="{5CDE53D0-7F35-4F8D-AAD7-868BE7C9609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</dgm:ptLst>
  <dgm:cxnLst>
    <dgm:cxn modelId="{96C621AF-3AB9-4EAD-B3C0-19057FA453C7}" type="presOf" srcId="{5CDE53D0-7F35-4F8D-AAD7-868BE7C9609D}" destId="{7908AE02-CE1E-4D4E-8BAF-405E69635FDC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F0F8189-2D84-4596-9487-CA9D431E5534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MX"/>
        </a:p>
      </dgm:t>
    </dgm:pt>
    <dgm:pt modelId="{AA5DDB2A-AF72-4499-BD50-7E7C53424C83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Acciones gerenciales, decisiones financieras y políticas</a:t>
          </a:r>
          <a:endParaRPr lang="es-MX" sz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C8107039-22BE-443B-9B01-B117D83CF42D}" type="parTrans" cxnId="{20E763DA-F5F7-4051-B3A6-48C87E5923CC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A014060E-CDE5-40B1-BD65-1BD58A4C02AD}" type="sibTrans" cxnId="{20E763DA-F5F7-4051-B3A6-48C87E5923CC}">
      <dgm:prSet custT="1"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24E3A10C-0CF1-4A65-BEA1-C3B6635BAE2D}">
      <dgm:prSet phldrT="[Texto]" custT="1"/>
      <dgm:spPr/>
      <dgm:t>
        <a:bodyPr/>
        <a:lstStyle/>
        <a:p>
          <a:r>
            <a:rPr lang="es-MX" sz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Rentabilidad </a:t>
          </a:r>
          <a:endParaRPr lang="es-MX" sz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3403B3FD-DDF2-42DC-93E7-CD8B0DDB83F0}" type="parTrans" cxnId="{AFDC64C6-5316-4F4C-A0E8-30113C167A84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83B2F210-11FF-485A-8739-85C8456DD7AE}" type="sibTrans" cxnId="{AFDC64C6-5316-4F4C-A0E8-30113C167A84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A9F652C1-9C47-4E29-9893-ED8C19B9AFA0}" type="pres">
      <dgm:prSet presAssocID="{0F0F8189-2D84-4596-9487-CA9D431E553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E2B3EA59-467B-4734-87B7-F055B146C3AB}" type="pres">
      <dgm:prSet presAssocID="{AA5DDB2A-AF72-4499-BD50-7E7C53424C83}" presName="composite" presStyleCnt="0"/>
      <dgm:spPr/>
    </dgm:pt>
    <dgm:pt modelId="{B7529210-6D72-4A4A-A9B3-2F8EFFD7D1D1}" type="pres">
      <dgm:prSet presAssocID="{AA5DDB2A-AF72-4499-BD50-7E7C53424C83}" presName="LShape" presStyleLbl="alignNode1" presStyleIdx="0" presStyleCnt="3" custScaleX="227745"/>
      <dgm:spPr/>
    </dgm:pt>
    <dgm:pt modelId="{3A6B2CBD-2C64-4EC4-AB0D-BB53F6D1A38E}" type="pres">
      <dgm:prSet presAssocID="{AA5DDB2A-AF72-4499-BD50-7E7C53424C83}" presName="ParentText" presStyleLbl="revTx" presStyleIdx="0" presStyleCnt="2" custScaleX="2458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3D59B04-7DEC-4169-9C5B-B1B6F9D41BDE}" type="pres">
      <dgm:prSet presAssocID="{AA5DDB2A-AF72-4499-BD50-7E7C53424C83}" presName="Triangle" presStyleLbl="alignNode1" presStyleIdx="1" presStyleCnt="3"/>
      <dgm:spPr/>
    </dgm:pt>
    <dgm:pt modelId="{693F2D56-940C-4E96-A52A-1805E41F9846}" type="pres">
      <dgm:prSet presAssocID="{A014060E-CDE5-40B1-BD65-1BD58A4C02AD}" presName="sibTrans" presStyleCnt="0"/>
      <dgm:spPr/>
    </dgm:pt>
    <dgm:pt modelId="{01D27007-8023-4898-8BBE-260B6D9DD619}" type="pres">
      <dgm:prSet presAssocID="{A014060E-CDE5-40B1-BD65-1BD58A4C02AD}" presName="space" presStyleCnt="0"/>
      <dgm:spPr/>
    </dgm:pt>
    <dgm:pt modelId="{2CC52115-5C61-4804-B14C-FAD7AD7AB47D}" type="pres">
      <dgm:prSet presAssocID="{24E3A10C-0CF1-4A65-BEA1-C3B6635BAE2D}" presName="composite" presStyleCnt="0"/>
      <dgm:spPr/>
    </dgm:pt>
    <dgm:pt modelId="{D063725D-EC1A-4570-A355-BF84C97059A8}" type="pres">
      <dgm:prSet presAssocID="{24E3A10C-0CF1-4A65-BEA1-C3B6635BAE2D}" presName="LShape" presStyleLbl="alignNode1" presStyleIdx="2" presStyleCnt="3" custScaleX="151223"/>
      <dgm:spPr/>
    </dgm:pt>
    <dgm:pt modelId="{91150358-1852-43D0-9910-80A7C55E9E73}" type="pres">
      <dgm:prSet presAssocID="{24E3A10C-0CF1-4A65-BEA1-C3B6635BAE2D}" presName="ParentText" presStyleLbl="revTx" presStyleIdx="1" presStyleCnt="2" custScaleX="1525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6FB0048-AFFB-49FA-BD2C-C95C78D6BD18}" type="presOf" srcId="{24E3A10C-0CF1-4A65-BEA1-C3B6635BAE2D}" destId="{91150358-1852-43D0-9910-80A7C55E9E73}" srcOrd="0" destOrd="0" presId="urn:microsoft.com/office/officeart/2009/3/layout/StepUpProcess"/>
    <dgm:cxn modelId="{6231363B-3351-4C63-A7FA-3E1F35E70DB6}" type="presOf" srcId="{AA5DDB2A-AF72-4499-BD50-7E7C53424C83}" destId="{3A6B2CBD-2C64-4EC4-AB0D-BB53F6D1A38E}" srcOrd="0" destOrd="0" presId="urn:microsoft.com/office/officeart/2009/3/layout/StepUpProcess"/>
    <dgm:cxn modelId="{20E763DA-F5F7-4051-B3A6-48C87E5923CC}" srcId="{0F0F8189-2D84-4596-9487-CA9D431E5534}" destId="{AA5DDB2A-AF72-4499-BD50-7E7C53424C83}" srcOrd="0" destOrd="0" parTransId="{C8107039-22BE-443B-9B01-B117D83CF42D}" sibTransId="{A014060E-CDE5-40B1-BD65-1BD58A4C02AD}"/>
    <dgm:cxn modelId="{AFDC64C6-5316-4F4C-A0E8-30113C167A84}" srcId="{0F0F8189-2D84-4596-9487-CA9D431E5534}" destId="{24E3A10C-0CF1-4A65-BEA1-C3B6635BAE2D}" srcOrd="1" destOrd="0" parTransId="{3403B3FD-DDF2-42DC-93E7-CD8B0DDB83F0}" sibTransId="{83B2F210-11FF-485A-8739-85C8456DD7AE}"/>
    <dgm:cxn modelId="{C6407D17-6F4E-4C85-8F6C-F2F28B267912}" type="presOf" srcId="{0F0F8189-2D84-4596-9487-CA9D431E5534}" destId="{A9F652C1-9C47-4E29-9893-ED8C19B9AFA0}" srcOrd="0" destOrd="0" presId="urn:microsoft.com/office/officeart/2009/3/layout/StepUpProcess"/>
    <dgm:cxn modelId="{D782AB82-36EA-4303-9DA5-93E7A6AA4E2E}" type="presParOf" srcId="{A9F652C1-9C47-4E29-9893-ED8C19B9AFA0}" destId="{E2B3EA59-467B-4734-87B7-F055B146C3AB}" srcOrd="0" destOrd="0" presId="urn:microsoft.com/office/officeart/2009/3/layout/StepUpProcess"/>
    <dgm:cxn modelId="{76E11F8C-B667-47F3-97CA-70EE8643D17F}" type="presParOf" srcId="{E2B3EA59-467B-4734-87B7-F055B146C3AB}" destId="{B7529210-6D72-4A4A-A9B3-2F8EFFD7D1D1}" srcOrd="0" destOrd="0" presId="urn:microsoft.com/office/officeart/2009/3/layout/StepUpProcess"/>
    <dgm:cxn modelId="{DBCB5F9A-9A5E-4B50-ADE4-BED7A5112633}" type="presParOf" srcId="{E2B3EA59-467B-4734-87B7-F055B146C3AB}" destId="{3A6B2CBD-2C64-4EC4-AB0D-BB53F6D1A38E}" srcOrd="1" destOrd="0" presId="urn:microsoft.com/office/officeart/2009/3/layout/StepUpProcess"/>
    <dgm:cxn modelId="{47B70924-17E8-4866-ADF1-DF417525C269}" type="presParOf" srcId="{E2B3EA59-467B-4734-87B7-F055B146C3AB}" destId="{F3D59B04-7DEC-4169-9C5B-B1B6F9D41BDE}" srcOrd="2" destOrd="0" presId="urn:microsoft.com/office/officeart/2009/3/layout/StepUpProcess"/>
    <dgm:cxn modelId="{AD83A85C-D0B0-4977-8AF2-EFFD21E9BAD8}" type="presParOf" srcId="{A9F652C1-9C47-4E29-9893-ED8C19B9AFA0}" destId="{693F2D56-940C-4E96-A52A-1805E41F9846}" srcOrd="1" destOrd="0" presId="urn:microsoft.com/office/officeart/2009/3/layout/StepUpProcess"/>
    <dgm:cxn modelId="{F965BE8B-99DD-49A1-B1A5-068B9E49D067}" type="presParOf" srcId="{693F2D56-940C-4E96-A52A-1805E41F9846}" destId="{01D27007-8023-4898-8BBE-260B6D9DD619}" srcOrd="0" destOrd="0" presId="urn:microsoft.com/office/officeart/2009/3/layout/StepUpProcess"/>
    <dgm:cxn modelId="{8E3620C6-B47C-4EEF-9947-575EF1B2CB04}" type="presParOf" srcId="{A9F652C1-9C47-4E29-9893-ED8C19B9AFA0}" destId="{2CC52115-5C61-4804-B14C-FAD7AD7AB47D}" srcOrd="2" destOrd="0" presId="urn:microsoft.com/office/officeart/2009/3/layout/StepUpProcess"/>
    <dgm:cxn modelId="{45540374-7662-4994-8E6E-174E9EF47A18}" type="presParOf" srcId="{2CC52115-5C61-4804-B14C-FAD7AD7AB47D}" destId="{D063725D-EC1A-4570-A355-BF84C97059A8}" srcOrd="0" destOrd="0" presId="urn:microsoft.com/office/officeart/2009/3/layout/StepUpProcess"/>
    <dgm:cxn modelId="{5DEA43D3-434B-4224-8C75-F72E4F8A326E}" type="presParOf" srcId="{2CC52115-5C61-4804-B14C-FAD7AD7AB47D}" destId="{91150358-1852-43D0-9910-80A7C55E9E7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4E72AFA-9A37-4EF7-9DF3-288D15B4AD6F}" type="doc">
      <dgm:prSet loTypeId="urn:microsoft.com/office/officeart/2005/8/layout/cycle4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EE5A6BCB-7982-4329-8A78-B8EDED3E6F62}">
      <dgm:prSet phldrT="[Texto]" custT="1"/>
      <dgm:spPr/>
      <dgm:t>
        <a:bodyPr/>
        <a:lstStyle/>
        <a:p>
          <a:r>
            <a:rPr lang="es-EC" sz="1400" b="1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RevPAR</a:t>
          </a:r>
          <a:endParaRPr lang="es-MX" sz="1400" b="1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88F1FB6F-CC8E-488F-A745-680A376D71F3}" type="parTrans" cxnId="{CFD593E3-0CFC-43CA-BA16-F2BF308A9658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64F7F745-75F2-4436-8210-2C2627712928}" type="sibTrans" cxnId="{CFD593E3-0CFC-43CA-BA16-F2BF308A9658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51664857-821A-4C9F-813A-32F0274727A2}">
      <dgm:prSet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ARPAR</a:t>
          </a:r>
          <a:endParaRPr lang="es-MX" sz="1400" b="1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196C2B06-DF1A-4304-A942-2B8F50A1F12F}" type="parTrans" cxnId="{96EAF019-42F3-4FC7-BBC0-C29A7281394F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67E8EDE9-AD8A-4912-89D9-F7593BCEBE6D}" type="sibTrans" cxnId="{96EAF019-42F3-4FC7-BBC0-C29A7281394F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8AEB6B8B-5B90-46D5-B977-E093F20FFA52}">
      <dgm:prSet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GOPPAR</a:t>
          </a:r>
          <a:endParaRPr lang="es-MX" sz="1400" b="1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A72498CB-CB78-4156-8C47-634883C0CC63}" type="parTrans" cxnId="{3A6980E9-D826-4432-989F-B088CE1B2929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4AC3DE40-12A7-44D6-B52A-ACCA0F89759E}" type="sibTrans" cxnId="{3A6980E9-D826-4432-989F-B088CE1B2929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3A3D70E3-8198-4FA2-8D4B-5068C25637F0}">
      <dgm:prSet phldrT="[Texto]" custT="1"/>
      <dgm:spPr/>
      <dgm:t>
        <a:bodyPr/>
        <a:lstStyle/>
        <a:p>
          <a:r>
            <a:rPr lang="es-EC" sz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Revenue</a:t>
          </a:r>
          <a:r>
            <a:rPr lang="es-EC" sz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 per </a:t>
          </a:r>
          <a:r>
            <a:rPr lang="es-EC" sz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Available</a:t>
          </a:r>
          <a:r>
            <a:rPr lang="es-EC" sz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 </a:t>
          </a:r>
          <a:r>
            <a:rPr lang="es-EC" sz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Room</a:t>
          </a:r>
          <a:endParaRPr lang="es-MX" sz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0513F663-04CB-42AC-921B-F3F7866C6C0B}" type="parTrans" cxnId="{E4427DD8-62B6-4158-8697-DFF1753D79D1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20FABC5E-BBD2-4186-BB95-0E7DC29E6461}" type="sibTrans" cxnId="{E4427DD8-62B6-4158-8697-DFF1753D79D1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1C03BB02-897A-4973-B1C1-9F199FB6C228}">
      <dgm:prSet custT="1"/>
      <dgm:spPr/>
      <dgm:t>
        <a:bodyPr/>
        <a:lstStyle/>
        <a:p>
          <a:r>
            <a:rPr lang="es-EC" sz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Average</a:t>
          </a:r>
          <a:r>
            <a:rPr lang="es-EC" sz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 </a:t>
          </a:r>
          <a:r>
            <a:rPr lang="es-EC" sz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Daily</a:t>
          </a:r>
          <a:r>
            <a:rPr lang="es-EC" sz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 </a:t>
          </a:r>
          <a:r>
            <a:rPr lang="es-EC" sz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Rate</a:t>
          </a:r>
          <a:endParaRPr lang="es-MX" sz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AD5FC044-BF26-42B3-8170-E31219FD51E3}" type="parTrans" cxnId="{BFC75AC0-D23C-47FC-B219-20FE693D9BA4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AE3BD4E4-8D2C-47A6-8B6A-47ED6D5D9353}" type="sibTrans" cxnId="{BFC75AC0-D23C-47FC-B219-20FE693D9BA4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843A0B8B-11B7-4AA9-BF3D-860CAE6BD7A9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Ingresos por Habitación Disponible</a:t>
          </a:r>
          <a:endParaRPr lang="es-MX" sz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57606588-124E-4AF4-9920-025D19827D73}" type="parTrans" cxnId="{BB433B05-018E-4328-8AB8-5D8E4BBF06AD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3E19CB42-FC1D-4677-B076-6F07E4DAE921}" type="sibTrans" cxnId="{BB433B05-018E-4328-8AB8-5D8E4BBF06AD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46C8DEDE-E60F-49A3-BBAB-3D55F38589FE}">
      <dgm:prSet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ADR</a:t>
          </a:r>
          <a:endParaRPr lang="es-MX" sz="1400" b="1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B5BF5716-20D6-48F5-851A-71FCEF8C512D}" type="sibTrans" cxnId="{52120BE1-B70B-4FCF-8873-B7269BB5371D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9D9B7254-3CA5-46CC-B3B4-DD58E8C71F2B}" type="parTrans" cxnId="{52120BE1-B70B-4FCF-8873-B7269BB5371D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FCFEDC2E-921A-4705-A0AB-A8CAF79FF3C4}">
      <dgm:prSet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Tarifa Media Diaria</a:t>
          </a:r>
          <a:endParaRPr lang="es-MX" sz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8203728D-DA85-4246-BD2E-D11BF65E8069}" type="parTrans" cxnId="{D98D3C21-4400-4D70-AECE-6DAE53A92B27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5FC24EA0-B228-4BCC-910D-BE6AF60DD1DA}" type="sibTrans" cxnId="{D98D3C21-4400-4D70-AECE-6DAE53A92B27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7A6F45B2-1B14-4830-A6F9-2CE34515CFAE}">
      <dgm:prSet custT="1"/>
      <dgm:spPr/>
      <dgm:t>
        <a:bodyPr/>
        <a:lstStyle/>
        <a:p>
          <a:r>
            <a:rPr lang="es-EC" sz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Adjusted</a:t>
          </a:r>
          <a:r>
            <a:rPr lang="es-EC" sz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 </a:t>
          </a:r>
          <a:r>
            <a:rPr lang="es-EC" sz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RevPAR</a:t>
          </a:r>
          <a:endParaRPr lang="es-MX" sz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6F769065-4E51-4A45-8BDA-4C223A28370E}" type="parTrans" cxnId="{BFCE7B68-4269-4B40-8E7D-F1C96DCFDD4F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592D439E-8E25-4C79-9362-F4664DE53903}" type="sibTrans" cxnId="{BFCE7B68-4269-4B40-8E7D-F1C96DCFDD4F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9C4A34B3-8795-49C9-B24D-F8B16ADEACF5}">
      <dgm:prSet custT="1"/>
      <dgm:spPr/>
      <dgm:t>
        <a:bodyPr/>
        <a:lstStyle/>
        <a:p>
          <a:r>
            <a:rPr lang="es-EC" sz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Ingreso </a:t>
          </a:r>
          <a:r>
            <a:rPr lang="es-EC" sz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ajustado por habitación disponible </a:t>
          </a:r>
          <a:endParaRPr lang="es-MX" sz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33BC5A81-F349-449C-8D22-2BD80B40E191}" type="parTrans" cxnId="{DBA6BE55-4031-47BB-B607-D28F6C828CD5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FB4445B3-5828-471C-B7F0-F4B88458B543}" type="sibTrans" cxnId="{DBA6BE55-4031-47BB-B607-D28F6C828CD5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DD611864-F2A4-4603-A88C-5523661E2D94}">
      <dgm:prSet custT="1"/>
      <dgm:spPr/>
      <dgm:t>
        <a:bodyPr/>
        <a:lstStyle/>
        <a:p>
          <a:r>
            <a:rPr lang="en-US" sz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Gross Operating Profit Per Available Room</a:t>
          </a:r>
          <a:endParaRPr lang="es-MX" sz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3BF2E6AF-B554-4CB6-A14B-C893C0FBA390}" type="parTrans" cxnId="{412D2CF1-F2A2-4929-A1A0-1772BAAD3D58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8E4EFBC0-D51B-489F-ABEE-39BEF3C96ACE}" type="sibTrans" cxnId="{412D2CF1-F2A2-4929-A1A0-1772BAAD3D58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6601E9EE-8413-4670-AA47-7B9C2C101B7A}">
      <dgm:prSet custT="1"/>
      <dgm:spPr/>
      <dgm:t>
        <a:bodyPr/>
        <a:lstStyle/>
        <a:p>
          <a:r>
            <a:rPr lang="en-US" sz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Beneficio </a:t>
          </a:r>
          <a:r>
            <a:rPr lang="en-US" sz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Operativo</a:t>
          </a:r>
          <a:r>
            <a:rPr lang="en-US" sz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 </a:t>
          </a:r>
          <a:r>
            <a:rPr lang="en-US" sz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Bruto</a:t>
          </a:r>
          <a:r>
            <a:rPr lang="en-US" sz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 </a:t>
          </a:r>
          <a:r>
            <a:rPr lang="en-US" sz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por</a:t>
          </a:r>
          <a:r>
            <a:rPr lang="en-US" sz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 </a:t>
          </a:r>
          <a:r>
            <a:rPr lang="en-US" sz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Habitación</a:t>
          </a:r>
          <a:r>
            <a:rPr lang="en-US" sz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 </a:t>
          </a:r>
          <a:r>
            <a:rPr lang="en-US" sz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Disponible</a:t>
          </a:r>
          <a:endParaRPr lang="es-MX" sz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B0F96C9B-CC48-40C6-A1B3-1867A9AE85C5}" type="parTrans" cxnId="{A4E1D748-2FC8-4714-8B68-07C690FB89A1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9DDC6B53-4766-4CDE-A047-4E33BD045E41}" type="sibTrans" cxnId="{A4E1D748-2FC8-4714-8B68-07C690FB89A1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4E538FE2-95A4-41F4-AADC-41FE66CFF5F1}" type="pres">
      <dgm:prSet presAssocID="{64E72AFA-9A37-4EF7-9DF3-288D15B4AD6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68F916B-C949-4C89-B6C9-DB3842B93C11}" type="pres">
      <dgm:prSet presAssocID="{64E72AFA-9A37-4EF7-9DF3-288D15B4AD6F}" presName="children" presStyleCnt="0"/>
      <dgm:spPr/>
    </dgm:pt>
    <dgm:pt modelId="{8637AD21-1C32-4178-871E-0A9829A09EB2}" type="pres">
      <dgm:prSet presAssocID="{64E72AFA-9A37-4EF7-9DF3-288D15B4AD6F}" presName="child1group" presStyleCnt="0"/>
      <dgm:spPr/>
    </dgm:pt>
    <dgm:pt modelId="{FF881187-62B3-45A7-B98A-A0BB82C44D6E}" type="pres">
      <dgm:prSet presAssocID="{64E72AFA-9A37-4EF7-9DF3-288D15B4AD6F}" presName="child1" presStyleLbl="bgAcc1" presStyleIdx="0" presStyleCnt="4" custScaleX="187489" custLinFactNeighborX="-28991" custLinFactNeighborY="1066"/>
      <dgm:spPr/>
      <dgm:t>
        <a:bodyPr/>
        <a:lstStyle/>
        <a:p>
          <a:endParaRPr lang="es-MX"/>
        </a:p>
      </dgm:t>
    </dgm:pt>
    <dgm:pt modelId="{BA3EE06E-D7C2-4466-A2B6-1E5D2212A05D}" type="pres">
      <dgm:prSet presAssocID="{64E72AFA-9A37-4EF7-9DF3-288D15B4AD6F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839EF7E-70A1-4E82-BB83-813E607601CC}" type="pres">
      <dgm:prSet presAssocID="{64E72AFA-9A37-4EF7-9DF3-288D15B4AD6F}" presName="child2group" presStyleCnt="0"/>
      <dgm:spPr/>
    </dgm:pt>
    <dgm:pt modelId="{4E20A334-BBCB-4C09-B798-F753448D1EBE}" type="pres">
      <dgm:prSet presAssocID="{64E72AFA-9A37-4EF7-9DF3-288D15B4AD6F}" presName="child2" presStyleLbl="bgAcc1" presStyleIdx="1" presStyleCnt="4" custScaleX="187489" custLinFactNeighborX="28991" custLinFactNeighborY="-6798"/>
      <dgm:spPr/>
      <dgm:t>
        <a:bodyPr/>
        <a:lstStyle/>
        <a:p>
          <a:endParaRPr lang="es-MX"/>
        </a:p>
      </dgm:t>
    </dgm:pt>
    <dgm:pt modelId="{E02AD18C-8263-48F3-8C8A-4BB70CE9A218}" type="pres">
      <dgm:prSet presAssocID="{64E72AFA-9A37-4EF7-9DF3-288D15B4AD6F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3A39A36-15BD-4ECD-887A-872F6A9750DD}" type="pres">
      <dgm:prSet presAssocID="{64E72AFA-9A37-4EF7-9DF3-288D15B4AD6F}" presName="child3group" presStyleCnt="0"/>
      <dgm:spPr/>
    </dgm:pt>
    <dgm:pt modelId="{B997C103-6482-49EF-BF58-135686A1629E}" type="pres">
      <dgm:prSet presAssocID="{64E72AFA-9A37-4EF7-9DF3-288D15B4AD6F}" presName="child3" presStyleLbl="bgAcc1" presStyleIdx="2" presStyleCnt="4" custScaleX="187489" custLinFactNeighborX="28991" custLinFactNeighborY="-6798"/>
      <dgm:spPr/>
      <dgm:t>
        <a:bodyPr/>
        <a:lstStyle/>
        <a:p>
          <a:endParaRPr lang="es-MX"/>
        </a:p>
      </dgm:t>
    </dgm:pt>
    <dgm:pt modelId="{D89916F2-B92B-45EE-A1A9-E51B63AC7733}" type="pres">
      <dgm:prSet presAssocID="{64E72AFA-9A37-4EF7-9DF3-288D15B4AD6F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29A3C83-5DB1-404B-A750-2A98AC6C7165}" type="pres">
      <dgm:prSet presAssocID="{64E72AFA-9A37-4EF7-9DF3-288D15B4AD6F}" presName="child4group" presStyleCnt="0"/>
      <dgm:spPr/>
    </dgm:pt>
    <dgm:pt modelId="{B253F8A9-46F1-44D6-A6E6-AB31E202A20C}" type="pres">
      <dgm:prSet presAssocID="{64E72AFA-9A37-4EF7-9DF3-288D15B4AD6F}" presName="child4" presStyleLbl="bgAcc1" presStyleIdx="3" presStyleCnt="4" custScaleX="187489" custScaleY="111452" custLinFactNeighborX="-28991" custLinFactNeighborY="1066"/>
      <dgm:spPr/>
      <dgm:t>
        <a:bodyPr/>
        <a:lstStyle/>
        <a:p>
          <a:endParaRPr lang="es-MX"/>
        </a:p>
      </dgm:t>
    </dgm:pt>
    <dgm:pt modelId="{6F6770E4-ECCC-416B-A648-D298558309E7}" type="pres">
      <dgm:prSet presAssocID="{64E72AFA-9A37-4EF7-9DF3-288D15B4AD6F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459B541-00F3-4853-9EF3-9535D215BE69}" type="pres">
      <dgm:prSet presAssocID="{64E72AFA-9A37-4EF7-9DF3-288D15B4AD6F}" presName="childPlaceholder" presStyleCnt="0"/>
      <dgm:spPr/>
    </dgm:pt>
    <dgm:pt modelId="{35798BB2-24FB-416B-B82C-722E66C13106}" type="pres">
      <dgm:prSet presAssocID="{64E72AFA-9A37-4EF7-9DF3-288D15B4AD6F}" presName="circle" presStyleCnt="0"/>
      <dgm:spPr/>
    </dgm:pt>
    <dgm:pt modelId="{9CFDEC17-FFDD-4788-9B1B-DD39C8086BDD}" type="pres">
      <dgm:prSet presAssocID="{64E72AFA-9A37-4EF7-9DF3-288D15B4AD6F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24A5BA0-F566-4DFB-9ED9-512595BABE5B}" type="pres">
      <dgm:prSet presAssocID="{64E72AFA-9A37-4EF7-9DF3-288D15B4AD6F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53F9F90-594E-4847-8B47-399373A2E81D}" type="pres">
      <dgm:prSet presAssocID="{64E72AFA-9A37-4EF7-9DF3-288D15B4AD6F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A06027F-BF30-4710-A7FA-AE4A5A13CB42}" type="pres">
      <dgm:prSet presAssocID="{64E72AFA-9A37-4EF7-9DF3-288D15B4AD6F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B9CA396-AA20-446F-83DD-C17D0697395A}" type="pres">
      <dgm:prSet presAssocID="{64E72AFA-9A37-4EF7-9DF3-288D15B4AD6F}" presName="quadrantPlaceholder" presStyleCnt="0"/>
      <dgm:spPr/>
    </dgm:pt>
    <dgm:pt modelId="{4E01D603-9B0F-4CF5-8838-C647092F98F3}" type="pres">
      <dgm:prSet presAssocID="{64E72AFA-9A37-4EF7-9DF3-288D15B4AD6F}" presName="center1" presStyleLbl="fgShp" presStyleIdx="0" presStyleCnt="2"/>
      <dgm:spPr/>
    </dgm:pt>
    <dgm:pt modelId="{7D83B5B9-2890-44D3-B7F5-0EA034CA6EB7}" type="pres">
      <dgm:prSet presAssocID="{64E72AFA-9A37-4EF7-9DF3-288D15B4AD6F}" presName="center2" presStyleLbl="fgShp" presStyleIdx="1" presStyleCnt="2"/>
      <dgm:spPr/>
    </dgm:pt>
  </dgm:ptLst>
  <dgm:cxnLst>
    <dgm:cxn modelId="{D98D3C21-4400-4D70-AECE-6DAE53A92B27}" srcId="{46C8DEDE-E60F-49A3-BBAB-3D55F38589FE}" destId="{FCFEDC2E-921A-4705-A0AB-A8CAF79FF3C4}" srcOrd="1" destOrd="0" parTransId="{8203728D-DA85-4246-BD2E-D11BF65E8069}" sibTransId="{5FC24EA0-B228-4BCC-910D-BE6AF60DD1DA}"/>
    <dgm:cxn modelId="{20E0AC59-2EE9-47A1-BF1F-FF828A6E1B4E}" type="presOf" srcId="{9C4A34B3-8795-49C9-B24D-F8B16ADEACF5}" destId="{D89916F2-B92B-45EE-A1A9-E51B63AC7733}" srcOrd="1" destOrd="1" presId="urn:microsoft.com/office/officeart/2005/8/layout/cycle4"/>
    <dgm:cxn modelId="{412D2CF1-F2A2-4929-A1A0-1772BAAD3D58}" srcId="{8AEB6B8B-5B90-46D5-B977-E093F20FFA52}" destId="{DD611864-F2A4-4603-A88C-5523661E2D94}" srcOrd="0" destOrd="0" parTransId="{3BF2E6AF-B554-4CB6-A14B-C893C0FBA390}" sibTransId="{8E4EFBC0-D51B-489F-ABEE-39BEF3C96ACE}"/>
    <dgm:cxn modelId="{213EED8A-983F-45B0-9F33-7901924C88CA}" type="presOf" srcId="{1C03BB02-897A-4973-B1C1-9F199FB6C228}" destId="{E02AD18C-8263-48F3-8C8A-4BB70CE9A218}" srcOrd="1" destOrd="0" presId="urn:microsoft.com/office/officeart/2005/8/layout/cycle4"/>
    <dgm:cxn modelId="{4944A531-1185-4157-A4A3-EDBF0F70E882}" type="presOf" srcId="{6601E9EE-8413-4670-AA47-7B9C2C101B7A}" destId="{6F6770E4-ECCC-416B-A648-D298558309E7}" srcOrd="1" destOrd="1" presId="urn:microsoft.com/office/officeart/2005/8/layout/cycle4"/>
    <dgm:cxn modelId="{96EAF019-42F3-4FC7-BBC0-C29A7281394F}" srcId="{64E72AFA-9A37-4EF7-9DF3-288D15B4AD6F}" destId="{51664857-821A-4C9F-813A-32F0274727A2}" srcOrd="2" destOrd="0" parTransId="{196C2B06-DF1A-4304-A942-2B8F50A1F12F}" sibTransId="{67E8EDE9-AD8A-4912-89D9-F7593BCEBE6D}"/>
    <dgm:cxn modelId="{57C9356B-1929-456A-8676-A6617902BBB6}" type="presOf" srcId="{7A6F45B2-1B14-4830-A6F9-2CE34515CFAE}" destId="{D89916F2-B92B-45EE-A1A9-E51B63AC7733}" srcOrd="1" destOrd="0" presId="urn:microsoft.com/office/officeart/2005/8/layout/cycle4"/>
    <dgm:cxn modelId="{DBA6BE55-4031-47BB-B607-D28F6C828CD5}" srcId="{51664857-821A-4C9F-813A-32F0274727A2}" destId="{9C4A34B3-8795-49C9-B24D-F8B16ADEACF5}" srcOrd="1" destOrd="0" parTransId="{33BC5A81-F349-449C-8D22-2BD80B40E191}" sibTransId="{FB4445B3-5828-471C-B7F0-F4B88458B543}"/>
    <dgm:cxn modelId="{E2C0EF7E-F416-47F7-BA0C-FF823640F6D2}" type="presOf" srcId="{9C4A34B3-8795-49C9-B24D-F8B16ADEACF5}" destId="{B997C103-6482-49EF-BF58-135686A1629E}" srcOrd="0" destOrd="1" presId="urn:microsoft.com/office/officeart/2005/8/layout/cycle4"/>
    <dgm:cxn modelId="{EDB59111-793E-49C6-8D2A-ED3099BF649E}" type="presOf" srcId="{FCFEDC2E-921A-4705-A0AB-A8CAF79FF3C4}" destId="{E02AD18C-8263-48F3-8C8A-4BB70CE9A218}" srcOrd="1" destOrd="1" presId="urn:microsoft.com/office/officeart/2005/8/layout/cycle4"/>
    <dgm:cxn modelId="{CFD593E3-0CFC-43CA-BA16-F2BF308A9658}" srcId="{64E72AFA-9A37-4EF7-9DF3-288D15B4AD6F}" destId="{EE5A6BCB-7982-4329-8A78-B8EDED3E6F62}" srcOrd="0" destOrd="0" parTransId="{88F1FB6F-CC8E-488F-A745-680A376D71F3}" sibTransId="{64F7F745-75F2-4436-8210-2C2627712928}"/>
    <dgm:cxn modelId="{5BF6B239-1C05-43E2-B9E5-5F30957FE527}" type="presOf" srcId="{1C03BB02-897A-4973-B1C1-9F199FB6C228}" destId="{4E20A334-BBCB-4C09-B798-F753448D1EBE}" srcOrd="0" destOrd="0" presId="urn:microsoft.com/office/officeart/2005/8/layout/cycle4"/>
    <dgm:cxn modelId="{AE3C5A52-C83B-4C6A-9194-7F9CDC3D1E5D}" type="presOf" srcId="{64E72AFA-9A37-4EF7-9DF3-288D15B4AD6F}" destId="{4E538FE2-95A4-41F4-AADC-41FE66CFF5F1}" srcOrd="0" destOrd="0" presId="urn:microsoft.com/office/officeart/2005/8/layout/cycle4"/>
    <dgm:cxn modelId="{9D00FE5C-01AF-420C-BA33-EDED88C3D9A1}" type="presOf" srcId="{3A3D70E3-8198-4FA2-8D4B-5068C25637F0}" destId="{BA3EE06E-D7C2-4466-A2B6-1E5D2212A05D}" srcOrd="1" destOrd="0" presId="urn:microsoft.com/office/officeart/2005/8/layout/cycle4"/>
    <dgm:cxn modelId="{1A4959E1-A027-4F43-98DF-15BDE90EF000}" type="presOf" srcId="{46C8DEDE-E60F-49A3-BBAB-3D55F38589FE}" destId="{124A5BA0-F566-4DFB-9ED9-512595BABE5B}" srcOrd="0" destOrd="0" presId="urn:microsoft.com/office/officeart/2005/8/layout/cycle4"/>
    <dgm:cxn modelId="{BB433B05-018E-4328-8AB8-5D8E4BBF06AD}" srcId="{EE5A6BCB-7982-4329-8A78-B8EDED3E6F62}" destId="{843A0B8B-11B7-4AA9-BF3D-860CAE6BD7A9}" srcOrd="1" destOrd="0" parTransId="{57606588-124E-4AF4-9920-025D19827D73}" sibTransId="{3E19CB42-FC1D-4677-B076-6F07E4DAE921}"/>
    <dgm:cxn modelId="{F08FAAA6-A665-4F61-9672-34B4556D1301}" type="presOf" srcId="{DD611864-F2A4-4603-A88C-5523661E2D94}" destId="{6F6770E4-ECCC-416B-A648-D298558309E7}" srcOrd="1" destOrd="0" presId="urn:microsoft.com/office/officeart/2005/8/layout/cycle4"/>
    <dgm:cxn modelId="{8A8FF17A-20B1-43CD-A9F7-90B178C8FCE5}" type="presOf" srcId="{51664857-821A-4C9F-813A-32F0274727A2}" destId="{253F9F90-594E-4847-8B47-399373A2E81D}" srcOrd="0" destOrd="0" presId="urn:microsoft.com/office/officeart/2005/8/layout/cycle4"/>
    <dgm:cxn modelId="{4000EED9-F97B-4ED6-A54B-BB3C97C3C0A7}" type="presOf" srcId="{FCFEDC2E-921A-4705-A0AB-A8CAF79FF3C4}" destId="{4E20A334-BBCB-4C09-B798-F753448D1EBE}" srcOrd="0" destOrd="1" presId="urn:microsoft.com/office/officeart/2005/8/layout/cycle4"/>
    <dgm:cxn modelId="{6F5818FD-64D5-40F8-A608-2C98DB6CF24D}" type="presOf" srcId="{8AEB6B8B-5B90-46D5-B977-E093F20FFA52}" destId="{AA06027F-BF30-4710-A7FA-AE4A5A13CB42}" srcOrd="0" destOrd="0" presId="urn:microsoft.com/office/officeart/2005/8/layout/cycle4"/>
    <dgm:cxn modelId="{20B73719-6AB5-432C-962A-F6723FE6F566}" type="presOf" srcId="{843A0B8B-11B7-4AA9-BF3D-860CAE6BD7A9}" destId="{FF881187-62B3-45A7-B98A-A0BB82C44D6E}" srcOrd="0" destOrd="1" presId="urn:microsoft.com/office/officeart/2005/8/layout/cycle4"/>
    <dgm:cxn modelId="{52120BE1-B70B-4FCF-8873-B7269BB5371D}" srcId="{64E72AFA-9A37-4EF7-9DF3-288D15B4AD6F}" destId="{46C8DEDE-E60F-49A3-BBAB-3D55F38589FE}" srcOrd="1" destOrd="0" parTransId="{9D9B7254-3CA5-46CC-B3B4-DD58E8C71F2B}" sibTransId="{B5BF5716-20D6-48F5-851A-71FCEF8C512D}"/>
    <dgm:cxn modelId="{3A6980E9-D826-4432-989F-B088CE1B2929}" srcId="{64E72AFA-9A37-4EF7-9DF3-288D15B4AD6F}" destId="{8AEB6B8B-5B90-46D5-B977-E093F20FFA52}" srcOrd="3" destOrd="0" parTransId="{A72498CB-CB78-4156-8C47-634883C0CC63}" sibTransId="{4AC3DE40-12A7-44D6-B52A-ACCA0F89759E}"/>
    <dgm:cxn modelId="{5A679D77-2AA4-4579-ABBC-DA2E059733DE}" type="presOf" srcId="{3A3D70E3-8198-4FA2-8D4B-5068C25637F0}" destId="{FF881187-62B3-45A7-B98A-A0BB82C44D6E}" srcOrd="0" destOrd="0" presId="urn:microsoft.com/office/officeart/2005/8/layout/cycle4"/>
    <dgm:cxn modelId="{CB34E6EB-9F57-4AE5-8C96-B5FBA8327AD8}" type="presOf" srcId="{DD611864-F2A4-4603-A88C-5523661E2D94}" destId="{B253F8A9-46F1-44D6-A6E6-AB31E202A20C}" srcOrd="0" destOrd="0" presId="urn:microsoft.com/office/officeart/2005/8/layout/cycle4"/>
    <dgm:cxn modelId="{BFC75AC0-D23C-47FC-B219-20FE693D9BA4}" srcId="{46C8DEDE-E60F-49A3-BBAB-3D55F38589FE}" destId="{1C03BB02-897A-4973-B1C1-9F199FB6C228}" srcOrd="0" destOrd="0" parTransId="{AD5FC044-BF26-42B3-8170-E31219FD51E3}" sibTransId="{AE3BD4E4-8D2C-47A6-8B6A-47ED6D5D9353}"/>
    <dgm:cxn modelId="{BFCE7B68-4269-4B40-8E7D-F1C96DCFDD4F}" srcId="{51664857-821A-4C9F-813A-32F0274727A2}" destId="{7A6F45B2-1B14-4830-A6F9-2CE34515CFAE}" srcOrd="0" destOrd="0" parTransId="{6F769065-4E51-4A45-8BDA-4C223A28370E}" sibTransId="{592D439E-8E25-4C79-9362-F4664DE53903}"/>
    <dgm:cxn modelId="{A4E1D748-2FC8-4714-8B68-07C690FB89A1}" srcId="{8AEB6B8B-5B90-46D5-B977-E093F20FFA52}" destId="{6601E9EE-8413-4670-AA47-7B9C2C101B7A}" srcOrd="1" destOrd="0" parTransId="{B0F96C9B-CC48-40C6-A1B3-1867A9AE85C5}" sibTransId="{9DDC6B53-4766-4CDE-A047-4E33BD045E41}"/>
    <dgm:cxn modelId="{4C00528E-145B-4553-9146-DA15AC57D3E9}" type="presOf" srcId="{6601E9EE-8413-4670-AA47-7B9C2C101B7A}" destId="{B253F8A9-46F1-44D6-A6E6-AB31E202A20C}" srcOrd="0" destOrd="1" presId="urn:microsoft.com/office/officeart/2005/8/layout/cycle4"/>
    <dgm:cxn modelId="{E4427DD8-62B6-4158-8697-DFF1753D79D1}" srcId="{EE5A6BCB-7982-4329-8A78-B8EDED3E6F62}" destId="{3A3D70E3-8198-4FA2-8D4B-5068C25637F0}" srcOrd="0" destOrd="0" parTransId="{0513F663-04CB-42AC-921B-F3F7866C6C0B}" sibTransId="{20FABC5E-BBD2-4186-BB95-0E7DC29E6461}"/>
    <dgm:cxn modelId="{D349DE8A-D3D0-459A-8D88-9EAC7BBF4177}" type="presOf" srcId="{7A6F45B2-1B14-4830-A6F9-2CE34515CFAE}" destId="{B997C103-6482-49EF-BF58-135686A1629E}" srcOrd="0" destOrd="0" presId="urn:microsoft.com/office/officeart/2005/8/layout/cycle4"/>
    <dgm:cxn modelId="{1441FD2B-6239-4D56-AF81-063F4BEA9F5C}" type="presOf" srcId="{843A0B8B-11B7-4AA9-BF3D-860CAE6BD7A9}" destId="{BA3EE06E-D7C2-4466-A2B6-1E5D2212A05D}" srcOrd="1" destOrd="1" presId="urn:microsoft.com/office/officeart/2005/8/layout/cycle4"/>
    <dgm:cxn modelId="{AF044475-E7D6-4E21-98D6-4D3C1F000B37}" type="presOf" srcId="{EE5A6BCB-7982-4329-8A78-B8EDED3E6F62}" destId="{9CFDEC17-FFDD-4788-9B1B-DD39C8086BDD}" srcOrd="0" destOrd="0" presId="urn:microsoft.com/office/officeart/2005/8/layout/cycle4"/>
    <dgm:cxn modelId="{AEF2ACA1-6372-4C9B-9B90-83C2DB762E9D}" type="presParOf" srcId="{4E538FE2-95A4-41F4-AADC-41FE66CFF5F1}" destId="{868F916B-C949-4C89-B6C9-DB3842B93C11}" srcOrd="0" destOrd="0" presId="urn:microsoft.com/office/officeart/2005/8/layout/cycle4"/>
    <dgm:cxn modelId="{5EF6AD37-D22F-435D-A533-F9CD000125EB}" type="presParOf" srcId="{868F916B-C949-4C89-B6C9-DB3842B93C11}" destId="{8637AD21-1C32-4178-871E-0A9829A09EB2}" srcOrd="0" destOrd="0" presId="urn:microsoft.com/office/officeart/2005/8/layout/cycle4"/>
    <dgm:cxn modelId="{54509881-4BA4-4AB2-AB14-21228B41F8B4}" type="presParOf" srcId="{8637AD21-1C32-4178-871E-0A9829A09EB2}" destId="{FF881187-62B3-45A7-B98A-A0BB82C44D6E}" srcOrd="0" destOrd="0" presId="urn:microsoft.com/office/officeart/2005/8/layout/cycle4"/>
    <dgm:cxn modelId="{10F942A6-FDCD-4EC9-BC1C-BA0858CF9AB8}" type="presParOf" srcId="{8637AD21-1C32-4178-871E-0A9829A09EB2}" destId="{BA3EE06E-D7C2-4466-A2B6-1E5D2212A05D}" srcOrd="1" destOrd="0" presId="urn:microsoft.com/office/officeart/2005/8/layout/cycle4"/>
    <dgm:cxn modelId="{57C9F814-651D-4C58-91EE-3E31B09932C1}" type="presParOf" srcId="{868F916B-C949-4C89-B6C9-DB3842B93C11}" destId="{C839EF7E-70A1-4E82-BB83-813E607601CC}" srcOrd="1" destOrd="0" presId="urn:microsoft.com/office/officeart/2005/8/layout/cycle4"/>
    <dgm:cxn modelId="{6606ADF1-A98F-4581-9A6F-28DD4BD8BBE2}" type="presParOf" srcId="{C839EF7E-70A1-4E82-BB83-813E607601CC}" destId="{4E20A334-BBCB-4C09-B798-F753448D1EBE}" srcOrd="0" destOrd="0" presId="urn:microsoft.com/office/officeart/2005/8/layout/cycle4"/>
    <dgm:cxn modelId="{2E39156E-A8FF-4F4F-B539-D1F239B4FEAB}" type="presParOf" srcId="{C839EF7E-70A1-4E82-BB83-813E607601CC}" destId="{E02AD18C-8263-48F3-8C8A-4BB70CE9A218}" srcOrd="1" destOrd="0" presId="urn:microsoft.com/office/officeart/2005/8/layout/cycle4"/>
    <dgm:cxn modelId="{CE63FC41-D329-488F-B714-FE718EA4D6A9}" type="presParOf" srcId="{868F916B-C949-4C89-B6C9-DB3842B93C11}" destId="{43A39A36-15BD-4ECD-887A-872F6A9750DD}" srcOrd="2" destOrd="0" presId="urn:microsoft.com/office/officeart/2005/8/layout/cycle4"/>
    <dgm:cxn modelId="{E54E9670-776C-4820-92E6-0207F6EC6A4A}" type="presParOf" srcId="{43A39A36-15BD-4ECD-887A-872F6A9750DD}" destId="{B997C103-6482-49EF-BF58-135686A1629E}" srcOrd="0" destOrd="0" presId="urn:microsoft.com/office/officeart/2005/8/layout/cycle4"/>
    <dgm:cxn modelId="{309329FC-24E9-4815-B069-F652AD9700D0}" type="presParOf" srcId="{43A39A36-15BD-4ECD-887A-872F6A9750DD}" destId="{D89916F2-B92B-45EE-A1A9-E51B63AC7733}" srcOrd="1" destOrd="0" presId="urn:microsoft.com/office/officeart/2005/8/layout/cycle4"/>
    <dgm:cxn modelId="{E13826D4-E7AC-4EB3-AC9E-5DED5D698EC6}" type="presParOf" srcId="{868F916B-C949-4C89-B6C9-DB3842B93C11}" destId="{229A3C83-5DB1-404B-A750-2A98AC6C7165}" srcOrd="3" destOrd="0" presId="urn:microsoft.com/office/officeart/2005/8/layout/cycle4"/>
    <dgm:cxn modelId="{287AD84E-5FBF-4930-AB53-2F1BA275E771}" type="presParOf" srcId="{229A3C83-5DB1-404B-A750-2A98AC6C7165}" destId="{B253F8A9-46F1-44D6-A6E6-AB31E202A20C}" srcOrd="0" destOrd="0" presId="urn:microsoft.com/office/officeart/2005/8/layout/cycle4"/>
    <dgm:cxn modelId="{DDF16EE1-4A09-4BD4-8E99-2EED221D59EF}" type="presParOf" srcId="{229A3C83-5DB1-404B-A750-2A98AC6C7165}" destId="{6F6770E4-ECCC-416B-A648-D298558309E7}" srcOrd="1" destOrd="0" presId="urn:microsoft.com/office/officeart/2005/8/layout/cycle4"/>
    <dgm:cxn modelId="{1A18B778-42D4-4A5F-8DD5-137C916B5C97}" type="presParOf" srcId="{868F916B-C949-4C89-B6C9-DB3842B93C11}" destId="{A459B541-00F3-4853-9EF3-9535D215BE69}" srcOrd="4" destOrd="0" presId="urn:microsoft.com/office/officeart/2005/8/layout/cycle4"/>
    <dgm:cxn modelId="{7AF56F41-D250-4EA3-B976-58B76C1D3810}" type="presParOf" srcId="{4E538FE2-95A4-41F4-AADC-41FE66CFF5F1}" destId="{35798BB2-24FB-416B-B82C-722E66C13106}" srcOrd="1" destOrd="0" presId="urn:microsoft.com/office/officeart/2005/8/layout/cycle4"/>
    <dgm:cxn modelId="{03D29C2A-745A-4D42-AC31-D64C3D8A2618}" type="presParOf" srcId="{35798BB2-24FB-416B-B82C-722E66C13106}" destId="{9CFDEC17-FFDD-4788-9B1B-DD39C8086BDD}" srcOrd="0" destOrd="0" presId="urn:microsoft.com/office/officeart/2005/8/layout/cycle4"/>
    <dgm:cxn modelId="{5FB4F048-2C62-4AA4-A876-A567E37BC302}" type="presParOf" srcId="{35798BB2-24FB-416B-B82C-722E66C13106}" destId="{124A5BA0-F566-4DFB-9ED9-512595BABE5B}" srcOrd="1" destOrd="0" presId="urn:microsoft.com/office/officeart/2005/8/layout/cycle4"/>
    <dgm:cxn modelId="{D97B3A55-35AC-4D5D-9E2B-95892A20F871}" type="presParOf" srcId="{35798BB2-24FB-416B-B82C-722E66C13106}" destId="{253F9F90-594E-4847-8B47-399373A2E81D}" srcOrd="2" destOrd="0" presId="urn:microsoft.com/office/officeart/2005/8/layout/cycle4"/>
    <dgm:cxn modelId="{23159B5C-3823-4109-BED8-F709E6E05EE2}" type="presParOf" srcId="{35798BB2-24FB-416B-B82C-722E66C13106}" destId="{AA06027F-BF30-4710-A7FA-AE4A5A13CB42}" srcOrd="3" destOrd="0" presId="urn:microsoft.com/office/officeart/2005/8/layout/cycle4"/>
    <dgm:cxn modelId="{94F598E8-30F2-400D-A411-08497EE0F6D5}" type="presParOf" srcId="{35798BB2-24FB-416B-B82C-722E66C13106}" destId="{5B9CA396-AA20-446F-83DD-C17D0697395A}" srcOrd="4" destOrd="0" presId="urn:microsoft.com/office/officeart/2005/8/layout/cycle4"/>
    <dgm:cxn modelId="{515E81F0-41A9-4563-81D3-7041850E22A4}" type="presParOf" srcId="{4E538FE2-95A4-41F4-AADC-41FE66CFF5F1}" destId="{4E01D603-9B0F-4CF5-8838-C647092F98F3}" srcOrd="2" destOrd="0" presId="urn:microsoft.com/office/officeart/2005/8/layout/cycle4"/>
    <dgm:cxn modelId="{6A4D4DF2-FF4B-4B5B-BB7E-F3DA0058F453}" type="presParOf" srcId="{4E538FE2-95A4-41F4-AADC-41FE66CFF5F1}" destId="{7D83B5B9-2890-44D3-B7F5-0EA034CA6EB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2FB3422-EE87-4E7A-984F-0DA44F02AF9A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859A2B3-1F79-4E78-91EB-B5FB62FB79B9}">
      <dgm:prSet phldrT="[Texto]" custT="1"/>
      <dgm:spPr/>
      <dgm:t>
        <a:bodyPr/>
        <a:lstStyle/>
        <a:p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Diagnóstico Implantación </a:t>
          </a:r>
          <a:br>
            <a:rPr lang="es-EC" sz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</a:br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y Monitoreo</a:t>
          </a:r>
          <a:endParaRPr lang="es-ES" sz="1200" dirty="0">
            <a:latin typeface="Roboto Condensed" panose="020B0604020202020204" charset="0"/>
            <a:ea typeface="Roboto Condensed" panose="020B0604020202020204" charset="0"/>
            <a:cs typeface="Times New Roman" panose="02020603050405020304" pitchFamily="18" charset="0"/>
          </a:endParaRPr>
        </a:p>
      </dgm:t>
    </dgm:pt>
    <dgm:pt modelId="{C105145E-1C63-4F75-B890-98FD49219DC7}" type="parTrans" cxnId="{98306907-A501-438C-B9EE-2C3E5EBA12FB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7BCBD3DA-BF8B-4FA2-8D18-BFC3E76503B8}" type="sibTrans" cxnId="{98306907-A501-438C-B9EE-2C3E5EBA12FB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967923AE-26E9-4080-AA4A-9AFF23D064A2}">
      <dgm:prSet phldrT="[Texto]" custT="1"/>
      <dgm:spPr/>
      <dgm:t>
        <a:bodyPr/>
        <a:lstStyle/>
        <a:p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Diagnóstico</a:t>
          </a:r>
          <a:endParaRPr lang="es-ES" sz="1200" dirty="0">
            <a:latin typeface="Roboto Condensed" panose="020B0604020202020204" charset="0"/>
            <a:ea typeface="Roboto Condensed" panose="020B0604020202020204" charset="0"/>
            <a:cs typeface="Times New Roman" panose="02020603050405020304" pitchFamily="18" charset="0"/>
          </a:endParaRPr>
        </a:p>
      </dgm:t>
    </dgm:pt>
    <dgm:pt modelId="{D6FDF313-F956-4BFD-BD83-81141703D615}" type="parTrans" cxnId="{9858AB7F-8A10-4133-8DEC-BD4A7DC772F4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6EFCA3F8-E07B-476B-982A-4358970DA047}" type="sibTrans" cxnId="{9858AB7F-8A10-4133-8DEC-BD4A7DC772F4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AFCD3876-AA9F-44E8-9472-C23A689ECB49}">
      <dgm:prSet phldrT="[Texto]" custT="1"/>
      <dgm:spPr/>
      <dgm:t>
        <a:bodyPr/>
        <a:lstStyle/>
        <a:p>
          <a:r>
            <a:rPr lang="es-ES" sz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Implantacion</a:t>
          </a:r>
        </a:p>
      </dgm:t>
    </dgm:pt>
    <dgm:pt modelId="{D7CFB7BF-ED65-4E22-9241-8CE021D6CF11}" type="parTrans" cxnId="{08E30D49-AAF0-48B4-B017-3DA28B4EEA54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AC275532-F4F9-4858-BAEC-49A40B93E75C}" type="sibTrans" cxnId="{08E30D49-AAF0-48B4-B017-3DA28B4EEA54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7CD26EBE-593D-4C37-B1A8-5553B7ADE94D}">
      <dgm:prSet phldrT="[Texto]" custT="1"/>
      <dgm:spPr/>
      <dgm:t>
        <a:bodyPr/>
        <a:lstStyle/>
        <a:p>
          <a:r>
            <a:rPr lang="es-ES" sz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FODA </a:t>
          </a:r>
        </a:p>
      </dgm:t>
    </dgm:pt>
    <dgm:pt modelId="{D7B7B94F-625D-4D58-8450-52062DE8393F}" type="parTrans" cxnId="{A93D491B-7603-4EB0-B392-F55CB4E142C7}">
      <dgm:prSet/>
      <dgm:spPr/>
      <dgm:t>
        <a:bodyPr/>
        <a:lstStyle/>
        <a:p>
          <a:endParaRPr lang="es-MX">
            <a:latin typeface="Roboto Condensed" panose="020B0604020202020204" charset="0"/>
            <a:ea typeface="Roboto Condensed" panose="020B0604020202020204" charset="0"/>
          </a:endParaRPr>
        </a:p>
      </dgm:t>
    </dgm:pt>
    <dgm:pt modelId="{DC8C67C4-4259-4593-BC6D-2D010DC020BA}" type="sibTrans" cxnId="{A93D491B-7603-4EB0-B392-F55CB4E142C7}">
      <dgm:prSet/>
      <dgm:spPr/>
      <dgm:t>
        <a:bodyPr/>
        <a:lstStyle/>
        <a:p>
          <a:endParaRPr lang="es-MX">
            <a:latin typeface="Roboto Condensed" panose="020B0604020202020204" charset="0"/>
            <a:ea typeface="Roboto Condensed" panose="020B0604020202020204" charset="0"/>
          </a:endParaRPr>
        </a:p>
      </dgm:t>
    </dgm:pt>
    <dgm:pt modelId="{9041862B-9A4C-41DE-8C49-F0BC6F307601}">
      <dgm:prSet phldrT="[Texto]" custT="1"/>
      <dgm:spPr/>
      <dgm:t>
        <a:bodyPr/>
        <a:lstStyle/>
        <a:p>
          <a:r>
            <a:rPr lang="es-ES" sz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Generación de estrategias  </a:t>
          </a:r>
        </a:p>
      </dgm:t>
    </dgm:pt>
    <dgm:pt modelId="{E9B0542B-5AA6-4BE0-9810-54A05450BD7B}" type="parTrans" cxnId="{E4CD0375-67CB-425F-A742-88EE851528E9}">
      <dgm:prSet/>
      <dgm:spPr/>
      <dgm:t>
        <a:bodyPr/>
        <a:lstStyle/>
        <a:p>
          <a:endParaRPr lang="es-MX">
            <a:latin typeface="Roboto Condensed" panose="020B0604020202020204" charset="0"/>
            <a:ea typeface="Roboto Condensed" panose="020B0604020202020204" charset="0"/>
          </a:endParaRPr>
        </a:p>
      </dgm:t>
    </dgm:pt>
    <dgm:pt modelId="{924BCA52-B097-411B-8B66-0D7B944D2C02}" type="sibTrans" cxnId="{E4CD0375-67CB-425F-A742-88EE851528E9}">
      <dgm:prSet/>
      <dgm:spPr/>
      <dgm:t>
        <a:bodyPr/>
        <a:lstStyle/>
        <a:p>
          <a:endParaRPr lang="es-MX">
            <a:latin typeface="Roboto Condensed" panose="020B0604020202020204" charset="0"/>
            <a:ea typeface="Roboto Condensed" panose="020B0604020202020204" charset="0"/>
          </a:endParaRPr>
        </a:p>
      </dgm:t>
    </dgm:pt>
    <dgm:pt modelId="{DEBE4861-56B1-439E-A356-49864E361C4F}">
      <dgm:prSet phldrT="[Texto]" custT="1"/>
      <dgm:spPr/>
      <dgm:t>
        <a:bodyPr/>
        <a:lstStyle/>
        <a:p>
          <a:r>
            <a:rPr lang="es-ES" sz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Otras </a:t>
          </a:r>
          <a:r>
            <a:rPr lang="es-ES" sz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herramientas de diagnóstico</a:t>
          </a:r>
        </a:p>
      </dgm:t>
    </dgm:pt>
    <dgm:pt modelId="{8135E3FA-15E6-4A72-8AA1-49B1C9588A5C}" type="parTrans" cxnId="{1D81A088-9BE1-43C8-9926-E791C14A24B1}">
      <dgm:prSet/>
      <dgm:spPr/>
      <dgm:t>
        <a:bodyPr/>
        <a:lstStyle/>
        <a:p>
          <a:endParaRPr lang="es-MX">
            <a:latin typeface="Roboto Condensed" panose="020B0604020202020204" charset="0"/>
            <a:ea typeface="Roboto Condensed" panose="020B0604020202020204" charset="0"/>
          </a:endParaRPr>
        </a:p>
      </dgm:t>
    </dgm:pt>
    <dgm:pt modelId="{1DEFEBDA-FF2C-482F-B5A5-7D0EE374436A}" type="sibTrans" cxnId="{1D81A088-9BE1-43C8-9926-E791C14A24B1}">
      <dgm:prSet/>
      <dgm:spPr/>
      <dgm:t>
        <a:bodyPr/>
        <a:lstStyle/>
        <a:p>
          <a:endParaRPr lang="es-MX">
            <a:latin typeface="Roboto Condensed" panose="020B0604020202020204" charset="0"/>
            <a:ea typeface="Roboto Condensed" panose="020B0604020202020204" charset="0"/>
          </a:endParaRPr>
        </a:p>
      </dgm:t>
    </dgm:pt>
    <dgm:pt modelId="{A71E86CB-0B82-440B-8DB3-F4839185965C}">
      <dgm:prSet phldrT="[Texto]" custT="1"/>
      <dgm:spPr/>
      <dgm:t>
        <a:bodyPr/>
        <a:lstStyle/>
        <a:p>
          <a:r>
            <a:rPr lang="es-EC" sz="120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Análisis Situacional </a:t>
          </a:r>
          <a:endParaRPr lang="es-ES" sz="1200" dirty="0">
            <a:latin typeface="Roboto Condensed" panose="020B0604020202020204" charset="0"/>
            <a:ea typeface="Roboto Condensed" panose="020B0604020202020204" charset="0"/>
            <a:cs typeface="Times New Roman" panose="02020603050405020304" pitchFamily="18" charset="0"/>
          </a:endParaRPr>
        </a:p>
      </dgm:t>
    </dgm:pt>
    <dgm:pt modelId="{0818D7C5-3B11-4DA8-9CE2-2E9F667841AA}" type="parTrans" cxnId="{34D06FCB-18E1-4F79-AB78-172BDDB06639}">
      <dgm:prSet/>
      <dgm:spPr/>
      <dgm:t>
        <a:bodyPr/>
        <a:lstStyle/>
        <a:p>
          <a:endParaRPr lang="es-ES"/>
        </a:p>
      </dgm:t>
    </dgm:pt>
    <dgm:pt modelId="{CD8E7041-6687-4815-9A5A-C1DA113A3963}" type="sibTrans" cxnId="{34D06FCB-18E1-4F79-AB78-172BDDB06639}">
      <dgm:prSet/>
      <dgm:spPr/>
      <dgm:t>
        <a:bodyPr/>
        <a:lstStyle/>
        <a:p>
          <a:endParaRPr lang="es-ES"/>
        </a:p>
      </dgm:t>
    </dgm:pt>
    <dgm:pt modelId="{BB03093A-FE8B-4A6B-86D2-59B458092D8C}">
      <dgm:prSet phldrT="[Texto]" custT="1"/>
      <dgm:spPr/>
      <dgm:t>
        <a:bodyPr/>
        <a:lstStyle/>
        <a:p>
          <a:r>
            <a:rPr lang="es-ES" sz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Proyección de la situación </a:t>
          </a:r>
          <a:endParaRPr lang="es-ES" sz="1200" dirty="0">
            <a:latin typeface="Roboto Condensed" panose="020B0604020202020204" charset="0"/>
            <a:ea typeface="Roboto Condensed" panose="020B0604020202020204" charset="0"/>
            <a:cs typeface="Times New Roman" panose="02020603050405020304" pitchFamily="18" charset="0"/>
          </a:endParaRPr>
        </a:p>
      </dgm:t>
    </dgm:pt>
    <dgm:pt modelId="{E7546EF6-E97E-4638-88A2-6BA1D3B907E8}" type="parTrans" cxnId="{B13ABA65-E3DB-4F1F-A4B0-3C78E1FF4C5D}">
      <dgm:prSet/>
      <dgm:spPr/>
      <dgm:t>
        <a:bodyPr/>
        <a:lstStyle/>
        <a:p>
          <a:endParaRPr lang="es-ES"/>
        </a:p>
      </dgm:t>
    </dgm:pt>
    <dgm:pt modelId="{1D4ABEFF-3E9F-4064-BEC0-DDBF4D7D0DB6}" type="sibTrans" cxnId="{B13ABA65-E3DB-4F1F-A4B0-3C78E1FF4C5D}">
      <dgm:prSet/>
      <dgm:spPr/>
      <dgm:t>
        <a:bodyPr/>
        <a:lstStyle/>
        <a:p>
          <a:endParaRPr lang="es-ES"/>
        </a:p>
      </dgm:t>
    </dgm:pt>
    <dgm:pt modelId="{277E1E6C-BCE4-4B9B-9EA4-30F21AAEDAB4}" type="pres">
      <dgm:prSet presAssocID="{92FB3422-EE87-4E7A-984F-0DA44F02AF9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F189E3F-59B0-4D52-A5CB-584524F8DDD4}" type="pres">
      <dgm:prSet presAssocID="{0859A2B3-1F79-4E78-91EB-B5FB62FB79B9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23216D2F-85D0-4341-A588-A3DC2573B2E8}" type="pres">
      <dgm:prSet presAssocID="{0859A2B3-1F79-4E78-91EB-B5FB62FB79B9}" presName="rootComposite1" presStyleCnt="0"/>
      <dgm:spPr/>
      <dgm:t>
        <a:bodyPr/>
        <a:lstStyle/>
        <a:p>
          <a:endParaRPr lang="es-ES"/>
        </a:p>
      </dgm:t>
    </dgm:pt>
    <dgm:pt modelId="{C5EEF436-0248-4675-8F2D-C5D45E2F5F03}" type="pres">
      <dgm:prSet presAssocID="{0859A2B3-1F79-4E78-91EB-B5FB62FB79B9}" presName="rootText1" presStyleLbl="node0" presStyleIdx="0" presStyleCnt="1" custScaleY="19310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BF0F28D-35C0-42FC-B659-19A9275823C0}" type="pres">
      <dgm:prSet presAssocID="{0859A2B3-1F79-4E78-91EB-B5FB62FB79B9}" presName="rootConnector1" presStyleLbl="node1" presStyleIdx="0" presStyleCnt="0"/>
      <dgm:spPr/>
      <dgm:t>
        <a:bodyPr/>
        <a:lstStyle/>
        <a:p>
          <a:endParaRPr lang="es-ES"/>
        </a:p>
      </dgm:t>
    </dgm:pt>
    <dgm:pt modelId="{591C5A22-1EA5-4525-B979-549F0308EA13}" type="pres">
      <dgm:prSet presAssocID="{0859A2B3-1F79-4E78-91EB-B5FB62FB79B9}" presName="hierChild2" presStyleCnt="0"/>
      <dgm:spPr/>
      <dgm:t>
        <a:bodyPr/>
        <a:lstStyle/>
        <a:p>
          <a:endParaRPr lang="es-ES"/>
        </a:p>
      </dgm:t>
    </dgm:pt>
    <dgm:pt modelId="{E732F870-E3D8-45CE-AF20-3467B4BEA016}" type="pres">
      <dgm:prSet presAssocID="{D6FDF313-F956-4BFD-BD83-81141703D615}" presName="Name64" presStyleLbl="parChTrans1D2" presStyleIdx="0" presStyleCnt="3"/>
      <dgm:spPr/>
      <dgm:t>
        <a:bodyPr/>
        <a:lstStyle/>
        <a:p>
          <a:endParaRPr lang="es-ES"/>
        </a:p>
      </dgm:t>
    </dgm:pt>
    <dgm:pt modelId="{3891A7F2-D4E1-4B1A-9EA5-C62FCC77CA25}" type="pres">
      <dgm:prSet presAssocID="{967923AE-26E9-4080-AA4A-9AFF23D064A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EC69446F-2A02-4370-8E8B-66914BAA5F6C}" type="pres">
      <dgm:prSet presAssocID="{967923AE-26E9-4080-AA4A-9AFF23D064A2}" presName="rootComposite" presStyleCnt="0"/>
      <dgm:spPr/>
      <dgm:t>
        <a:bodyPr/>
        <a:lstStyle/>
        <a:p>
          <a:endParaRPr lang="es-ES"/>
        </a:p>
      </dgm:t>
    </dgm:pt>
    <dgm:pt modelId="{57F5D9EE-CEC5-49E5-B9A9-7F2B63D88858}" type="pres">
      <dgm:prSet presAssocID="{967923AE-26E9-4080-AA4A-9AFF23D064A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A194C7E-9637-470C-845E-273C0B17D7A4}" type="pres">
      <dgm:prSet presAssocID="{967923AE-26E9-4080-AA4A-9AFF23D064A2}" presName="rootConnector" presStyleLbl="node2" presStyleIdx="0" presStyleCnt="3"/>
      <dgm:spPr/>
      <dgm:t>
        <a:bodyPr/>
        <a:lstStyle/>
        <a:p>
          <a:endParaRPr lang="es-ES"/>
        </a:p>
      </dgm:t>
    </dgm:pt>
    <dgm:pt modelId="{9F6C6DD2-EF48-4F8E-816B-9DC40BD8A457}" type="pres">
      <dgm:prSet presAssocID="{967923AE-26E9-4080-AA4A-9AFF23D064A2}" presName="hierChild4" presStyleCnt="0"/>
      <dgm:spPr/>
      <dgm:t>
        <a:bodyPr/>
        <a:lstStyle/>
        <a:p>
          <a:endParaRPr lang="es-ES"/>
        </a:p>
      </dgm:t>
    </dgm:pt>
    <dgm:pt modelId="{80B88A11-A5D8-41FA-B8F8-5CAAAE7C363C}" type="pres">
      <dgm:prSet presAssocID="{0818D7C5-3B11-4DA8-9CE2-2E9F667841AA}" presName="Name64" presStyleLbl="parChTrans1D3" presStyleIdx="0" presStyleCnt="4"/>
      <dgm:spPr/>
      <dgm:t>
        <a:bodyPr/>
        <a:lstStyle/>
        <a:p>
          <a:endParaRPr lang="es-ES"/>
        </a:p>
      </dgm:t>
    </dgm:pt>
    <dgm:pt modelId="{B1398E1C-D659-4169-A0C9-6B1C4A6D3515}" type="pres">
      <dgm:prSet presAssocID="{A71E86CB-0B82-440B-8DB3-F4839185965C}" presName="hierRoot2" presStyleCnt="0">
        <dgm:presLayoutVars>
          <dgm:hierBranch val="init"/>
        </dgm:presLayoutVars>
      </dgm:prSet>
      <dgm:spPr/>
    </dgm:pt>
    <dgm:pt modelId="{B560C6B6-BCCF-4FA3-9D71-6103AEB41EBD}" type="pres">
      <dgm:prSet presAssocID="{A71E86CB-0B82-440B-8DB3-F4839185965C}" presName="rootComposite" presStyleCnt="0"/>
      <dgm:spPr/>
    </dgm:pt>
    <dgm:pt modelId="{4C47F0EF-CDE0-4B3A-BEAB-48FCB1CF472E}" type="pres">
      <dgm:prSet presAssocID="{A71E86CB-0B82-440B-8DB3-F4839185965C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3E8C2BB-B598-4054-8EB5-9B33A37C0E85}" type="pres">
      <dgm:prSet presAssocID="{A71E86CB-0B82-440B-8DB3-F4839185965C}" presName="rootConnector" presStyleLbl="node3" presStyleIdx="0" presStyleCnt="4"/>
      <dgm:spPr/>
      <dgm:t>
        <a:bodyPr/>
        <a:lstStyle/>
        <a:p>
          <a:endParaRPr lang="es-ES"/>
        </a:p>
      </dgm:t>
    </dgm:pt>
    <dgm:pt modelId="{1890A3D3-4118-4654-8973-ADD220046854}" type="pres">
      <dgm:prSet presAssocID="{A71E86CB-0B82-440B-8DB3-F4839185965C}" presName="hierChild4" presStyleCnt="0"/>
      <dgm:spPr/>
    </dgm:pt>
    <dgm:pt modelId="{90D2EEB3-BDB8-4E71-8A43-1E74619A0199}" type="pres">
      <dgm:prSet presAssocID="{A71E86CB-0B82-440B-8DB3-F4839185965C}" presName="hierChild5" presStyleCnt="0"/>
      <dgm:spPr/>
    </dgm:pt>
    <dgm:pt modelId="{83A6D3C5-4D32-4F9D-8A75-36D942E5241F}" type="pres">
      <dgm:prSet presAssocID="{D7B7B94F-625D-4D58-8450-52062DE8393F}" presName="Name64" presStyleLbl="parChTrans1D3" presStyleIdx="1" presStyleCnt="4"/>
      <dgm:spPr/>
      <dgm:t>
        <a:bodyPr/>
        <a:lstStyle/>
        <a:p>
          <a:endParaRPr lang="es-MX"/>
        </a:p>
      </dgm:t>
    </dgm:pt>
    <dgm:pt modelId="{E84CF315-6C3E-4800-B284-BCB6C9CFEAE4}" type="pres">
      <dgm:prSet presAssocID="{7CD26EBE-593D-4C37-B1A8-5553B7ADE94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9696F787-78D8-46AB-AB12-98AC39BC8284}" type="pres">
      <dgm:prSet presAssocID="{7CD26EBE-593D-4C37-B1A8-5553B7ADE94D}" presName="rootComposite" presStyleCnt="0"/>
      <dgm:spPr/>
      <dgm:t>
        <a:bodyPr/>
        <a:lstStyle/>
        <a:p>
          <a:endParaRPr lang="es-ES"/>
        </a:p>
      </dgm:t>
    </dgm:pt>
    <dgm:pt modelId="{380F2BC3-E08F-4812-A1D2-539A7A5C64BB}" type="pres">
      <dgm:prSet presAssocID="{7CD26EBE-593D-4C37-B1A8-5553B7ADE94D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F4D79DC-5C16-452C-B2F9-814E91BD79C5}" type="pres">
      <dgm:prSet presAssocID="{7CD26EBE-593D-4C37-B1A8-5553B7ADE94D}" presName="rootConnector" presStyleLbl="node3" presStyleIdx="1" presStyleCnt="4"/>
      <dgm:spPr/>
      <dgm:t>
        <a:bodyPr/>
        <a:lstStyle/>
        <a:p>
          <a:endParaRPr lang="es-ES"/>
        </a:p>
      </dgm:t>
    </dgm:pt>
    <dgm:pt modelId="{F257A0DC-36D7-4F53-A251-980AD2B988F4}" type="pres">
      <dgm:prSet presAssocID="{7CD26EBE-593D-4C37-B1A8-5553B7ADE94D}" presName="hierChild4" presStyleCnt="0"/>
      <dgm:spPr/>
      <dgm:t>
        <a:bodyPr/>
        <a:lstStyle/>
        <a:p>
          <a:endParaRPr lang="es-ES"/>
        </a:p>
      </dgm:t>
    </dgm:pt>
    <dgm:pt modelId="{96129E09-B8D4-4346-A545-0CC9BB5CEDC1}" type="pres">
      <dgm:prSet presAssocID="{7CD26EBE-593D-4C37-B1A8-5553B7ADE94D}" presName="hierChild5" presStyleCnt="0"/>
      <dgm:spPr/>
      <dgm:t>
        <a:bodyPr/>
        <a:lstStyle/>
        <a:p>
          <a:endParaRPr lang="es-ES"/>
        </a:p>
      </dgm:t>
    </dgm:pt>
    <dgm:pt modelId="{87450214-A310-40F4-9E28-10CAAF7F4DDB}" type="pres">
      <dgm:prSet presAssocID="{8135E3FA-15E6-4A72-8AA1-49B1C9588A5C}" presName="Name64" presStyleLbl="parChTrans1D3" presStyleIdx="2" presStyleCnt="4"/>
      <dgm:spPr/>
      <dgm:t>
        <a:bodyPr/>
        <a:lstStyle/>
        <a:p>
          <a:endParaRPr lang="es-MX"/>
        </a:p>
      </dgm:t>
    </dgm:pt>
    <dgm:pt modelId="{D61A0717-C7D8-4B65-98CA-50CE0598C9B1}" type="pres">
      <dgm:prSet presAssocID="{DEBE4861-56B1-439E-A356-49864E361C4F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5D581B2F-FB85-4264-97A7-1ECDDB9C2631}" type="pres">
      <dgm:prSet presAssocID="{DEBE4861-56B1-439E-A356-49864E361C4F}" presName="rootComposite" presStyleCnt="0"/>
      <dgm:spPr/>
      <dgm:t>
        <a:bodyPr/>
        <a:lstStyle/>
        <a:p>
          <a:endParaRPr lang="es-ES"/>
        </a:p>
      </dgm:t>
    </dgm:pt>
    <dgm:pt modelId="{5A293DEE-04D3-40E2-979A-E3360B00E6B8}" type="pres">
      <dgm:prSet presAssocID="{DEBE4861-56B1-439E-A356-49864E361C4F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4D4B8BC-4D3C-4535-9A01-BAA2F16F885E}" type="pres">
      <dgm:prSet presAssocID="{DEBE4861-56B1-439E-A356-49864E361C4F}" presName="rootConnector" presStyleLbl="node3" presStyleIdx="2" presStyleCnt="4"/>
      <dgm:spPr/>
      <dgm:t>
        <a:bodyPr/>
        <a:lstStyle/>
        <a:p>
          <a:endParaRPr lang="es-ES"/>
        </a:p>
      </dgm:t>
    </dgm:pt>
    <dgm:pt modelId="{2C9B904A-5D74-4C7A-8453-1FA2FE959EAD}" type="pres">
      <dgm:prSet presAssocID="{DEBE4861-56B1-439E-A356-49864E361C4F}" presName="hierChild4" presStyleCnt="0"/>
      <dgm:spPr/>
      <dgm:t>
        <a:bodyPr/>
        <a:lstStyle/>
        <a:p>
          <a:endParaRPr lang="es-ES"/>
        </a:p>
      </dgm:t>
    </dgm:pt>
    <dgm:pt modelId="{B17AAA65-73E4-4640-BB2C-2ED94353D606}" type="pres">
      <dgm:prSet presAssocID="{DEBE4861-56B1-439E-A356-49864E361C4F}" presName="hierChild5" presStyleCnt="0"/>
      <dgm:spPr/>
      <dgm:t>
        <a:bodyPr/>
        <a:lstStyle/>
        <a:p>
          <a:endParaRPr lang="es-ES"/>
        </a:p>
      </dgm:t>
    </dgm:pt>
    <dgm:pt modelId="{1B2B1EE0-C219-40E5-B766-1689261CA2F3}" type="pres">
      <dgm:prSet presAssocID="{967923AE-26E9-4080-AA4A-9AFF23D064A2}" presName="hierChild5" presStyleCnt="0"/>
      <dgm:spPr/>
      <dgm:t>
        <a:bodyPr/>
        <a:lstStyle/>
        <a:p>
          <a:endParaRPr lang="es-ES"/>
        </a:p>
      </dgm:t>
    </dgm:pt>
    <dgm:pt modelId="{A6684985-7356-4D88-ABB0-C1C8846CAB7A}" type="pres">
      <dgm:prSet presAssocID="{D7CFB7BF-ED65-4E22-9241-8CE021D6CF11}" presName="Name64" presStyleLbl="parChTrans1D2" presStyleIdx="1" presStyleCnt="3"/>
      <dgm:spPr/>
      <dgm:t>
        <a:bodyPr/>
        <a:lstStyle/>
        <a:p>
          <a:endParaRPr lang="es-ES"/>
        </a:p>
      </dgm:t>
    </dgm:pt>
    <dgm:pt modelId="{65822725-277D-48A2-AEC7-4B759679A385}" type="pres">
      <dgm:prSet presAssocID="{AFCD3876-AA9F-44E8-9472-C23A689ECB49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528FF278-DF23-4ABC-AAB0-9EA510CB4025}" type="pres">
      <dgm:prSet presAssocID="{AFCD3876-AA9F-44E8-9472-C23A689ECB49}" presName="rootComposite" presStyleCnt="0"/>
      <dgm:spPr/>
      <dgm:t>
        <a:bodyPr/>
        <a:lstStyle/>
        <a:p>
          <a:endParaRPr lang="es-ES"/>
        </a:p>
      </dgm:t>
    </dgm:pt>
    <dgm:pt modelId="{1914D68B-31FD-4EFA-8B4B-A7BF3618CECA}" type="pres">
      <dgm:prSet presAssocID="{AFCD3876-AA9F-44E8-9472-C23A689ECB49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1ED5E73-C8F4-4A35-98BF-D70F7E1014CD}" type="pres">
      <dgm:prSet presAssocID="{AFCD3876-AA9F-44E8-9472-C23A689ECB49}" presName="rootConnector" presStyleLbl="node2" presStyleIdx="1" presStyleCnt="3"/>
      <dgm:spPr/>
      <dgm:t>
        <a:bodyPr/>
        <a:lstStyle/>
        <a:p>
          <a:endParaRPr lang="es-ES"/>
        </a:p>
      </dgm:t>
    </dgm:pt>
    <dgm:pt modelId="{63DC56BF-1242-4C3B-83EB-028BDAAC0954}" type="pres">
      <dgm:prSet presAssocID="{AFCD3876-AA9F-44E8-9472-C23A689ECB49}" presName="hierChild4" presStyleCnt="0"/>
      <dgm:spPr/>
      <dgm:t>
        <a:bodyPr/>
        <a:lstStyle/>
        <a:p>
          <a:endParaRPr lang="es-ES"/>
        </a:p>
      </dgm:t>
    </dgm:pt>
    <dgm:pt modelId="{09B0C678-9404-4C3C-A6DE-DDF8DEDE892A}" type="pres">
      <dgm:prSet presAssocID="{E9B0542B-5AA6-4BE0-9810-54A05450BD7B}" presName="Name64" presStyleLbl="parChTrans1D3" presStyleIdx="3" presStyleCnt="4"/>
      <dgm:spPr/>
      <dgm:t>
        <a:bodyPr/>
        <a:lstStyle/>
        <a:p>
          <a:endParaRPr lang="es-MX"/>
        </a:p>
      </dgm:t>
    </dgm:pt>
    <dgm:pt modelId="{A7AEB5AC-7093-4088-BA92-AF6797BC2458}" type="pres">
      <dgm:prSet presAssocID="{9041862B-9A4C-41DE-8C49-F0BC6F307601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A0F9BE12-3E5A-4221-9BA2-00D07B285D00}" type="pres">
      <dgm:prSet presAssocID="{9041862B-9A4C-41DE-8C49-F0BC6F307601}" presName="rootComposite" presStyleCnt="0"/>
      <dgm:spPr/>
      <dgm:t>
        <a:bodyPr/>
        <a:lstStyle/>
        <a:p>
          <a:endParaRPr lang="es-ES"/>
        </a:p>
      </dgm:t>
    </dgm:pt>
    <dgm:pt modelId="{D4A30A76-CCA3-47CD-92CF-18D5C75A7F98}" type="pres">
      <dgm:prSet presAssocID="{9041862B-9A4C-41DE-8C49-F0BC6F307601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7A12C4A-CD24-4920-8EC2-F7DB09228C9B}" type="pres">
      <dgm:prSet presAssocID="{9041862B-9A4C-41DE-8C49-F0BC6F307601}" presName="rootConnector" presStyleLbl="node3" presStyleIdx="3" presStyleCnt="4"/>
      <dgm:spPr/>
      <dgm:t>
        <a:bodyPr/>
        <a:lstStyle/>
        <a:p>
          <a:endParaRPr lang="es-ES"/>
        </a:p>
      </dgm:t>
    </dgm:pt>
    <dgm:pt modelId="{7E655762-5B0D-455C-A744-C954A8A804C4}" type="pres">
      <dgm:prSet presAssocID="{9041862B-9A4C-41DE-8C49-F0BC6F307601}" presName="hierChild4" presStyleCnt="0"/>
      <dgm:spPr/>
      <dgm:t>
        <a:bodyPr/>
        <a:lstStyle/>
        <a:p>
          <a:endParaRPr lang="es-ES"/>
        </a:p>
      </dgm:t>
    </dgm:pt>
    <dgm:pt modelId="{FA869C30-030B-45EA-A410-4B2679D48D25}" type="pres">
      <dgm:prSet presAssocID="{9041862B-9A4C-41DE-8C49-F0BC6F307601}" presName="hierChild5" presStyleCnt="0"/>
      <dgm:spPr/>
      <dgm:t>
        <a:bodyPr/>
        <a:lstStyle/>
        <a:p>
          <a:endParaRPr lang="es-ES"/>
        </a:p>
      </dgm:t>
    </dgm:pt>
    <dgm:pt modelId="{DF1034F4-DD85-484D-8650-795F66481BAB}" type="pres">
      <dgm:prSet presAssocID="{AFCD3876-AA9F-44E8-9472-C23A689ECB49}" presName="hierChild5" presStyleCnt="0"/>
      <dgm:spPr/>
      <dgm:t>
        <a:bodyPr/>
        <a:lstStyle/>
        <a:p>
          <a:endParaRPr lang="es-ES"/>
        </a:p>
      </dgm:t>
    </dgm:pt>
    <dgm:pt modelId="{615F4A41-065C-4A5B-8F90-90E00DE506AE}" type="pres">
      <dgm:prSet presAssocID="{E7546EF6-E97E-4638-88A2-6BA1D3B907E8}" presName="Name64" presStyleLbl="parChTrans1D2" presStyleIdx="2" presStyleCnt="3"/>
      <dgm:spPr/>
      <dgm:t>
        <a:bodyPr/>
        <a:lstStyle/>
        <a:p>
          <a:endParaRPr lang="es-ES"/>
        </a:p>
      </dgm:t>
    </dgm:pt>
    <dgm:pt modelId="{A4C2A535-A67B-4B9E-9AD5-54AB098714E3}" type="pres">
      <dgm:prSet presAssocID="{BB03093A-FE8B-4A6B-86D2-59B458092D8C}" presName="hierRoot2" presStyleCnt="0">
        <dgm:presLayoutVars>
          <dgm:hierBranch val="init"/>
        </dgm:presLayoutVars>
      </dgm:prSet>
      <dgm:spPr/>
    </dgm:pt>
    <dgm:pt modelId="{BD19F6D1-EA86-4EB7-AE84-932BA2AE2095}" type="pres">
      <dgm:prSet presAssocID="{BB03093A-FE8B-4A6B-86D2-59B458092D8C}" presName="rootComposite" presStyleCnt="0"/>
      <dgm:spPr/>
    </dgm:pt>
    <dgm:pt modelId="{62683AD7-4ECC-4407-976A-EC2B82054E6F}" type="pres">
      <dgm:prSet presAssocID="{BB03093A-FE8B-4A6B-86D2-59B458092D8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F9F9E9E-C25E-4BCD-8E6C-07ED618FB484}" type="pres">
      <dgm:prSet presAssocID="{BB03093A-FE8B-4A6B-86D2-59B458092D8C}" presName="rootConnector" presStyleLbl="node2" presStyleIdx="2" presStyleCnt="3"/>
      <dgm:spPr/>
      <dgm:t>
        <a:bodyPr/>
        <a:lstStyle/>
        <a:p>
          <a:endParaRPr lang="es-ES"/>
        </a:p>
      </dgm:t>
    </dgm:pt>
    <dgm:pt modelId="{E41DB60B-1325-4731-819D-671092151C6B}" type="pres">
      <dgm:prSet presAssocID="{BB03093A-FE8B-4A6B-86D2-59B458092D8C}" presName="hierChild4" presStyleCnt="0"/>
      <dgm:spPr/>
    </dgm:pt>
    <dgm:pt modelId="{A37DF7B3-93B2-4F2F-B7BD-2C7FFD33C536}" type="pres">
      <dgm:prSet presAssocID="{BB03093A-FE8B-4A6B-86D2-59B458092D8C}" presName="hierChild5" presStyleCnt="0"/>
      <dgm:spPr/>
    </dgm:pt>
    <dgm:pt modelId="{5DBEF1F9-5466-44F1-B844-94742B932D6D}" type="pres">
      <dgm:prSet presAssocID="{0859A2B3-1F79-4E78-91EB-B5FB62FB79B9}" presName="hierChild3" presStyleCnt="0"/>
      <dgm:spPr/>
      <dgm:t>
        <a:bodyPr/>
        <a:lstStyle/>
        <a:p>
          <a:endParaRPr lang="es-ES"/>
        </a:p>
      </dgm:t>
    </dgm:pt>
  </dgm:ptLst>
  <dgm:cxnLst>
    <dgm:cxn modelId="{5673E5C7-C220-4A6A-B71C-826B9B1A8DFA}" type="presOf" srcId="{0818D7C5-3B11-4DA8-9CE2-2E9F667841AA}" destId="{80B88A11-A5D8-41FA-B8F8-5CAAAE7C363C}" srcOrd="0" destOrd="0" presId="urn:microsoft.com/office/officeart/2009/3/layout/HorizontalOrganizationChart"/>
    <dgm:cxn modelId="{E9966909-2424-4082-8F6F-0AD9E463BB68}" type="presOf" srcId="{BB03093A-FE8B-4A6B-86D2-59B458092D8C}" destId="{62683AD7-4ECC-4407-976A-EC2B82054E6F}" srcOrd="0" destOrd="0" presId="urn:microsoft.com/office/officeart/2009/3/layout/HorizontalOrganizationChart"/>
    <dgm:cxn modelId="{A93D491B-7603-4EB0-B392-F55CB4E142C7}" srcId="{967923AE-26E9-4080-AA4A-9AFF23D064A2}" destId="{7CD26EBE-593D-4C37-B1A8-5553B7ADE94D}" srcOrd="1" destOrd="0" parTransId="{D7B7B94F-625D-4D58-8450-52062DE8393F}" sibTransId="{DC8C67C4-4259-4593-BC6D-2D010DC020BA}"/>
    <dgm:cxn modelId="{18424861-378D-40F3-A37D-11D978B0B9AB}" type="presOf" srcId="{BB03093A-FE8B-4A6B-86D2-59B458092D8C}" destId="{AF9F9E9E-C25E-4BCD-8E6C-07ED618FB484}" srcOrd="1" destOrd="0" presId="urn:microsoft.com/office/officeart/2009/3/layout/HorizontalOrganizationChart"/>
    <dgm:cxn modelId="{98306907-A501-438C-B9EE-2C3E5EBA12FB}" srcId="{92FB3422-EE87-4E7A-984F-0DA44F02AF9A}" destId="{0859A2B3-1F79-4E78-91EB-B5FB62FB79B9}" srcOrd="0" destOrd="0" parTransId="{C105145E-1C63-4F75-B890-98FD49219DC7}" sibTransId="{7BCBD3DA-BF8B-4FA2-8D18-BFC3E76503B8}"/>
    <dgm:cxn modelId="{4522E5FA-9483-4FDB-A683-A74870CD0C1B}" type="presOf" srcId="{A71E86CB-0B82-440B-8DB3-F4839185965C}" destId="{4C47F0EF-CDE0-4B3A-BEAB-48FCB1CF472E}" srcOrd="0" destOrd="0" presId="urn:microsoft.com/office/officeart/2009/3/layout/HorizontalOrganizationChart"/>
    <dgm:cxn modelId="{950EAB66-BBC2-4641-88C0-6E3256AACD86}" type="presOf" srcId="{DEBE4861-56B1-439E-A356-49864E361C4F}" destId="{C4D4B8BC-4D3C-4535-9A01-BAA2F16F885E}" srcOrd="1" destOrd="0" presId="urn:microsoft.com/office/officeart/2009/3/layout/HorizontalOrganizationChart"/>
    <dgm:cxn modelId="{6C784380-A997-4234-A227-2C268D50DC59}" type="presOf" srcId="{E9B0542B-5AA6-4BE0-9810-54A05450BD7B}" destId="{09B0C678-9404-4C3C-A6DE-DDF8DEDE892A}" srcOrd="0" destOrd="0" presId="urn:microsoft.com/office/officeart/2009/3/layout/HorizontalOrganizationChart"/>
    <dgm:cxn modelId="{CA260556-0C61-4D28-A0C9-312BE75C18E2}" type="presOf" srcId="{7CD26EBE-593D-4C37-B1A8-5553B7ADE94D}" destId="{DF4D79DC-5C16-452C-B2F9-814E91BD79C5}" srcOrd="1" destOrd="0" presId="urn:microsoft.com/office/officeart/2009/3/layout/HorizontalOrganizationChart"/>
    <dgm:cxn modelId="{BA0149BC-DE82-4F2F-BDE8-F3EF42218E27}" type="presOf" srcId="{9041862B-9A4C-41DE-8C49-F0BC6F307601}" destId="{77A12C4A-CD24-4920-8EC2-F7DB09228C9B}" srcOrd="1" destOrd="0" presId="urn:microsoft.com/office/officeart/2009/3/layout/HorizontalOrganizationChart"/>
    <dgm:cxn modelId="{08E30D49-AAF0-48B4-B017-3DA28B4EEA54}" srcId="{0859A2B3-1F79-4E78-91EB-B5FB62FB79B9}" destId="{AFCD3876-AA9F-44E8-9472-C23A689ECB49}" srcOrd="1" destOrd="0" parTransId="{D7CFB7BF-ED65-4E22-9241-8CE021D6CF11}" sibTransId="{AC275532-F4F9-4858-BAEC-49A40B93E75C}"/>
    <dgm:cxn modelId="{A46AE96F-A9E3-4BA9-963F-145B6D5C6E80}" type="presOf" srcId="{0859A2B3-1F79-4E78-91EB-B5FB62FB79B9}" destId="{CBF0F28D-35C0-42FC-B659-19A9275823C0}" srcOrd="1" destOrd="0" presId="urn:microsoft.com/office/officeart/2009/3/layout/HorizontalOrganizationChart"/>
    <dgm:cxn modelId="{BA68E253-4BB0-4FC4-A4A0-868DCF4D5491}" type="presOf" srcId="{967923AE-26E9-4080-AA4A-9AFF23D064A2}" destId="{57F5D9EE-CEC5-49E5-B9A9-7F2B63D88858}" srcOrd="0" destOrd="0" presId="urn:microsoft.com/office/officeart/2009/3/layout/HorizontalOrganizationChart"/>
    <dgm:cxn modelId="{C833D635-D064-49F7-A6F5-6E9B94C4AE7B}" type="presOf" srcId="{D6FDF313-F956-4BFD-BD83-81141703D615}" destId="{E732F870-E3D8-45CE-AF20-3467B4BEA016}" srcOrd="0" destOrd="0" presId="urn:microsoft.com/office/officeart/2009/3/layout/HorizontalOrganizationChart"/>
    <dgm:cxn modelId="{8DF69F42-7F6C-4E18-A455-CC179D952E4F}" type="presOf" srcId="{DEBE4861-56B1-439E-A356-49864E361C4F}" destId="{5A293DEE-04D3-40E2-979A-E3360B00E6B8}" srcOrd="0" destOrd="0" presId="urn:microsoft.com/office/officeart/2009/3/layout/HorizontalOrganizationChart"/>
    <dgm:cxn modelId="{9858AB7F-8A10-4133-8DEC-BD4A7DC772F4}" srcId="{0859A2B3-1F79-4E78-91EB-B5FB62FB79B9}" destId="{967923AE-26E9-4080-AA4A-9AFF23D064A2}" srcOrd="0" destOrd="0" parTransId="{D6FDF313-F956-4BFD-BD83-81141703D615}" sibTransId="{6EFCA3F8-E07B-476B-982A-4358970DA047}"/>
    <dgm:cxn modelId="{E4CD0375-67CB-425F-A742-88EE851528E9}" srcId="{AFCD3876-AA9F-44E8-9472-C23A689ECB49}" destId="{9041862B-9A4C-41DE-8C49-F0BC6F307601}" srcOrd="0" destOrd="0" parTransId="{E9B0542B-5AA6-4BE0-9810-54A05450BD7B}" sibTransId="{924BCA52-B097-411B-8B66-0D7B944D2C02}"/>
    <dgm:cxn modelId="{81666DF4-9C96-46A8-ABC7-664FD2786D5C}" type="presOf" srcId="{967923AE-26E9-4080-AA4A-9AFF23D064A2}" destId="{3A194C7E-9637-470C-845E-273C0B17D7A4}" srcOrd="1" destOrd="0" presId="urn:microsoft.com/office/officeart/2009/3/layout/HorizontalOrganizationChart"/>
    <dgm:cxn modelId="{1D81A088-9BE1-43C8-9926-E791C14A24B1}" srcId="{967923AE-26E9-4080-AA4A-9AFF23D064A2}" destId="{DEBE4861-56B1-439E-A356-49864E361C4F}" srcOrd="2" destOrd="0" parTransId="{8135E3FA-15E6-4A72-8AA1-49B1C9588A5C}" sibTransId="{1DEFEBDA-FF2C-482F-B5A5-7D0EE374436A}"/>
    <dgm:cxn modelId="{B45ECD39-E15D-4618-A268-C75D9D067EDC}" type="presOf" srcId="{D7CFB7BF-ED65-4E22-9241-8CE021D6CF11}" destId="{A6684985-7356-4D88-ABB0-C1C8846CAB7A}" srcOrd="0" destOrd="0" presId="urn:microsoft.com/office/officeart/2009/3/layout/HorizontalOrganizationChart"/>
    <dgm:cxn modelId="{25D39B7A-3396-4655-BE6F-06445D0C8281}" type="presOf" srcId="{AFCD3876-AA9F-44E8-9472-C23A689ECB49}" destId="{1914D68B-31FD-4EFA-8B4B-A7BF3618CECA}" srcOrd="0" destOrd="0" presId="urn:microsoft.com/office/officeart/2009/3/layout/HorizontalOrganizationChart"/>
    <dgm:cxn modelId="{D6D1C485-C9F6-4A9B-ABDF-D988DF6A84F1}" type="presOf" srcId="{A71E86CB-0B82-440B-8DB3-F4839185965C}" destId="{C3E8C2BB-B598-4054-8EB5-9B33A37C0E85}" srcOrd="1" destOrd="0" presId="urn:microsoft.com/office/officeart/2009/3/layout/HorizontalOrganizationChart"/>
    <dgm:cxn modelId="{6819306A-44DF-434F-AB83-E1C098DEEB5B}" type="presOf" srcId="{D7B7B94F-625D-4D58-8450-52062DE8393F}" destId="{83A6D3C5-4D32-4F9D-8A75-36D942E5241F}" srcOrd="0" destOrd="0" presId="urn:microsoft.com/office/officeart/2009/3/layout/HorizontalOrganizationChart"/>
    <dgm:cxn modelId="{D13E1B0B-6E7F-4E21-B10A-DE7662CBCC12}" type="presOf" srcId="{92FB3422-EE87-4E7A-984F-0DA44F02AF9A}" destId="{277E1E6C-BCE4-4B9B-9EA4-30F21AAEDAB4}" srcOrd="0" destOrd="0" presId="urn:microsoft.com/office/officeart/2009/3/layout/HorizontalOrganizationChart"/>
    <dgm:cxn modelId="{86708F7D-F03E-4711-9DCA-A94D6426EF02}" type="presOf" srcId="{0859A2B3-1F79-4E78-91EB-B5FB62FB79B9}" destId="{C5EEF436-0248-4675-8F2D-C5D45E2F5F03}" srcOrd="0" destOrd="0" presId="urn:microsoft.com/office/officeart/2009/3/layout/HorizontalOrganizationChart"/>
    <dgm:cxn modelId="{B3EDF8B8-741B-4BF5-B787-CF2610E5FF9B}" type="presOf" srcId="{8135E3FA-15E6-4A72-8AA1-49B1C9588A5C}" destId="{87450214-A310-40F4-9E28-10CAAF7F4DDB}" srcOrd="0" destOrd="0" presId="urn:microsoft.com/office/officeart/2009/3/layout/HorizontalOrganizationChart"/>
    <dgm:cxn modelId="{C4356A5F-FD48-4676-8569-8ABC3CFAFBA0}" type="presOf" srcId="{E7546EF6-E97E-4638-88A2-6BA1D3B907E8}" destId="{615F4A41-065C-4A5B-8F90-90E00DE506AE}" srcOrd="0" destOrd="0" presId="urn:microsoft.com/office/officeart/2009/3/layout/HorizontalOrganizationChart"/>
    <dgm:cxn modelId="{7FBF4260-3681-42BB-83E8-14DD97705095}" type="presOf" srcId="{9041862B-9A4C-41DE-8C49-F0BC6F307601}" destId="{D4A30A76-CCA3-47CD-92CF-18D5C75A7F98}" srcOrd="0" destOrd="0" presId="urn:microsoft.com/office/officeart/2009/3/layout/HorizontalOrganizationChart"/>
    <dgm:cxn modelId="{70F02FBB-AD79-46E1-A4D0-45776B4FD9C3}" type="presOf" srcId="{AFCD3876-AA9F-44E8-9472-C23A689ECB49}" destId="{C1ED5E73-C8F4-4A35-98BF-D70F7E1014CD}" srcOrd="1" destOrd="0" presId="urn:microsoft.com/office/officeart/2009/3/layout/HorizontalOrganizationChart"/>
    <dgm:cxn modelId="{B13ABA65-E3DB-4F1F-A4B0-3C78E1FF4C5D}" srcId="{0859A2B3-1F79-4E78-91EB-B5FB62FB79B9}" destId="{BB03093A-FE8B-4A6B-86D2-59B458092D8C}" srcOrd="2" destOrd="0" parTransId="{E7546EF6-E97E-4638-88A2-6BA1D3B907E8}" sibTransId="{1D4ABEFF-3E9F-4064-BEC0-DDBF4D7D0DB6}"/>
    <dgm:cxn modelId="{53A55C35-CD66-4CF7-B4D0-4D9ECCA8241C}" type="presOf" srcId="{7CD26EBE-593D-4C37-B1A8-5553B7ADE94D}" destId="{380F2BC3-E08F-4812-A1D2-539A7A5C64BB}" srcOrd="0" destOrd="0" presId="urn:microsoft.com/office/officeart/2009/3/layout/HorizontalOrganizationChart"/>
    <dgm:cxn modelId="{34D06FCB-18E1-4F79-AB78-172BDDB06639}" srcId="{967923AE-26E9-4080-AA4A-9AFF23D064A2}" destId="{A71E86CB-0B82-440B-8DB3-F4839185965C}" srcOrd="0" destOrd="0" parTransId="{0818D7C5-3B11-4DA8-9CE2-2E9F667841AA}" sibTransId="{CD8E7041-6687-4815-9A5A-C1DA113A3963}"/>
    <dgm:cxn modelId="{AA3E9508-E9BA-4876-AC89-4230FAACD9F2}" type="presParOf" srcId="{277E1E6C-BCE4-4B9B-9EA4-30F21AAEDAB4}" destId="{7F189E3F-59B0-4D52-A5CB-584524F8DDD4}" srcOrd="0" destOrd="0" presId="urn:microsoft.com/office/officeart/2009/3/layout/HorizontalOrganizationChart"/>
    <dgm:cxn modelId="{F67B8EB0-DCD6-4CF5-9D2F-5CD8918F79E6}" type="presParOf" srcId="{7F189E3F-59B0-4D52-A5CB-584524F8DDD4}" destId="{23216D2F-85D0-4341-A588-A3DC2573B2E8}" srcOrd="0" destOrd="0" presId="urn:microsoft.com/office/officeart/2009/3/layout/HorizontalOrganizationChart"/>
    <dgm:cxn modelId="{2055D7DE-463F-4E77-9367-CF5830FE44A7}" type="presParOf" srcId="{23216D2F-85D0-4341-A588-A3DC2573B2E8}" destId="{C5EEF436-0248-4675-8F2D-C5D45E2F5F03}" srcOrd="0" destOrd="0" presId="urn:microsoft.com/office/officeart/2009/3/layout/HorizontalOrganizationChart"/>
    <dgm:cxn modelId="{D95462A3-56D7-4A5F-83A5-A022631D7BA4}" type="presParOf" srcId="{23216D2F-85D0-4341-A588-A3DC2573B2E8}" destId="{CBF0F28D-35C0-42FC-B659-19A9275823C0}" srcOrd="1" destOrd="0" presId="urn:microsoft.com/office/officeart/2009/3/layout/HorizontalOrganizationChart"/>
    <dgm:cxn modelId="{738BB44F-D0D8-4D52-B7E4-4352F7771CD0}" type="presParOf" srcId="{7F189E3F-59B0-4D52-A5CB-584524F8DDD4}" destId="{591C5A22-1EA5-4525-B979-549F0308EA13}" srcOrd="1" destOrd="0" presId="urn:microsoft.com/office/officeart/2009/3/layout/HorizontalOrganizationChart"/>
    <dgm:cxn modelId="{DEFF45BE-1626-497B-9A45-F0FCA7329A60}" type="presParOf" srcId="{591C5A22-1EA5-4525-B979-549F0308EA13}" destId="{E732F870-E3D8-45CE-AF20-3467B4BEA016}" srcOrd="0" destOrd="0" presId="urn:microsoft.com/office/officeart/2009/3/layout/HorizontalOrganizationChart"/>
    <dgm:cxn modelId="{B1F1CFAC-1DCA-4AA0-ADE3-956284ACB564}" type="presParOf" srcId="{591C5A22-1EA5-4525-B979-549F0308EA13}" destId="{3891A7F2-D4E1-4B1A-9EA5-C62FCC77CA25}" srcOrd="1" destOrd="0" presId="urn:microsoft.com/office/officeart/2009/3/layout/HorizontalOrganizationChart"/>
    <dgm:cxn modelId="{49BDBA04-9D9C-41DD-BAEB-6808C0D503A1}" type="presParOf" srcId="{3891A7F2-D4E1-4B1A-9EA5-C62FCC77CA25}" destId="{EC69446F-2A02-4370-8E8B-66914BAA5F6C}" srcOrd="0" destOrd="0" presId="urn:microsoft.com/office/officeart/2009/3/layout/HorizontalOrganizationChart"/>
    <dgm:cxn modelId="{9646B10A-C3C0-4C92-9ACC-E49869EB2A33}" type="presParOf" srcId="{EC69446F-2A02-4370-8E8B-66914BAA5F6C}" destId="{57F5D9EE-CEC5-49E5-B9A9-7F2B63D88858}" srcOrd="0" destOrd="0" presId="urn:microsoft.com/office/officeart/2009/3/layout/HorizontalOrganizationChart"/>
    <dgm:cxn modelId="{8794C014-CC67-4E21-85D7-8AC181FC5B73}" type="presParOf" srcId="{EC69446F-2A02-4370-8E8B-66914BAA5F6C}" destId="{3A194C7E-9637-470C-845E-273C0B17D7A4}" srcOrd="1" destOrd="0" presId="urn:microsoft.com/office/officeart/2009/3/layout/HorizontalOrganizationChart"/>
    <dgm:cxn modelId="{3CBC6B15-9BCF-4EE4-90DF-EA3878C2E658}" type="presParOf" srcId="{3891A7F2-D4E1-4B1A-9EA5-C62FCC77CA25}" destId="{9F6C6DD2-EF48-4F8E-816B-9DC40BD8A457}" srcOrd="1" destOrd="0" presId="urn:microsoft.com/office/officeart/2009/3/layout/HorizontalOrganizationChart"/>
    <dgm:cxn modelId="{B98071E1-1E3D-45D0-94A6-BDCCE35B5F7E}" type="presParOf" srcId="{9F6C6DD2-EF48-4F8E-816B-9DC40BD8A457}" destId="{80B88A11-A5D8-41FA-B8F8-5CAAAE7C363C}" srcOrd="0" destOrd="0" presId="urn:microsoft.com/office/officeart/2009/3/layout/HorizontalOrganizationChart"/>
    <dgm:cxn modelId="{701DC7F0-A78F-451D-8B52-BD74153EC757}" type="presParOf" srcId="{9F6C6DD2-EF48-4F8E-816B-9DC40BD8A457}" destId="{B1398E1C-D659-4169-A0C9-6B1C4A6D3515}" srcOrd="1" destOrd="0" presId="urn:microsoft.com/office/officeart/2009/3/layout/HorizontalOrganizationChart"/>
    <dgm:cxn modelId="{4AB4292B-7586-4A47-BF37-DD98EE043B0B}" type="presParOf" srcId="{B1398E1C-D659-4169-A0C9-6B1C4A6D3515}" destId="{B560C6B6-BCCF-4FA3-9D71-6103AEB41EBD}" srcOrd="0" destOrd="0" presId="urn:microsoft.com/office/officeart/2009/3/layout/HorizontalOrganizationChart"/>
    <dgm:cxn modelId="{ACBBACD7-35FF-43F8-821B-FD06A1EEE20D}" type="presParOf" srcId="{B560C6B6-BCCF-4FA3-9D71-6103AEB41EBD}" destId="{4C47F0EF-CDE0-4B3A-BEAB-48FCB1CF472E}" srcOrd="0" destOrd="0" presId="urn:microsoft.com/office/officeart/2009/3/layout/HorizontalOrganizationChart"/>
    <dgm:cxn modelId="{832D2CEE-2530-4C69-ACC1-DB2669A36099}" type="presParOf" srcId="{B560C6B6-BCCF-4FA3-9D71-6103AEB41EBD}" destId="{C3E8C2BB-B598-4054-8EB5-9B33A37C0E85}" srcOrd="1" destOrd="0" presId="urn:microsoft.com/office/officeart/2009/3/layout/HorizontalOrganizationChart"/>
    <dgm:cxn modelId="{0CD65705-A484-4747-B179-EB4146DE10AA}" type="presParOf" srcId="{B1398E1C-D659-4169-A0C9-6B1C4A6D3515}" destId="{1890A3D3-4118-4654-8973-ADD220046854}" srcOrd="1" destOrd="0" presId="urn:microsoft.com/office/officeart/2009/3/layout/HorizontalOrganizationChart"/>
    <dgm:cxn modelId="{332E5C05-2B31-4DE8-83F5-8B5028CDDD91}" type="presParOf" srcId="{B1398E1C-D659-4169-A0C9-6B1C4A6D3515}" destId="{90D2EEB3-BDB8-4E71-8A43-1E74619A0199}" srcOrd="2" destOrd="0" presId="urn:microsoft.com/office/officeart/2009/3/layout/HorizontalOrganizationChart"/>
    <dgm:cxn modelId="{326C8D4C-F1FD-43CC-A679-F6C869B26256}" type="presParOf" srcId="{9F6C6DD2-EF48-4F8E-816B-9DC40BD8A457}" destId="{83A6D3C5-4D32-4F9D-8A75-36D942E5241F}" srcOrd="2" destOrd="0" presId="urn:microsoft.com/office/officeart/2009/3/layout/HorizontalOrganizationChart"/>
    <dgm:cxn modelId="{6E3EE5F0-7208-444D-B340-3EAE3A53CED1}" type="presParOf" srcId="{9F6C6DD2-EF48-4F8E-816B-9DC40BD8A457}" destId="{E84CF315-6C3E-4800-B284-BCB6C9CFEAE4}" srcOrd="3" destOrd="0" presId="urn:microsoft.com/office/officeart/2009/3/layout/HorizontalOrganizationChart"/>
    <dgm:cxn modelId="{51982D43-B514-44A4-B0E5-7121B17EC44C}" type="presParOf" srcId="{E84CF315-6C3E-4800-B284-BCB6C9CFEAE4}" destId="{9696F787-78D8-46AB-AB12-98AC39BC8284}" srcOrd="0" destOrd="0" presId="urn:microsoft.com/office/officeart/2009/3/layout/HorizontalOrganizationChart"/>
    <dgm:cxn modelId="{F5542E93-0353-4839-8263-56C8291EE11A}" type="presParOf" srcId="{9696F787-78D8-46AB-AB12-98AC39BC8284}" destId="{380F2BC3-E08F-4812-A1D2-539A7A5C64BB}" srcOrd="0" destOrd="0" presId="urn:microsoft.com/office/officeart/2009/3/layout/HorizontalOrganizationChart"/>
    <dgm:cxn modelId="{1FCF69A2-44D9-4012-BADE-A6B40871EE23}" type="presParOf" srcId="{9696F787-78D8-46AB-AB12-98AC39BC8284}" destId="{DF4D79DC-5C16-452C-B2F9-814E91BD79C5}" srcOrd="1" destOrd="0" presId="urn:microsoft.com/office/officeart/2009/3/layout/HorizontalOrganizationChart"/>
    <dgm:cxn modelId="{E4627BC2-245D-4D01-A498-A1E3F4F839ED}" type="presParOf" srcId="{E84CF315-6C3E-4800-B284-BCB6C9CFEAE4}" destId="{F257A0DC-36D7-4F53-A251-980AD2B988F4}" srcOrd="1" destOrd="0" presId="urn:microsoft.com/office/officeart/2009/3/layout/HorizontalOrganizationChart"/>
    <dgm:cxn modelId="{5D9D7D95-44B9-4EA6-AD79-EBDF772EEB9C}" type="presParOf" srcId="{E84CF315-6C3E-4800-B284-BCB6C9CFEAE4}" destId="{96129E09-B8D4-4346-A545-0CC9BB5CEDC1}" srcOrd="2" destOrd="0" presId="urn:microsoft.com/office/officeart/2009/3/layout/HorizontalOrganizationChart"/>
    <dgm:cxn modelId="{95469B64-A409-4CBF-9053-435CA3ADA1CE}" type="presParOf" srcId="{9F6C6DD2-EF48-4F8E-816B-9DC40BD8A457}" destId="{87450214-A310-40F4-9E28-10CAAF7F4DDB}" srcOrd="4" destOrd="0" presId="urn:microsoft.com/office/officeart/2009/3/layout/HorizontalOrganizationChart"/>
    <dgm:cxn modelId="{E586EF0A-2E2C-4122-AF1D-4D8CE56FA800}" type="presParOf" srcId="{9F6C6DD2-EF48-4F8E-816B-9DC40BD8A457}" destId="{D61A0717-C7D8-4B65-98CA-50CE0598C9B1}" srcOrd="5" destOrd="0" presId="urn:microsoft.com/office/officeart/2009/3/layout/HorizontalOrganizationChart"/>
    <dgm:cxn modelId="{12704634-BD83-4E2D-A5EE-C99DFACD0722}" type="presParOf" srcId="{D61A0717-C7D8-4B65-98CA-50CE0598C9B1}" destId="{5D581B2F-FB85-4264-97A7-1ECDDB9C2631}" srcOrd="0" destOrd="0" presId="urn:microsoft.com/office/officeart/2009/3/layout/HorizontalOrganizationChart"/>
    <dgm:cxn modelId="{49C193AC-087F-42B2-BA5F-DC0DB63E4C09}" type="presParOf" srcId="{5D581B2F-FB85-4264-97A7-1ECDDB9C2631}" destId="{5A293DEE-04D3-40E2-979A-E3360B00E6B8}" srcOrd="0" destOrd="0" presId="urn:microsoft.com/office/officeart/2009/3/layout/HorizontalOrganizationChart"/>
    <dgm:cxn modelId="{C8F32302-7C39-4C87-8043-B7ADD489D068}" type="presParOf" srcId="{5D581B2F-FB85-4264-97A7-1ECDDB9C2631}" destId="{C4D4B8BC-4D3C-4535-9A01-BAA2F16F885E}" srcOrd="1" destOrd="0" presId="urn:microsoft.com/office/officeart/2009/3/layout/HorizontalOrganizationChart"/>
    <dgm:cxn modelId="{02F17060-649F-48FA-9080-9EAFFA39360C}" type="presParOf" srcId="{D61A0717-C7D8-4B65-98CA-50CE0598C9B1}" destId="{2C9B904A-5D74-4C7A-8453-1FA2FE959EAD}" srcOrd="1" destOrd="0" presId="urn:microsoft.com/office/officeart/2009/3/layout/HorizontalOrganizationChart"/>
    <dgm:cxn modelId="{E0612C3A-E6EC-43DE-8DAB-631E7866569A}" type="presParOf" srcId="{D61A0717-C7D8-4B65-98CA-50CE0598C9B1}" destId="{B17AAA65-73E4-4640-BB2C-2ED94353D606}" srcOrd="2" destOrd="0" presId="urn:microsoft.com/office/officeart/2009/3/layout/HorizontalOrganizationChart"/>
    <dgm:cxn modelId="{F1F2C50B-6590-4243-AD38-FC854AAC3104}" type="presParOf" srcId="{3891A7F2-D4E1-4B1A-9EA5-C62FCC77CA25}" destId="{1B2B1EE0-C219-40E5-B766-1689261CA2F3}" srcOrd="2" destOrd="0" presId="urn:microsoft.com/office/officeart/2009/3/layout/HorizontalOrganizationChart"/>
    <dgm:cxn modelId="{BC4E6CAE-3196-4D24-A0A4-4025E3397926}" type="presParOf" srcId="{591C5A22-1EA5-4525-B979-549F0308EA13}" destId="{A6684985-7356-4D88-ABB0-C1C8846CAB7A}" srcOrd="2" destOrd="0" presId="urn:microsoft.com/office/officeart/2009/3/layout/HorizontalOrganizationChart"/>
    <dgm:cxn modelId="{4B48526D-5F3F-44EE-9932-9A32B5132A28}" type="presParOf" srcId="{591C5A22-1EA5-4525-B979-549F0308EA13}" destId="{65822725-277D-48A2-AEC7-4B759679A385}" srcOrd="3" destOrd="0" presId="urn:microsoft.com/office/officeart/2009/3/layout/HorizontalOrganizationChart"/>
    <dgm:cxn modelId="{C14D92BE-3E32-4ADC-84B5-3CA9DF21BB8D}" type="presParOf" srcId="{65822725-277D-48A2-AEC7-4B759679A385}" destId="{528FF278-DF23-4ABC-AAB0-9EA510CB4025}" srcOrd="0" destOrd="0" presId="urn:microsoft.com/office/officeart/2009/3/layout/HorizontalOrganizationChart"/>
    <dgm:cxn modelId="{140C7884-1D71-4B0A-8898-9A109D3E41E4}" type="presParOf" srcId="{528FF278-DF23-4ABC-AAB0-9EA510CB4025}" destId="{1914D68B-31FD-4EFA-8B4B-A7BF3618CECA}" srcOrd="0" destOrd="0" presId="urn:microsoft.com/office/officeart/2009/3/layout/HorizontalOrganizationChart"/>
    <dgm:cxn modelId="{990BACB7-02CE-4BAB-8BD5-0A4955ADB7FB}" type="presParOf" srcId="{528FF278-DF23-4ABC-AAB0-9EA510CB4025}" destId="{C1ED5E73-C8F4-4A35-98BF-D70F7E1014CD}" srcOrd="1" destOrd="0" presId="urn:microsoft.com/office/officeart/2009/3/layout/HorizontalOrganizationChart"/>
    <dgm:cxn modelId="{E57CFDA3-A8C7-4D35-98E4-C0BAEB8E052A}" type="presParOf" srcId="{65822725-277D-48A2-AEC7-4B759679A385}" destId="{63DC56BF-1242-4C3B-83EB-028BDAAC0954}" srcOrd="1" destOrd="0" presId="urn:microsoft.com/office/officeart/2009/3/layout/HorizontalOrganizationChart"/>
    <dgm:cxn modelId="{BA200959-04A2-4F4C-8A2E-B0BD923A40B8}" type="presParOf" srcId="{63DC56BF-1242-4C3B-83EB-028BDAAC0954}" destId="{09B0C678-9404-4C3C-A6DE-DDF8DEDE892A}" srcOrd="0" destOrd="0" presId="urn:microsoft.com/office/officeart/2009/3/layout/HorizontalOrganizationChart"/>
    <dgm:cxn modelId="{4E05C045-A163-436B-B5DE-7A21A10D1893}" type="presParOf" srcId="{63DC56BF-1242-4C3B-83EB-028BDAAC0954}" destId="{A7AEB5AC-7093-4088-BA92-AF6797BC2458}" srcOrd="1" destOrd="0" presId="urn:microsoft.com/office/officeart/2009/3/layout/HorizontalOrganizationChart"/>
    <dgm:cxn modelId="{DD8F4EAE-10D8-44CA-96CC-1854EB0DD994}" type="presParOf" srcId="{A7AEB5AC-7093-4088-BA92-AF6797BC2458}" destId="{A0F9BE12-3E5A-4221-9BA2-00D07B285D00}" srcOrd="0" destOrd="0" presId="urn:microsoft.com/office/officeart/2009/3/layout/HorizontalOrganizationChart"/>
    <dgm:cxn modelId="{41A6BD0E-F2CC-469F-B0FA-23E06EFF8A11}" type="presParOf" srcId="{A0F9BE12-3E5A-4221-9BA2-00D07B285D00}" destId="{D4A30A76-CCA3-47CD-92CF-18D5C75A7F98}" srcOrd="0" destOrd="0" presId="urn:microsoft.com/office/officeart/2009/3/layout/HorizontalOrganizationChart"/>
    <dgm:cxn modelId="{CF230319-CF98-4127-875C-03AE6DD5805B}" type="presParOf" srcId="{A0F9BE12-3E5A-4221-9BA2-00D07B285D00}" destId="{77A12C4A-CD24-4920-8EC2-F7DB09228C9B}" srcOrd="1" destOrd="0" presId="urn:microsoft.com/office/officeart/2009/3/layout/HorizontalOrganizationChart"/>
    <dgm:cxn modelId="{A6C4E27E-4DC2-4DD3-8900-9818AFDBD5A8}" type="presParOf" srcId="{A7AEB5AC-7093-4088-BA92-AF6797BC2458}" destId="{7E655762-5B0D-455C-A744-C954A8A804C4}" srcOrd="1" destOrd="0" presId="urn:microsoft.com/office/officeart/2009/3/layout/HorizontalOrganizationChart"/>
    <dgm:cxn modelId="{4032490C-F4A7-4E57-A901-D7A7FCB4FD60}" type="presParOf" srcId="{A7AEB5AC-7093-4088-BA92-AF6797BC2458}" destId="{FA869C30-030B-45EA-A410-4B2679D48D25}" srcOrd="2" destOrd="0" presId="urn:microsoft.com/office/officeart/2009/3/layout/HorizontalOrganizationChart"/>
    <dgm:cxn modelId="{D723928F-211A-44CC-90A0-918E716A4DD5}" type="presParOf" srcId="{65822725-277D-48A2-AEC7-4B759679A385}" destId="{DF1034F4-DD85-484D-8650-795F66481BAB}" srcOrd="2" destOrd="0" presId="urn:microsoft.com/office/officeart/2009/3/layout/HorizontalOrganizationChart"/>
    <dgm:cxn modelId="{A05AEDA8-1212-4ADC-A216-B56C67BFC62A}" type="presParOf" srcId="{591C5A22-1EA5-4525-B979-549F0308EA13}" destId="{615F4A41-065C-4A5B-8F90-90E00DE506AE}" srcOrd="4" destOrd="0" presId="urn:microsoft.com/office/officeart/2009/3/layout/HorizontalOrganizationChart"/>
    <dgm:cxn modelId="{1466F1A5-CD0B-43A4-8C14-00A9E81A381D}" type="presParOf" srcId="{591C5A22-1EA5-4525-B979-549F0308EA13}" destId="{A4C2A535-A67B-4B9E-9AD5-54AB098714E3}" srcOrd="5" destOrd="0" presId="urn:microsoft.com/office/officeart/2009/3/layout/HorizontalOrganizationChart"/>
    <dgm:cxn modelId="{6DB39121-6B96-44BA-AE43-A2A10DD734C5}" type="presParOf" srcId="{A4C2A535-A67B-4B9E-9AD5-54AB098714E3}" destId="{BD19F6D1-EA86-4EB7-AE84-932BA2AE2095}" srcOrd="0" destOrd="0" presId="urn:microsoft.com/office/officeart/2009/3/layout/HorizontalOrganizationChart"/>
    <dgm:cxn modelId="{A9309972-6C48-42AF-83E2-837ED7928411}" type="presParOf" srcId="{BD19F6D1-EA86-4EB7-AE84-932BA2AE2095}" destId="{62683AD7-4ECC-4407-976A-EC2B82054E6F}" srcOrd="0" destOrd="0" presId="urn:microsoft.com/office/officeart/2009/3/layout/HorizontalOrganizationChart"/>
    <dgm:cxn modelId="{D40EDF2F-DE2F-406A-8056-0412D1466C29}" type="presParOf" srcId="{BD19F6D1-EA86-4EB7-AE84-932BA2AE2095}" destId="{AF9F9E9E-C25E-4BCD-8E6C-07ED618FB484}" srcOrd="1" destOrd="0" presId="urn:microsoft.com/office/officeart/2009/3/layout/HorizontalOrganizationChart"/>
    <dgm:cxn modelId="{DB2BEC2A-96C0-4EDC-AFDA-7F2A88765B60}" type="presParOf" srcId="{A4C2A535-A67B-4B9E-9AD5-54AB098714E3}" destId="{E41DB60B-1325-4731-819D-671092151C6B}" srcOrd="1" destOrd="0" presId="urn:microsoft.com/office/officeart/2009/3/layout/HorizontalOrganizationChart"/>
    <dgm:cxn modelId="{0CE61EB0-766D-45C7-B747-ADFCAE6E22E8}" type="presParOf" srcId="{A4C2A535-A67B-4B9E-9AD5-54AB098714E3}" destId="{A37DF7B3-93B2-4F2F-B7BD-2C7FFD33C536}" srcOrd="2" destOrd="0" presId="urn:microsoft.com/office/officeart/2009/3/layout/HorizontalOrganizationChart"/>
    <dgm:cxn modelId="{9A11C854-661D-41F9-A0CC-27BECFE9D595}" type="presParOf" srcId="{7F189E3F-59B0-4D52-A5CB-584524F8DDD4}" destId="{5DBEF1F9-5466-44F1-B844-94742B932D6D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2FB3422-EE87-4E7A-984F-0DA44F02AF9A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859A2B3-1F79-4E78-91EB-B5FB62FB79B9}">
      <dgm:prSet phldrT="[Texto]" custT="1"/>
      <dgm:spPr/>
      <dgm:t>
        <a:bodyPr/>
        <a:lstStyle/>
        <a:p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SIGO</a:t>
          </a:r>
          <a:endParaRPr lang="es-ES" sz="1200" dirty="0">
            <a:latin typeface="Roboto Condensed" panose="020B0604020202020204" charset="0"/>
            <a:ea typeface="Roboto Condensed" panose="020B0604020202020204" charset="0"/>
            <a:cs typeface="Times New Roman" panose="02020603050405020304" pitchFamily="18" charset="0"/>
          </a:endParaRPr>
        </a:p>
      </dgm:t>
    </dgm:pt>
    <dgm:pt modelId="{C105145E-1C63-4F75-B890-98FD49219DC7}" type="parTrans" cxnId="{98306907-A501-438C-B9EE-2C3E5EBA12FB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7BCBD3DA-BF8B-4FA2-8D18-BFC3E76503B8}" type="sibTrans" cxnId="{98306907-A501-438C-B9EE-2C3E5EBA12FB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544822FC-0455-41D2-948A-33BD55351787}">
      <dgm:prSet phldrT="[Texto]" custT="1"/>
      <dgm:spPr/>
      <dgm:t>
        <a:bodyPr/>
        <a:lstStyle/>
        <a:p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Diagnóstico</a:t>
          </a:r>
        </a:p>
      </dgm:t>
    </dgm:pt>
    <dgm:pt modelId="{4D0E46F9-A695-41A0-8E2D-BA9D80BF6A53}" type="parTrans" cxnId="{AF5C5647-8C84-4364-B6A9-BD8DBF7815CE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9CA5E418-B68D-4587-A90F-21801364593E}" type="sibTrans" cxnId="{AF5C5647-8C84-4364-B6A9-BD8DBF7815CE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967923AE-26E9-4080-AA4A-9AFF23D064A2}">
      <dgm:prSet phldrT="[Texto]" custT="1"/>
      <dgm:spPr/>
      <dgm:t>
        <a:bodyPr/>
        <a:lstStyle/>
        <a:p>
          <a:r>
            <a:rPr lang="es-ES" sz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Implementación</a:t>
          </a:r>
        </a:p>
      </dgm:t>
    </dgm:pt>
    <dgm:pt modelId="{D6FDF313-F956-4BFD-BD83-81141703D615}" type="parTrans" cxnId="{9858AB7F-8A10-4133-8DEC-BD4A7DC772F4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6EFCA3F8-E07B-476B-982A-4358970DA047}" type="sibTrans" cxnId="{9858AB7F-8A10-4133-8DEC-BD4A7DC772F4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AFCD3876-AA9F-44E8-9472-C23A689ECB49}">
      <dgm:prSet phldrT="[Texto]" custT="1"/>
      <dgm:spPr/>
      <dgm:t>
        <a:bodyPr/>
        <a:lstStyle/>
        <a:p>
          <a:r>
            <a:rPr lang="es-ES" sz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Evaluación </a:t>
          </a:r>
        </a:p>
      </dgm:t>
    </dgm:pt>
    <dgm:pt modelId="{D7CFB7BF-ED65-4E22-9241-8CE021D6CF11}" type="parTrans" cxnId="{08E30D49-AAF0-48B4-B017-3DA28B4EEA54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AC275532-F4F9-4858-BAEC-49A40B93E75C}" type="sibTrans" cxnId="{08E30D49-AAF0-48B4-B017-3DA28B4EEA54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3B509476-5164-4210-A10C-57F2C1ADC522}">
      <dgm:prSet phldrT="[Texto]" custT="1"/>
      <dgm:spPr/>
      <dgm:t>
        <a:bodyPr/>
        <a:lstStyle/>
        <a:p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FODA</a:t>
          </a:r>
        </a:p>
      </dgm:t>
    </dgm:pt>
    <dgm:pt modelId="{042DF46D-FC98-4C9A-93F6-F9CDF4D9F090}" type="parTrans" cxnId="{3972FD23-7268-41E5-9A2C-EDF9E97E1648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EE58D9AC-9109-422B-B4F4-3B3B1C80D2BB}" type="sibTrans" cxnId="{3972FD23-7268-41E5-9A2C-EDF9E97E1648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31FF307B-C4F7-4192-B566-414C1BE45989}">
      <dgm:prSet phldrT="[Texto]" custT="1"/>
      <dgm:spPr/>
      <dgm:t>
        <a:bodyPr/>
        <a:lstStyle/>
        <a:p>
          <a:r>
            <a:rPr lang="es-ES" sz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Acciones inmediatas de mejora</a:t>
          </a:r>
        </a:p>
      </dgm:t>
    </dgm:pt>
    <dgm:pt modelId="{41878B32-3C08-4A47-B49E-E3702C34597B}" type="parTrans" cxnId="{419AA0C4-F09C-4023-B373-71DAB51B06E8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6D544350-DEFF-4BE4-A562-FDF324C932B1}" type="sibTrans" cxnId="{419AA0C4-F09C-4023-B373-71DAB51B06E8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CD25111E-550F-41E9-9A6D-89FD8E9C058D}">
      <dgm:prSet phldrT="[Texto]" custT="1"/>
      <dgm:spPr/>
      <dgm:t>
        <a:bodyPr/>
        <a:lstStyle/>
        <a:p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Listado de verificacion (cuestionario) </a:t>
          </a:r>
        </a:p>
      </dgm:t>
    </dgm:pt>
    <dgm:pt modelId="{445D4CB7-6F1B-4962-AB73-72F99BA31697}" type="parTrans" cxnId="{83D6AB3D-D843-4E6C-AB92-DC4458EAF004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249FBA93-BAB1-4A31-8E02-870DFE5D0CBC}" type="sibTrans" cxnId="{83D6AB3D-D843-4E6C-AB92-DC4458EAF004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E72CDE0D-C750-45DB-B5BF-49DE6876049E}">
      <dgm:prSet phldrT="[Texto]" custT="1"/>
      <dgm:spPr/>
      <dgm:t>
        <a:bodyPr/>
        <a:lstStyle/>
        <a:p>
          <a:r>
            <a:rPr lang="es-ES" sz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Capacitación </a:t>
          </a:r>
        </a:p>
      </dgm:t>
    </dgm:pt>
    <dgm:pt modelId="{EB47E2A8-E0A1-4931-A954-121862589AF5}" type="parTrans" cxnId="{309BB98D-3F11-4858-B4ED-949B534D2269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2B032A62-DA3A-4AD5-9190-8004C7EC71A3}" type="sibTrans" cxnId="{309BB98D-3F11-4858-B4ED-949B534D2269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C0F7BFC9-70BF-4235-9A67-307707187E82}">
      <dgm:prSet phldrT="[Texto]" custT="1"/>
      <dgm:spPr/>
      <dgm:t>
        <a:bodyPr/>
        <a:lstStyle/>
        <a:p>
          <a:r>
            <a:rPr lang="es-ES" sz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Aplicación de acciones de mejora</a:t>
          </a:r>
        </a:p>
      </dgm:t>
    </dgm:pt>
    <dgm:pt modelId="{1C4B98E2-824B-4000-AF4F-884ACB8F42EA}" type="parTrans" cxnId="{B575B5E8-13C3-4910-8933-09AE018FAA63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8EEDD155-2FD8-418E-9488-C5EA6C56D80C}" type="sibTrans" cxnId="{B575B5E8-13C3-4910-8933-09AE018FAA63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38855245-CD53-40F6-95AC-C6F05EA4CC69}">
      <dgm:prSet phldrT="[Texto]" custT="1"/>
      <dgm:spPr/>
      <dgm:t>
        <a:bodyPr/>
        <a:lstStyle/>
        <a:p>
          <a:r>
            <a:rPr lang="es-EC" sz="120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Diagnóstico de informacion financiera </a:t>
          </a:r>
          <a:endParaRPr lang="es-EC" sz="1200" dirty="0" smtClean="0">
            <a:latin typeface="Roboto Condensed" panose="020B0604020202020204" charset="0"/>
            <a:ea typeface="Roboto Condensed" panose="020B0604020202020204" charset="0"/>
            <a:cs typeface="Times New Roman" panose="02020603050405020304" pitchFamily="18" charset="0"/>
          </a:endParaRPr>
        </a:p>
      </dgm:t>
    </dgm:pt>
    <dgm:pt modelId="{5B63D394-1BAF-4233-9284-5D3BD560E4FD}" type="parTrans" cxnId="{B46939A3-292E-4233-8B16-F2A9026ABB3B}">
      <dgm:prSet/>
      <dgm:spPr/>
      <dgm:t>
        <a:bodyPr/>
        <a:lstStyle/>
        <a:p>
          <a:endParaRPr lang="es-ES"/>
        </a:p>
      </dgm:t>
    </dgm:pt>
    <dgm:pt modelId="{44025DB1-888E-4290-A785-B21EB76E8F95}" type="sibTrans" cxnId="{B46939A3-292E-4233-8B16-F2A9026ABB3B}">
      <dgm:prSet/>
      <dgm:spPr/>
      <dgm:t>
        <a:bodyPr/>
        <a:lstStyle/>
        <a:p>
          <a:endParaRPr lang="es-ES"/>
        </a:p>
      </dgm:t>
    </dgm:pt>
    <dgm:pt modelId="{277E1E6C-BCE4-4B9B-9EA4-30F21AAEDAB4}" type="pres">
      <dgm:prSet presAssocID="{92FB3422-EE87-4E7A-984F-0DA44F02AF9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F189E3F-59B0-4D52-A5CB-584524F8DDD4}" type="pres">
      <dgm:prSet presAssocID="{0859A2B3-1F79-4E78-91EB-B5FB62FB79B9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23216D2F-85D0-4341-A588-A3DC2573B2E8}" type="pres">
      <dgm:prSet presAssocID="{0859A2B3-1F79-4E78-91EB-B5FB62FB79B9}" presName="rootComposite1" presStyleCnt="0"/>
      <dgm:spPr/>
      <dgm:t>
        <a:bodyPr/>
        <a:lstStyle/>
        <a:p>
          <a:endParaRPr lang="es-ES"/>
        </a:p>
      </dgm:t>
    </dgm:pt>
    <dgm:pt modelId="{C5EEF436-0248-4675-8F2D-C5D45E2F5F03}" type="pres">
      <dgm:prSet presAssocID="{0859A2B3-1F79-4E78-91EB-B5FB62FB79B9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BF0F28D-35C0-42FC-B659-19A9275823C0}" type="pres">
      <dgm:prSet presAssocID="{0859A2B3-1F79-4E78-91EB-B5FB62FB79B9}" presName="rootConnector1" presStyleLbl="node1" presStyleIdx="0" presStyleCnt="0"/>
      <dgm:spPr/>
      <dgm:t>
        <a:bodyPr/>
        <a:lstStyle/>
        <a:p>
          <a:endParaRPr lang="es-ES"/>
        </a:p>
      </dgm:t>
    </dgm:pt>
    <dgm:pt modelId="{591C5A22-1EA5-4525-B979-549F0308EA13}" type="pres">
      <dgm:prSet presAssocID="{0859A2B3-1F79-4E78-91EB-B5FB62FB79B9}" presName="hierChild2" presStyleCnt="0"/>
      <dgm:spPr/>
      <dgm:t>
        <a:bodyPr/>
        <a:lstStyle/>
        <a:p>
          <a:endParaRPr lang="es-ES"/>
        </a:p>
      </dgm:t>
    </dgm:pt>
    <dgm:pt modelId="{8879C616-DA49-4D39-B34F-1EF3B7F4293E}" type="pres">
      <dgm:prSet presAssocID="{4D0E46F9-A695-41A0-8E2D-BA9D80BF6A53}" presName="Name64" presStyleLbl="parChTrans1D2" presStyleIdx="0" presStyleCnt="3"/>
      <dgm:spPr/>
      <dgm:t>
        <a:bodyPr/>
        <a:lstStyle/>
        <a:p>
          <a:endParaRPr lang="es-ES"/>
        </a:p>
      </dgm:t>
    </dgm:pt>
    <dgm:pt modelId="{F0A2807D-42CF-4A21-8A8E-4C622914592C}" type="pres">
      <dgm:prSet presAssocID="{544822FC-0455-41D2-948A-33BD55351787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4C8A4C21-2016-4B69-A6BD-B587B0234DA7}" type="pres">
      <dgm:prSet presAssocID="{544822FC-0455-41D2-948A-33BD55351787}" presName="rootComposite" presStyleCnt="0"/>
      <dgm:spPr/>
      <dgm:t>
        <a:bodyPr/>
        <a:lstStyle/>
        <a:p>
          <a:endParaRPr lang="es-ES"/>
        </a:p>
      </dgm:t>
    </dgm:pt>
    <dgm:pt modelId="{121E79F2-0EEA-498A-858B-21CDA9089910}" type="pres">
      <dgm:prSet presAssocID="{544822FC-0455-41D2-948A-33BD55351787}" presName="rootText" presStyleLbl="node2" presStyleIdx="0" presStyleCnt="3" custScaleX="12975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DC9C84E-29CB-4CE0-BD27-6C73F02B00BC}" type="pres">
      <dgm:prSet presAssocID="{544822FC-0455-41D2-948A-33BD55351787}" presName="rootConnector" presStyleLbl="node2" presStyleIdx="0" presStyleCnt="3"/>
      <dgm:spPr/>
      <dgm:t>
        <a:bodyPr/>
        <a:lstStyle/>
        <a:p>
          <a:endParaRPr lang="es-ES"/>
        </a:p>
      </dgm:t>
    </dgm:pt>
    <dgm:pt modelId="{6C2D7933-3187-4085-84DC-4ECD60B8F98C}" type="pres">
      <dgm:prSet presAssocID="{544822FC-0455-41D2-948A-33BD55351787}" presName="hierChild4" presStyleCnt="0"/>
      <dgm:spPr/>
      <dgm:t>
        <a:bodyPr/>
        <a:lstStyle/>
        <a:p>
          <a:endParaRPr lang="es-ES"/>
        </a:p>
      </dgm:t>
    </dgm:pt>
    <dgm:pt modelId="{952F1B59-242A-4F1A-A16B-A85D37F07574}" type="pres">
      <dgm:prSet presAssocID="{042DF46D-FC98-4C9A-93F6-F9CDF4D9F090}" presName="Name64" presStyleLbl="parChTrans1D3" presStyleIdx="0" presStyleCnt="6"/>
      <dgm:spPr/>
      <dgm:t>
        <a:bodyPr/>
        <a:lstStyle/>
        <a:p>
          <a:endParaRPr lang="es-MX"/>
        </a:p>
      </dgm:t>
    </dgm:pt>
    <dgm:pt modelId="{D9C18CA3-E917-4FB4-AC26-8DD90B1AC2D8}" type="pres">
      <dgm:prSet presAssocID="{3B509476-5164-4210-A10C-57F2C1ADC52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7FA3545D-999E-495C-A0C5-936785CCF605}" type="pres">
      <dgm:prSet presAssocID="{3B509476-5164-4210-A10C-57F2C1ADC522}" presName="rootComposite" presStyleCnt="0"/>
      <dgm:spPr/>
      <dgm:t>
        <a:bodyPr/>
        <a:lstStyle/>
        <a:p>
          <a:endParaRPr lang="es-ES"/>
        </a:p>
      </dgm:t>
    </dgm:pt>
    <dgm:pt modelId="{4C742082-67F9-4DA5-8E50-4E726F07D9D3}" type="pres">
      <dgm:prSet presAssocID="{3B509476-5164-4210-A10C-57F2C1ADC522}" presName="rootText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D308337-37A3-444F-BB95-680AFD93654A}" type="pres">
      <dgm:prSet presAssocID="{3B509476-5164-4210-A10C-57F2C1ADC522}" presName="rootConnector" presStyleLbl="node3" presStyleIdx="0" presStyleCnt="6"/>
      <dgm:spPr/>
      <dgm:t>
        <a:bodyPr/>
        <a:lstStyle/>
        <a:p>
          <a:endParaRPr lang="es-ES"/>
        </a:p>
      </dgm:t>
    </dgm:pt>
    <dgm:pt modelId="{FE117B11-F77B-465A-96BD-117123DC5DAD}" type="pres">
      <dgm:prSet presAssocID="{3B509476-5164-4210-A10C-57F2C1ADC522}" presName="hierChild4" presStyleCnt="0"/>
      <dgm:spPr/>
      <dgm:t>
        <a:bodyPr/>
        <a:lstStyle/>
        <a:p>
          <a:endParaRPr lang="es-ES"/>
        </a:p>
      </dgm:t>
    </dgm:pt>
    <dgm:pt modelId="{B96B00A9-D3C3-4BD3-9339-5898E42457DB}" type="pres">
      <dgm:prSet presAssocID="{3B509476-5164-4210-A10C-57F2C1ADC522}" presName="hierChild5" presStyleCnt="0"/>
      <dgm:spPr/>
      <dgm:t>
        <a:bodyPr/>
        <a:lstStyle/>
        <a:p>
          <a:endParaRPr lang="es-ES"/>
        </a:p>
      </dgm:t>
    </dgm:pt>
    <dgm:pt modelId="{F1AF98D7-2631-49FD-83EC-DFC60A49A989}" type="pres">
      <dgm:prSet presAssocID="{445D4CB7-6F1B-4962-AB73-72F99BA31697}" presName="Name64" presStyleLbl="parChTrans1D3" presStyleIdx="1" presStyleCnt="6"/>
      <dgm:spPr/>
      <dgm:t>
        <a:bodyPr/>
        <a:lstStyle/>
        <a:p>
          <a:endParaRPr lang="es-MX"/>
        </a:p>
      </dgm:t>
    </dgm:pt>
    <dgm:pt modelId="{138798C5-B7AA-4FA3-823E-8553A8A133A3}" type="pres">
      <dgm:prSet presAssocID="{CD25111E-550F-41E9-9A6D-89FD8E9C058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A9565162-A3D1-4B9E-9AAA-BCBBF56C1660}" type="pres">
      <dgm:prSet presAssocID="{CD25111E-550F-41E9-9A6D-89FD8E9C058D}" presName="rootComposite" presStyleCnt="0"/>
      <dgm:spPr/>
      <dgm:t>
        <a:bodyPr/>
        <a:lstStyle/>
        <a:p>
          <a:endParaRPr lang="es-ES"/>
        </a:p>
      </dgm:t>
    </dgm:pt>
    <dgm:pt modelId="{F4FDD83C-090D-4E1B-A847-F7F83EB49697}" type="pres">
      <dgm:prSet presAssocID="{CD25111E-550F-41E9-9A6D-89FD8E9C058D}" presName="rootText" presStyleLbl="node3" presStyleIdx="1" presStyleCnt="6" custScaleX="351701" custScaleY="12049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B30FF99-7BC6-4A07-935E-6121561ADAA0}" type="pres">
      <dgm:prSet presAssocID="{CD25111E-550F-41E9-9A6D-89FD8E9C058D}" presName="rootConnector" presStyleLbl="node3" presStyleIdx="1" presStyleCnt="6"/>
      <dgm:spPr/>
      <dgm:t>
        <a:bodyPr/>
        <a:lstStyle/>
        <a:p>
          <a:endParaRPr lang="es-ES"/>
        </a:p>
      </dgm:t>
    </dgm:pt>
    <dgm:pt modelId="{1F9A8C8C-44C8-45EF-9BB7-EB7084DE1C6D}" type="pres">
      <dgm:prSet presAssocID="{CD25111E-550F-41E9-9A6D-89FD8E9C058D}" presName="hierChild4" presStyleCnt="0"/>
      <dgm:spPr/>
      <dgm:t>
        <a:bodyPr/>
        <a:lstStyle/>
        <a:p>
          <a:endParaRPr lang="es-ES"/>
        </a:p>
      </dgm:t>
    </dgm:pt>
    <dgm:pt modelId="{E5C0A7E2-81A0-4760-9EFC-E767566558F3}" type="pres">
      <dgm:prSet presAssocID="{CD25111E-550F-41E9-9A6D-89FD8E9C058D}" presName="hierChild5" presStyleCnt="0"/>
      <dgm:spPr/>
      <dgm:t>
        <a:bodyPr/>
        <a:lstStyle/>
        <a:p>
          <a:endParaRPr lang="es-ES"/>
        </a:p>
      </dgm:t>
    </dgm:pt>
    <dgm:pt modelId="{DE65FF8E-46BC-4B09-B70A-78E38257E20E}" type="pres">
      <dgm:prSet presAssocID="{5B63D394-1BAF-4233-9284-5D3BD560E4FD}" presName="Name64" presStyleLbl="parChTrans1D3" presStyleIdx="2" presStyleCnt="6"/>
      <dgm:spPr/>
      <dgm:t>
        <a:bodyPr/>
        <a:lstStyle/>
        <a:p>
          <a:endParaRPr lang="es-ES"/>
        </a:p>
      </dgm:t>
    </dgm:pt>
    <dgm:pt modelId="{D97B0880-2A6B-45A5-BCC1-B063E6C482AB}" type="pres">
      <dgm:prSet presAssocID="{38855245-CD53-40F6-95AC-C6F05EA4CC69}" presName="hierRoot2" presStyleCnt="0">
        <dgm:presLayoutVars>
          <dgm:hierBranch val="init"/>
        </dgm:presLayoutVars>
      </dgm:prSet>
      <dgm:spPr/>
    </dgm:pt>
    <dgm:pt modelId="{A6A251A0-ACD3-4F57-8373-2262AE08DAB5}" type="pres">
      <dgm:prSet presAssocID="{38855245-CD53-40F6-95AC-C6F05EA4CC69}" presName="rootComposite" presStyleCnt="0"/>
      <dgm:spPr/>
    </dgm:pt>
    <dgm:pt modelId="{47E42289-4428-47E1-A550-F2CE5817378E}" type="pres">
      <dgm:prSet presAssocID="{38855245-CD53-40F6-95AC-C6F05EA4CC69}" presName="rootText" presStyleLbl="node3" presStyleIdx="2" presStyleCnt="6" custScaleX="35934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BA9C044-1EA4-4C17-852F-99DE2F391EBE}" type="pres">
      <dgm:prSet presAssocID="{38855245-CD53-40F6-95AC-C6F05EA4CC69}" presName="rootConnector" presStyleLbl="node3" presStyleIdx="2" presStyleCnt="6"/>
      <dgm:spPr/>
      <dgm:t>
        <a:bodyPr/>
        <a:lstStyle/>
        <a:p>
          <a:endParaRPr lang="es-ES"/>
        </a:p>
      </dgm:t>
    </dgm:pt>
    <dgm:pt modelId="{AAA3C4B5-D6E9-45F8-B8DC-284A637EE55C}" type="pres">
      <dgm:prSet presAssocID="{38855245-CD53-40F6-95AC-C6F05EA4CC69}" presName="hierChild4" presStyleCnt="0"/>
      <dgm:spPr/>
    </dgm:pt>
    <dgm:pt modelId="{67A8ABEB-AE1E-4999-8FBB-3920F80D66E9}" type="pres">
      <dgm:prSet presAssocID="{38855245-CD53-40F6-95AC-C6F05EA4CC69}" presName="hierChild5" presStyleCnt="0"/>
      <dgm:spPr/>
    </dgm:pt>
    <dgm:pt modelId="{87E16DC4-2E9D-4A67-B9CB-F49C5B25BF20}" type="pres">
      <dgm:prSet presAssocID="{544822FC-0455-41D2-948A-33BD55351787}" presName="hierChild5" presStyleCnt="0"/>
      <dgm:spPr/>
      <dgm:t>
        <a:bodyPr/>
        <a:lstStyle/>
        <a:p>
          <a:endParaRPr lang="es-ES"/>
        </a:p>
      </dgm:t>
    </dgm:pt>
    <dgm:pt modelId="{E732F870-E3D8-45CE-AF20-3467B4BEA016}" type="pres">
      <dgm:prSet presAssocID="{D6FDF313-F956-4BFD-BD83-81141703D615}" presName="Name64" presStyleLbl="parChTrans1D2" presStyleIdx="1" presStyleCnt="3"/>
      <dgm:spPr/>
      <dgm:t>
        <a:bodyPr/>
        <a:lstStyle/>
        <a:p>
          <a:endParaRPr lang="es-ES"/>
        </a:p>
      </dgm:t>
    </dgm:pt>
    <dgm:pt modelId="{3891A7F2-D4E1-4B1A-9EA5-C62FCC77CA25}" type="pres">
      <dgm:prSet presAssocID="{967923AE-26E9-4080-AA4A-9AFF23D064A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EC69446F-2A02-4370-8E8B-66914BAA5F6C}" type="pres">
      <dgm:prSet presAssocID="{967923AE-26E9-4080-AA4A-9AFF23D064A2}" presName="rootComposite" presStyleCnt="0"/>
      <dgm:spPr/>
      <dgm:t>
        <a:bodyPr/>
        <a:lstStyle/>
        <a:p>
          <a:endParaRPr lang="es-ES"/>
        </a:p>
      </dgm:t>
    </dgm:pt>
    <dgm:pt modelId="{57F5D9EE-CEC5-49E5-B9A9-7F2B63D88858}" type="pres">
      <dgm:prSet presAssocID="{967923AE-26E9-4080-AA4A-9AFF23D064A2}" presName="rootText" presStyleLbl="node2" presStyleIdx="1" presStyleCnt="3" custScaleX="172923" custScaleY="2831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A194C7E-9637-470C-845E-273C0B17D7A4}" type="pres">
      <dgm:prSet presAssocID="{967923AE-26E9-4080-AA4A-9AFF23D064A2}" presName="rootConnector" presStyleLbl="node2" presStyleIdx="1" presStyleCnt="3"/>
      <dgm:spPr/>
      <dgm:t>
        <a:bodyPr/>
        <a:lstStyle/>
        <a:p>
          <a:endParaRPr lang="es-ES"/>
        </a:p>
      </dgm:t>
    </dgm:pt>
    <dgm:pt modelId="{9F6C6DD2-EF48-4F8E-816B-9DC40BD8A457}" type="pres">
      <dgm:prSet presAssocID="{967923AE-26E9-4080-AA4A-9AFF23D064A2}" presName="hierChild4" presStyleCnt="0"/>
      <dgm:spPr/>
      <dgm:t>
        <a:bodyPr/>
        <a:lstStyle/>
        <a:p>
          <a:endParaRPr lang="es-ES"/>
        </a:p>
      </dgm:t>
    </dgm:pt>
    <dgm:pt modelId="{A0DC4EC0-8DC4-440B-9074-8DF5CA24E9A5}" type="pres">
      <dgm:prSet presAssocID="{EB47E2A8-E0A1-4931-A954-121862589AF5}" presName="Name64" presStyleLbl="parChTrans1D3" presStyleIdx="3" presStyleCnt="6"/>
      <dgm:spPr/>
      <dgm:t>
        <a:bodyPr/>
        <a:lstStyle/>
        <a:p>
          <a:endParaRPr lang="es-MX"/>
        </a:p>
      </dgm:t>
    </dgm:pt>
    <dgm:pt modelId="{0A88778E-0040-4391-8C2C-492CD6B72864}" type="pres">
      <dgm:prSet presAssocID="{E72CDE0D-C750-45DB-B5BF-49DE6876049E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46E8DAFA-A23C-43F2-88F2-3AB94619957A}" type="pres">
      <dgm:prSet presAssocID="{E72CDE0D-C750-45DB-B5BF-49DE6876049E}" presName="rootComposite" presStyleCnt="0"/>
      <dgm:spPr/>
      <dgm:t>
        <a:bodyPr/>
        <a:lstStyle/>
        <a:p>
          <a:endParaRPr lang="es-ES"/>
        </a:p>
      </dgm:t>
    </dgm:pt>
    <dgm:pt modelId="{4348408F-39BB-4CBD-80BC-F82254909241}" type="pres">
      <dgm:prSet presAssocID="{E72CDE0D-C750-45DB-B5BF-49DE6876049E}" presName="rootText" presStyleLbl="node3" presStyleIdx="3" presStyleCnt="6" custScaleX="21230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73C3533-B378-41BB-8ACE-C2AC5E446DF1}" type="pres">
      <dgm:prSet presAssocID="{E72CDE0D-C750-45DB-B5BF-49DE6876049E}" presName="rootConnector" presStyleLbl="node3" presStyleIdx="3" presStyleCnt="6"/>
      <dgm:spPr/>
      <dgm:t>
        <a:bodyPr/>
        <a:lstStyle/>
        <a:p>
          <a:endParaRPr lang="es-ES"/>
        </a:p>
      </dgm:t>
    </dgm:pt>
    <dgm:pt modelId="{12436B73-5DE7-4C89-9215-EAD6EC9D88FB}" type="pres">
      <dgm:prSet presAssocID="{E72CDE0D-C750-45DB-B5BF-49DE6876049E}" presName="hierChild4" presStyleCnt="0"/>
      <dgm:spPr/>
      <dgm:t>
        <a:bodyPr/>
        <a:lstStyle/>
        <a:p>
          <a:endParaRPr lang="es-ES"/>
        </a:p>
      </dgm:t>
    </dgm:pt>
    <dgm:pt modelId="{EE5CEA2E-2F60-4166-A710-B29F86D705F5}" type="pres">
      <dgm:prSet presAssocID="{E72CDE0D-C750-45DB-B5BF-49DE6876049E}" presName="hierChild5" presStyleCnt="0"/>
      <dgm:spPr/>
      <dgm:t>
        <a:bodyPr/>
        <a:lstStyle/>
        <a:p>
          <a:endParaRPr lang="es-ES"/>
        </a:p>
      </dgm:t>
    </dgm:pt>
    <dgm:pt modelId="{F28F8204-183A-429D-AF35-466FADC8AE16}" type="pres">
      <dgm:prSet presAssocID="{41878B32-3C08-4A47-B49E-E3702C34597B}" presName="Name64" presStyleLbl="parChTrans1D3" presStyleIdx="4" presStyleCnt="6"/>
      <dgm:spPr/>
      <dgm:t>
        <a:bodyPr/>
        <a:lstStyle/>
        <a:p>
          <a:endParaRPr lang="es-MX"/>
        </a:p>
      </dgm:t>
    </dgm:pt>
    <dgm:pt modelId="{17E94453-6960-4C50-B8C1-2D3AD58ED41E}" type="pres">
      <dgm:prSet presAssocID="{31FF307B-C4F7-4192-B566-414C1BE45989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25BDC62B-3BA4-439F-AC98-44286A96B26A}" type="pres">
      <dgm:prSet presAssocID="{31FF307B-C4F7-4192-B566-414C1BE45989}" presName="rootComposite" presStyleCnt="0"/>
      <dgm:spPr/>
      <dgm:t>
        <a:bodyPr/>
        <a:lstStyle/>
        <a:p>
          <a:endParaRPr lang="es-ES"/>
        </a:p>
      </dgm:t>
    </dgm:pt>
    <dgm:pt modelId="{3185FB63-E7E2-4D22-B7E9-94FBF52868DE}" type="pres">
      <dgm:prSet presAssocID="{31FF307B-C4F7-4192-B566-414C1BE45989}" presName="rootText" presStyleLbl="node3" presStyleIdx="4" presStyleCnt="6" custScaleX="277118" custScaleY="19132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BD570E6-0D86-47BF-9E13-EDD24BC73DEB}" type="pres">
      <dgm:prSet presAssocID="{31FF307B-C4F7-4192-B566-414C1BE45989}" presName="rootConnector" presStyleLbl="node3" presStyleIdx="4" presStyleCnt="6"/>
      <dgm:spPr/>
      <dgm:t>
        <a:bodyPr/>
        <a:lstStyle/>
        <a:p>
          <a:endParaRPr lang="es-ES"/>
        </a:p>
      </dgm:t>
    </dgm:pt>
    <dgm:pt modelId="{0B837CAB-7F44-4990-B3CD-05E947ABAFBB}" type="pres">
      <dgm:prSet presAssocID="{31FF307B-C4F7-4192-B566-414C1BE45989}" presName="hierChild4" presStyleCnt="0"/>
      <dgm:spPr/>
      <dgm:t>
        <a:bodyPr/>
        <a:lstStyle/>
        <a:p>
          <a:endParaRPr lang="es-ES"/>
        </a:p>
      </dgm:t>
    </dgm:pt>
    <dgm:pt modelId="{1E03211B-D0FB-4235-980E-8D3DE8C0F4C4}" type="pres">
      <dgm:prSet presAssocID="{31FF307B-C4F7-4192-B566-414C1BE45989}" presName="hierChild5" presStyleCnt="0"/>
      <dgm:spPr/>
      <dgm:t>
        <a:bodyPr/>
        <a:lstStyle/>
        <a:p>
          <a:endParaRPr lang="es-ES"/>
        </a:p>
      </dgm:t>
    </dgm:pt>
    <dgm:pt modelId="{1B2B1EE0-C219-40E5-B766-1689261CA2F3}" type="pres">
      <dgm:prSet presAssocID="{967923AE-26E9-4080-AA4A-9AFF23D064A2}" presName="hierChild5" presStyleCnt="0"/>
      <dgm:spPr/>
      <dgm:t>
        <a:bodyPr/>
        <a:lstStyle/>
        <a:p>
          <a:endParaRPr lang="es-ES"/>
        </a:p>
      </dgm:t>
    </dgm:pt>
    <dgm:pt modelId="{A6684985-7356-4D88-ABB0-C1C8846CAB7A}" type="pres">
      <dgm:prSet presAssocID="{D7CFB7BF-ED65-4E22-9241-8CE021D6CF11}" presName="Name64" presStyleLbl="parChTrans1D2" presStyleIdx="2" presStyleCnt="3"/>
      <dgm:spPr/>
      <dgm:t>
        <a:bodyPr/>
        <a:lstStyle/>
        <a:p>
          <a:endParaRPr lang="es-ES"/>
        </a:p>
      </dgm:t>
    </dgm:pt>
    <dgm:pt modelId="{65822725-277D-48A2-AEC7-4B759679A385}" type="pres">
      <dgm:prSet presAssocID="{AFCD3876-AA9F-44E8-9472-C23A689ECB49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528FF278-DF23-4ABC-AAB0-9EA510CB4025}" type="pres">
      <dgm:prSet presAssocID="{AFCD3876-AA9F-44E8-9472-C23A689ECB49}" presName="rootComposite" presStyleCnt="0"/>
      <dgm:spPr/>
      <dgm:t>
        <a:bodyPr/>
        <a:lstStyle/>
        <a:p>
          <a:endParaRPr lang="es-ES"/>
        </a:p>
      </dgm:t>
    </dgm:pt>
    <dgm:pt modelId="{1914D68B-31FD-4EFA-8B4B-A7BF3618CECA}" type="pres">
      <dgm:prSet presAssocID="{AFCD3876-AA9F-44E8-9472-C23A689ECB49}" presName="rootText" presStyleLbl="node2" presStyleIdx="2" presStyleCnt="3" custScaleX="13488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1ED5E73-C8F4-4A35-98BF-D70F7E1014CD}" type="pres">
      <dgm:prSet presAssocID="{AFCD3876-AA9F-44E8-9472-C23A689ECB49}" presName="rootConnector" presStyleLbl="node2" presStyleIdx="2" presStyleCnt="3"/>
      <dgm:spPr/>
      <dgm:t>
        <a:bodyPr/>
        <a:lstStyle/>
        <a:p>
          <a:endParaRPr lang="es-ES"/>
        </a:p>
      </dgm:t>
    </dgm:pt>
    <dgm:pt modelId="{63DC56BF-1242-4C3B-83EB-028BDAAC0954}" type="pres">
      <dgm:prSet presAssocID="{AFCD3876-AA9F-44E8-9472-C23A689ECB49}" presName="hierChild4" presStyleCnt="0"/>
      <dgm:spPr/>
      <dgm:t>
        <a:bodyPr/>
        <a:lstStyle/>
        <a:p>
          <a:endParaRPr lang="es-ES"/>
        </a:p>
      </dgm:t>
    </dgm:pt>
    <dgm:pt modelId="{CB346F76-DCB5-4C12-BD13-09F43DF6BA9A}" type="pres">
      <dgm:prSet presAssocID="{1C4B98E2-824B-4000-AF4F-884ACB8F42EA}" presName="Name64" presStyleLbl="parChTrans1D3" presStyleIdx="5" presStyleCnt="6"/>
      <dgm:spPr/>
      <dgm:t>
        <a:bodyPr/>
        <a:lstStyle/>
        <a:p>
          <a:endParaRPr lang="es-MX"/>
        </a:p>
      </dgm:t>
    </dgm:pt>
    <dgm:pt modelId="{F9E9D0D1-D7FC-49FA-A08A-2A31F873FF8A}" type="pres">
      <dgm:prSet presAssocID="{C0F7BFC9-70BF-4235-9A67-307707187E8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E302E112-351E-4760-AE3D-46F8EA287E11}" type="pres">
      <dgm:prSet presAssocID="{C0F7BFC9-70BF-4235-9A67-307707187E82}" presName="rootComposite" presStyleCnt="0"/>
      <dgm:spPr/>
      <dgm:t>
        <a:bodyPr/>
        <a:lstStyle/>
        <a:p>
          <a:endParaRPr lang="es-ES"/>
        </a:p>
      </dgm:t>
    </dgm:pt>
    <dgm:pt modelId="{D52F9FE0-DD85-471F-93A8-10938B6FD7C4}" type="pres">
      <dgm:prSet presAssocID="{C0F7BFC9-70BF-4235-9A67-307707187E82}" presName="rootText" presStyleLbl="node3" presStyleIdx="5" presStyleCnt="6" custScaleX="30660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96EE754-60CB-467E-8B84-232E3177DEF2}" type="pres">
      <dgm:prSet presAssocID="{C0F7BFC9-70BF-4235-9A67-307707187E82}" presName="rootConnector" presStyleLbl="node3" presStyleIdx="5" presStyleCnt="6"/>
      <dgm:spPr/>
      <dgm:t>
        <a:bodyPr/>
        <a:lstStyle/>
        <a:p>
          <a:endParaRPr lang="es-ES"/>
        </a:p>
      </dgm:t>
    </dgm:pt>
    <dgm:pt modelId="{8CF36613-CA5C-4DD0-AFB0-0A33A23828A1}" type="pres">
      <dgm:prSet presAssocID="{C0F7BFC9-70BF-4235-9A67-307707187E82}" presName="hierChild4" presStyleCnt="0"/>
      <dgm:spPr/>
      <dgm:t>
        <a:bodyPr/>
        <a:lstStyle/>
        <a:p>
          <a:endParaRPr lang="es-ES"/>
        </a:p>
      </dgm:t>
    </dgm:pt>
    <dgm:pt modelId="{D7E41A51-34B0-4FA6-B443-675FB8A5541E}" type="pres">
      <dgm:prSet presAssocID="{C0F7BFC9-70BF-4235-9A67-307707187E82}" presName="hierChild5" presStyleCnt="0"/>
      <dgm:spPr/>
      <dgm:t>
        <a:bodyPr/>
        <a:lstStyle/>
        <a:p>
          <a:endParaRPr lang="es-ES"/>
        </a:p>
      </dgm:t>
    </dgm:pt>
    <dgm:pt modelId="{DF1034F4-DD85-484D-8650-795F66481BAB}" type="pres">
      <dgm:prSet presAssocID="{AFCD3876-AA9F-44E8-9472-C23A689ECB49}" presName="hierChild5" presStyleCnt="0"/>
      <dgm:spPr/>
      <dgm:t>
        <a:bodyPr/>
        <a:lstStyle/>
        <a:p>
          <a:endParaRPr lang="es-ES"/>
        </a:p>
      </dgm:t>
    </dgm:pt>
    <dgm:pt modelId="{5DBEF1F9-5466-44F1-B844-94742B932D6D}" type="pres">
      <dgm:prSet presAssocID="{0859A2B3-1F79-4E78-91EB-B5FB62FB79B9}" presName="hierChild3" presStyleCnt="0"/>
      <dgm:spPr/>
      <dgm:t>
        <a:bodyPr/>
        <a:lstStyle/>
        <a:p>
          <a:endParaRPr lang="es-ES"/>
        </a:p>
      </dgm:t>
    </dgm:pt>
  </dgm:ptLst>
  <dgm:cxnLst>
    <dgm:cxn modelId="{85BB3C83-60B4-4D03-9FDB-A6D0A86CDF56}" type="presOf" srcId="{3B509476-5164-4210-A10C-57F2C1ADC522}" destId="{2D308337-37A3-444F-BB95-680AFD93654A}" srcOrd="1" destOrd="0" presId="urn:microsoft.com/office/officeart/2009/3/layout/HorizontalOrganizationChart"/>
    <dgm:cxn modelId="{7DB44326-63D3-4E12-B9A4-C4E5A0907DA3}" type="presOf" srcId="{31FF307B-C4F7-4192-B566-414C1BE45989}" destId="{3185FB63-E7E2-4D22-B7E9-94FBF52868DE}" srcOrd="0" destOrd="0" presId="urn:microsoft.com/office/officeart/2009/3/layout/HorizontalOrganizationChart"/>
    <dgm:cxn modelId="{4F884CEA-2765-4FE7-80A9-B748E0F1276F}" type="presOf" srcId="{D7CFB7BF-ED65-4E22-9241-8CE021D6CF11}" destId="{A6684985-7356-4D88-ABB0-C1C8846CAB7A}" srcOrd="0" destOrd="0" presId="urn:microsoft.com/office/officeart/2009/3/layout/HorizontalOrganizationChart"/>
    <dgm:cxn modelId="{9A1BE65C-64BA-454C-8015-424B158744BC}" type="presOf" srcId="{C0F7BFC9-70BF-4235-9A67-307707187E82}" destId="{D52F9FE0-DD85-471F-93A8-10938B6FD7C4}" srcOrd="0" destOrd="0" presId="urn:microsoft.com/office/officeart/2009/3/layout/HorizontalOrganizationChart"/>
    <dgm:cxn modelId="{98306907-A501-438C-B9EE-2C3E5EBA12FB}" srcId="{92FB3422-EE87-4E7A-984F-0DA44F02AF9A}" destId="{0859A2B3-1F79-4E78-91EB-B5FB62FB79B9}" srcOrd="0" destOrd="0" parTransId="{C105145E-1C63-4F75-B890-98FD49219DC7}" sibTransId="{7BCBD3DA-BF8B-4FA2-8D18-BFC3E76503B8}"/>
    <dgm:cxn modelId="{CD2A829C-7AF3-4BA3-9D02-C18DB9D0E672}" type="presOf" srcId="{0859A2B3-1F79-4E78-91EB-B5FB62FB79B9}" destId="{C5EEF436-0248-4675-8F2D-C5D45E2F5F03}" srcOrd="0" destOrd="0" presId="urn:microsoft.com/office/officeart/2009/3/layout/HorizontalOrganizationChart"/>
    <dgm:cxn modelId="{3820E2F7-D948-414E-BAA3-E6370C3EF403}" type="presOf" srcId="{E72CDE0D-C750-45DB-B5BF-49DE6876049E}" destId="{073C3533-B378-41BB-8ACE-C2AC5E446DF1}" srcOrd="1" destOrd="0" presId="urn:microsoft.com/office/officeart/2009/3/layout/HorizontalOrganizationChart"/>
    <dgm:cxn modelId="{10157B0A-5E69-4D66-87C2-C34E7395F14C}" type="presOf" srcId="{38855245-CD53-40F6-95AC-C6F05EA4CC69}" destId="{47E42289-4428-47E1-A550-F2CE5817378E}" srcOrd="0" destOrd="0" presId="urn:microsoft.com/office/officeart/2009/3/layout/HorizontalOrganizationChart"/>
    <dgm:cxn modelId="{D0E015C2-BDD1-42C5-8FE5-2D9F0A47A657}" type="presOf" srcId="{E72CDE0D-C750-45DB-B5BF-49DE6876049E}" destId="{4348408F-39BB-4CBD-80BC-F82254909241}" srcOrd="0" destOrd="0" presId="urn:microsoft.com/office/officeart/2009/3/layout/HorizontalOrganizationChart"/>
    <dgm:cxn modelId="{51A64954-B818-492E-B763-14358ABB0475}" type="presOf" srcId="{41878B32-3C08-4A47-B49E-E3702C34597B}" destId="{F28F8204-183A-429D-AF35-466FADC8AE16}" srcOrd="0" destOrd="0" presId="urn:microsoft.com/office/officeart/2009/3/layout/HorizontalOrganizationChart"/>
    <dgm:cxn modelId="{DE59B669-DDAB-4514-B36D-25ABB4FCBF8A}" type="presOf" srcId="{EB47E2A8-E0A1-4931-A954-121862589AF5}" destId="{A0DC4EC0-8DC4-440B-9074-8DF5CA24E9A5}" srcOrd="0" destOrd="0" presId="urn:microsoft.com/office/officeart/2009/3/layout/HorizontalOrganizationChart"/>
    <dgm:cxn modelId="{9F5F1B05-82B5-443F-9AEC-2A927C98D3D2}" type="presOf" srcId="{D6FDF313-F956-4BFD-BD83-81141703D615}" destId="{E732F870-E3D8-45CE-AF20-3467B4BEA016}" srcOrd="0" destOrd="0" presId="urn:microsoft.com/office/officeart/2009/3/layout/HorizontalOrganizationChart"/>
    <dgm:cxn modelId="{9240CFD5-5058-4DE3-9241-4C33C9F2D84D}" type="presOf" srcId="{445D4CB7-6F1B-4962-AB73-72F99BA31697}" destId="{F1AF98D7-2631-49FD-83EC-DFC60A49A989}" srcOrd="0" destOrd="0" presId="urn:microsoft.com/office/officeart/2009/3/layout/HorizontalOrganizationChart"/>
    <dgm:cxn modelId="{B053BA06-BA9A-44E3-8A47-F62E06534AA3}" type="presOf" srcId="{4D0E46F9-A695-41A0-8E2D-BA9D80BF6A53}" destId="{8879C616-DA49-4D39-B34F-1EF3B7F4293E}" srcOrd="0" destOrd="0" presId="urn:microsoft.com/office/officeart/2009/3/layout/HorizontalOrganizationChart"/>
    <dgm:cxn modelId="{85A03C43-EDE8-4713-AD38-E7EB1EA8E402}" type="presOf" srcId="{38855245-CD53-40F6-95AC-C6F05EA4CC69}" destId="{CBA9C044-1EA4-4C17-852F-99DE2F391EBE}" srcOrd="1" destOrd="0" presId="urn:microsoft.com/office/officeart/2009/3/layout/HorizontalOrganizationChart"/>
    <dgm:cxn modelId="{68FC4FCD-DFA8-4760-BDAE-8B0403FE42B4}" type="presOf" srcId="{042DF46D-FC98-4C9A-93F6-F9CDF4D9F090}" destId="{952F1B59-242A-4F1A-A16B-A85D37F07574}" srcOrd="0" destOrd="0" presId="urn:microsoft.com/office/officeart/2009/3/layout/HorizontalOrganizationChart"/>
    <dgm:cxn modelId="{A9BED5F2-A204-46DD-93E2-01D875EAA147}" type="presOf" srcId="{5B63D394-1BAF-4233-9284-5D3BD560E4FD}" destId="{DE65FF8E-46BC-4B09-B70A-78E38257E20E}" srcOrd="0" destOrd="0" presId="urn:microsoft.com/office/officeart/2009/3/layout/HorizontalOrganizationChart"/>
    <dgm:cxn modelId="{DA0594AA-3320-45BF-9A46-F4C30F23EB9F}" type="presOf" srcId="{544822FC-0455-41D2-948A-33BD55351787}" destId="{121E79F2-0EEA-498A-858B-21CDA9089910}" srcOrd="0" destOrd="0" presId="urn:microsoft.com/office/officeart/2009/3/layout/HorizontalOrganizationChart"/>
    <dgm:cxn modelId="{4F9FD6E3-FAD0-4C38-BF21-0BCEA82FC8FC}" type="presOf" srcId="{C0F7BFC9-70BF-4235-9A67-307707187E82}" destId="{D96EE754-60CB-467E-8B84-232E3177DEF2}" srcOrd="1" destOrd="0" presId="urn:microsoft.com/office/officeart/2009/3/layout/HorizontalOrganizationChart"/>
    <dgm:cxn modelId="{9858AB7F-8A10-4133-8DEC-BD4A7DC772F4}" srcId="{0859A2B3-1F79-4E78-91EB-B5FB62FB79B9}" destId="{967923AE-26E9-4080-AA4A-9AFF23D064A2}" srcOrd="1" destOrd="0" parTransId="{D6FDF313-F956-4BFD-BD83-81141703D615}" sibTransId="{6EFCA3F8-E07B-476B-982A-4358970DA047}"/>
    <dgm:cxn modelId="{83D6AB3D-D843-4E6C-AB92-DC4458EAF004}" srcId="{544822FC-0455-41D2-948A-33BD55351787}" destId="{CD25111E-550F-41E9-9A6D-89FD8E9C058D}" srcOrd="1" destOrd="0" parTransId="{445D4CB7-6F1B-4962-AB73-72F99BA31697}" sibTransId="{249FBA93-BAB1-4A31-8E02-870DFE5D0CBC}"/>
    <dgm:cxn modelId="{D286DEB0-F3E8-4023-9D1E-5B5821348B7C}" type="presOf" srcId="{967923AE-26E9-4080-AA4A-9AFF23D064A2}" destId="{57F5D9EE-CEC5-49E5-B9A9-7F2B63D88858}" srcOrd="0" destOrd="0" presId="urn:microsoft.com/office/officeart/2009/3/layout/HorizontalOrganizationChart"/>
    <dgm:cxn modelId="{309BB98D-3F11-4858-B4ED-949B534D2269}" srcId="{967923AE-26E9-4080-AA4A-9AFF23D064A2}" destId="{E72CDE0D-C750-45DB-B5BF-49DE6876049E}" srcOrd="0" destOrd="0" parTransId="{EB47E2A8-E0A1-4931-A954-121862589AF5}" sibTransId="{2B032A62-DA3A-4AD5-9190-8004C7EC71A3}"/>
    <dgm:cxn modelId="{D28E3726-47B2-4C00-86C7-E75BB883EAF7}" type="presOf" srcId="{1C4B98E2-824B-4000-AF4F-884ACB8F42EA}" destId="{CB346F76-DCB5-4C12-BD13-09F43DF6BA9A}" srcOrd="0" destOrd="0" presId="urn:microsoft.com/office/officeart/2009/3/layout/HorizontalOrganizationChart"/>
    <dgm:cxn modelId="{B46939A3-292E-4233-8B16-F2A9026ABB3B}" srcId="{544822FC-0455-41D2-948A-33BD55351787}" destId="{38855245-CD53-40F6-95AC-C6F05EA4CC69}" srcOrd="2" destOrd="0" parTransId="{5B63D394-1BAF-4233-9284-5D3BD560E4FD}" sibTransId="{44025DB1-888E-4290-A785-B21EB76E8F95}"/>
    <dgm:cxn modelId="{D0D46A66-E159-47EC-A29F-8C91671EFBAB}" type="presOf" srcId="{92FB3422-EE87-4E7A-984F-0DA44F02AF9A}" destId="{277E1E6C-BCE4-4B9B-9EA4-30F21AAEDAB4}" srcOrd="0" destOrd="0" presId="urn:microsoft.com/office/officeart/2009/3/layout/HorizontalOrganizationChart"/>
    <dgm:cxn modelId="{9124E63C-1500-47CC-B5CB-766DB0F96042}" type="presOf" srcId="{967923AE-26E9-4080-AA4A-9AFF23D064A2}" destId="{3A194C7E-9637-470C-845E-273C0B17D7A4}" srcOrd="1" destOrd="0" presId="urn:microsoft.com/office/officeart/2009/3/layout/HorizontalOrganizationChart"/>
    <dgm:cxn modelId="{2E3A5FFE-B663-4266-B7C1-9ACC078610EF}" type="presOf" srcId="{CD25111E-550F-41E9-9A6D-89FD8E9C058D}" destId="{5B30FF99-7BC6-4A07-935E-6121561ADAA0}" srcOrd="1" destOrd="0" presId="urn:microsoft.com/office/officeart/2009/3/layout/HorizontalOrganizationChart"/>
    <dgm:cxn modelId="{2D445B6F-B83F-4B13-9F75-DFDDA28C86E0}" type="presOf" srcId="{3B509476-5164-4210-A10C-57F2C1ADC522}" destId="{4C742082-67F9-4DA5-8E50-4E726F07D9D3}" srcOrd="0" destOrd="0" presId="urn:microsoft.com/office/officeart/2009/3/layout/HorizontalOrganizationChart"/>
    <dgm:cxn modelId="{08E30D49-AAF0-48B4-B017-3DA28B4EEA54}" srcId="{0859A2B3-1F79-4E78-91EB-B5FB62FB79B9}" destId="{AFCD3876-AA9F-44E8-9472-C23A689ECB49}" srcOrd="2" destOrd="0" parTransId="{D7CFB7BF-ED65-4E22-9241-8CE021D6CF11}" sibTransId="{AC275532-F4F9-4858-BAEC-49A40B93E75C}"/>
    <dgm:cxn modelId="{B575B5E8-13C3-4910-8933-09AE018FAA63}" srcId="{AFCD3876-AA9F-44E8-9472-C23A689ECB49}" destId="{C0F7BFC9-70BF-4235-9A67-307707187E82}" srcOrd="0" destOrd="0" parTransId="{1C4B98E2-824B-4000-AF4F-884ACB8F42EA}" sibTransId="{8EEDD155-2FD8-418E-9488-C5EA6C56D80C}"/>
    <dgm:cxn modelId="{53E5410E-81EE-4B12-9A5D-3747DA8E2009}" type="presOf" srcId="{AFCD3876-AA9F-44E8-9472-C23A689ECB49}" destId="{C1ED5E73-C8F4-4A35-98BF-D70F7E1014CD}" srcOrd="1" destOrd="0" presId="urn:microsoft.com/office/officeart/2009/3/layout/HorizontalOrganizationChart"/>
    <dgm:cxn modelId="{AAE9B2E5-E79E-43AC-8140-FBA98220AC83}" type="presOf" srcId="{0859A2B3-1F79-4E78-91EB-B5FB62FB79B9}" destId="{CBF0F28D-35C0-42FC-B659-19A9275823C0}" srcOrd="1" destOrd="0" presId="urn:microsoft.com/office/officeart/2009/3/layout/HorizontalOrganizationChart"/>
    <dgm:cxn modelId="{50195B96-1988-4E1C-B9A5-634D94EFC637}" type="presOf" srcId="{CD25111E-550F-41E9-9A6D-89FD8E9C058D}" destId="{F4FDD83C-090D-4E1B-A847-F7F83EB49697}" srcOrd="0" destOrd="0" presId="urn:microsoft.com/office/officeart/2009/3/layout/HorizontalOrganizationChart"/>
    <dgm:cxn modelId="{AF5C5647-8C84-4364-B6A9-BD8DBF7815CE}" srcId="{0859A2B3-1F79-4E78-91EB-B5FB62FB79B9}" destId="{544822FC-0455-41D2-948A-33BD55351787}" srcOrd="0" destOrd="0" parTransId="{4D0E46F9-A695-41A0-8E2D-BA9D80BF6A53}" sibTransId="{9CA5E418-B68D-4587-A90F-21801364593E}"/>
    <dgm:cxn modelId="{2BF2218C-AEBB-4067-BC5E-52E67CD8D7A3}" type="presOf" srcId="{AFCD3876-AA9F-44E8-9472-C23A689ECB49}" destId="{1914D68B-31FD-4EFA-8B4B-A7BF3618CECA}" srcOrd="0" destOrd="0" presId="urn:microsoft.com/office/officeart/2009/3/layout/HorizontalOrganizationChart"/>
    <dgm:cxn modelId="{FBB2EE91-D0AC-445E-B739-06FE22975F13}" type="presOf" srcId="{31FF307B-C4F7-4192-B566-414C1BE45989}" destId="{6BD570E6-0D86-47BF-9E13-EDD24BC73DEB}" srcOrd="1" destOrd="0" presId="urn:microsoft.com/office/officeart/2009/3/layout/HorizontalOrganizationChart"/>
    <dgm:cxn modelId="{3972FD23-7268-41E5-9A2C-EDF9E97E1648}" srcId="{544822FC-0455-41D2-948A-33BD55351787}" destId="{3B509476-5164-4210-A10C-57F2C1ADC522}" srcOrd="0" destOrd="0" parTransId="{042DF46D-FC98-4C9A-93F6-F9CDF4D9F090}" sibTransId="{EE58D9AC-9109-422B-B4F4-3B3B1C80D2BB}"/>
    <dgm:cxn modelId="{4C248F39-6F81-4783-9482-E77D71B8DC8D}" type="presOf" srcId="{544822FC-0455-41D2-948A-33BD55351787}" destId="{2DC9C84E-29CB-4CE0-BD27-6C73F02B00BC}" srcOrd="1" destOrd="0" presId="urn:microsoft.com/office/officeart/2009/3/layout/HorizontalOrganizationChart"/>
    <dgm:cxn modelId="{419AA0C4-F09C-4023-B373-71DAB51B06E8}" srcId="{967923AE-26E9-4080-AA4A-9AFF23D064A2}" destId="{31FF307B-C4F7-4192-B566-414C1BE45989}" srcOrd="1" destOrd="0" parTransId="{41878B32-3C08-4A47-B49E-E3702C34597B}" sibTransId="{6D544350-DEFF-4BE4-A562-FDF324C932B1}"/>
    <dgm:cxn modelId="{355B4D91-F52E-47E6-97B2-F81BEAEEAC8E}" type="presParOf" srcId="{277E1E6C-BCE4-4B9B-9EA4-30F21AAEDAB4}" destId="{7F189E3F-59B0-4D52-A5CB-584524F8DDD4}" srcOrd="0" destOrd="0" presId="urn:microsoft.com/office/officeart/2009/3/layout/HorizontalOrganizationChart"/>
    <dgm:cxn modelId="{21AF4B87-86C2-42B8-BF8E-B1F372CE7F24}" type="presParOf" srcId="{7F189E3F-59B0-4D52-A5CB-584524F8DDD4}" destId="{23216D2F-85D0-4341-A588-A3DC2573B2E8}" srcOrd="0" destOrd="0" presId="urn:microsoft.com/office/officeart/2009/3/layout/HorizontalOrganizationChart"/>
    <dgm:cxn modelId="{C4A13D50-2561-4F37-90F1-D5F89771474F}" type="presParOf" srcId="{23216D2F-85D0-4341-A588-A3DC2573B2E8}" destId="{C5EEF436-0248-4675-8F2D-C5D45E2F5F03}" srcOrd="0" destOrd="0" presId="urn:microsoft.com/office/officeart/2009/3/layout/HorizontalOrganizationChart"/>
    <dgm:cxn modelId="{FBC075BF-1D49-4498-A595-6B054D2E8AB8}" type="presParOf" srcId="{23216D2F-85D0-4341-A588-A3DC2573B2E8}" destId="{CBF0F28D-35C0-42FC-B659-19A9275823C0}" srcOrd="1" destOrd="0" presId="urn:microsoft.com/office/officeart/2009/3/layout/HorizontalOrganizationChart"/>
    <dgm:cxn modelId="{B44E731A-5F39-4C4E-8020-BB31132B831B}" type="presParOf" srcId="{7F189E3F-59B0-4D52-A5CB-584524F8DDD4}" destId="{591C5A22-1EA5-4525-B979-549F0308EA13}" srcOrd="1" destOrd="0" presId="urn:microsoft.com/office/officeart/2009/3/layout/HorizontalOrganizationChart"/>
    <dgm:cxn modelId="{8F3C6F00-8E0C-4D5B-B6F1-CEEF17905228}" type="presParOf" srcId="{591C5A22-1EA5-4525-B979-549F0308EA13}" destId="{8879C616-DA49-4D39-B34F-1EF3B7F4293E}" srcOrd="0" destOrd="0" presId="urn:microsoft.com/office/officeart/2009/3/layout/HorizontalOrganizationChart"/>
    <dgm:cxn modelId="{A19EB7B1-8D44-4EF3-A764-F65DC9E61FF4}" type="presParOf" srcId="{591C5A22-1EA5-4525-B979-549F0308EA13}" destId="{F0A2807D-42CF-4A21-8A8E-4C622914592C}" srcOrd="1" destOrd="0" presId="urn:microsoft.com/office/officeart/2009/3/layout/HorizontalOrganizationChart"/>
    <dgm:cxn modelId="{98F61594-3916-4B94-9AD6-F41B13660DD0}" type="presParOf" srcId="{F0A2807D-42CF-4A21-8A8E-4C622914592C}" destId="{4C8A4C21-2016-4B69-A6BD-B587B0234DA7}" srcOrd="0" destOrd="0" presId="urn:microsoft.com/office/officeart/2009/3/layout/HorizontalOrganizationChart"/>
    <dgm:cxn modelId="{4A794093-2DB8-459C-A4F9-24C39CB2B3FF}" type="presParOf" srcId="{4C8A4C21-2016-4B69-A6BD-B587B0234DA7}" destId="{121E79F2-0EEA-498A-858B-21CDA9089910}" srcOrd="0" destOrd="0" presId="urn:microsoft.com/office/officeart/2009/3/layout/HorizontalOrganizationChart"/>
    <dgm:cxn modelId="{BFEA821D-2FCA-4285-84AD-13A165B1B2EB}" type="presParOf" srcId="{4C8A4C21-2016-4B69-A6BD-B587B0234DA7}" destId="{2DC9C84E-29CB-4CE0-BD27-6C73F02B00BC}" srcOrd="1" destOrd="0" presId="urn:microsoft.com/office/officeart/2009/3/layout/HorizontalOrganizationChart"/>
    <dgm:cxn modelId="{FC7C1E25-06A0-43B6-9BE0-4C23400BCA4C}" type="presParOf" srcId="{F0A2807D-42CF-4A21-8A8E-4C622914592C}" destId="{6C2D7933-3187-4085-84DC-4ECD60B8F98C}" srcOrd="1" destOrd="0" presId="urn:microsoft.com/office/officeart/2009/3/layout/HorizontalOrganizationChart"/>
    <dgm:cxn modelId="{898D3275-9940-494F-AF5D-F35F6A4B1D51}" type="presParOf" srcId="{6C2D7933-3187-4085-84DC-4ECD60B8F98C}" destId="{952F1B59-242A-4F1A-A16B-A85D37F07574}" srcOrd="0" destOrd="0" presId="urn:microsoft.com/office/officeart/2009/3/layout/HorizontalOrganizationChart"/>
    <dgm:cxn modelId="{2B2A86D4-4DA9-4C78-BDC0-9D015F3928FA}" type="presParOf" srcId="{6C2D7933-3187-4085-84DC-4ECD60B8F98C}" destId="{D9C18CA3-E917-4FB4-AC26-8DD90B1AC2D8}" srcOrd="1" destOrd="0" presId="urn:microsoft.com/office/officeart/2009/3/layout/HorizontalOrganizationChart"/>
    <dgm:cxn modelId="{2A89C8BC-27A3-464A-93D7-F33F09F0DB54}" type="presParOf" srcId="{D9C18CA3-E917-4FB4-AC26-8DD90B1AC2D8}" destId="{7FA3545D-999E-495C-A0C5-936785CCF605}" srcOrd="0" destOrd="0" presId="urn:microsoft.com/office/officeart/2009/3/layout/HorizontalOrganizationChart"/>
    <dgm:cxn modelId="{FB8F1C98-2F4F-4FB4-9AFF-2FFCBEE04C0B}" type="presParOf" srcId="{7FA3545D-999E-495C-A0C5-936785CCF605}" destId="{4C742082-67F9-4DA5-8E50-4E726F07D9D3}" srcOrd="0" destOrd="0" presId="urn:microsoft.com/office/officeart/2009/3/layout/HorizontalOrganizationChart"/>
    <dgm:cxn modelId="{6B61E424-DFAF-46F3-BD65-BDA3AE43F42B}" type="presParOf" srcId="{7FA3545D-999E-495C-A0C5-936785CCF605}" destId="{2D308337-37A3-444F-BB95-680AFD93654A}" srcOrd="1" destOrd="0" presId="urn:microsoft.com/office/officeart/2009/3/layout/HorizontalOrganizationChart"/>
    <dgm:cxn modelId="{8E8692D3-06BF-4008-8347-E25DACE317C6}" type="presParOf" srcId="{D9C18CA3-E917-4FB4-AC26-8DD90B1AC2D8}" destId="{FE117B11-F77B-465A-96BD-117123DC5DAD}" srcOrd="1" destOrd="0" presId="urn:microsoft.com/office/officeart/2009/3/layout/HorizontalOrganizationChart"/>
    <dgm:cxn modelId="{491ED6A6-0F10-4A7F-8FAC-F3EA5FA72A8E}" type="presParOf" srcId="{D9C18CA3-E917-4FB4-AC26-8DD90B1AC2D8}" destId="{B96B00A9-D3C3-4BD3-9339-5898E42457DB}" srcOrd="2" destOrd="0" presId="urn:microsoft.com/office/officeart/2009/3/layout/HorizontalOrganizationChart"/>
    <dgm:cxn modelId="{8A020E9D-75E5-4ABD-B62A-AA7E49200008}" type="presParOf" srcId="{6C2D7933-3187-4085-84DC-4ECD60B8F98C}" destId="{F1AF98D7-2631-49FD-83EC-DFC60A49A989}" srcOrd="2" destOrd="0" presId="urn:microsoft.com/office/officeart/2009/3/layout/HorizontalOrganizationChart"/>
    <dgm:cxn modelId="{6E98FA30-A574-4C95-BE9A-9867F546B26C}" type="presParOf" srcId="{6C2D7933-3187-4085-84DC-4ECD60B8F98C}" destId="{138798C5-B7AA-4FA3-823E-8553A8A133A3}" srcOrd="3" destOrd="0" presId="urn:microsoft.com/office/officeart/2009/3/layout/HorizontalOrganizationChart"/>
    <dgm:cxn modelId="{67C07F79-9702-46AE-8C83-5D64B7A7A796}" type="presParOf" srcId="{138798C5-B7AA-4FA3-823E-8553A8A133A3}" destId="{A9565162-A3D1-4B9E-9AAA-BCBBF56C1660}" srcOrd="0" destOrd="0" presId="urn:microsoft.com/office/officeart/2009/3/layout/HorizontalOrganizationChart"/>
    <dgm:cxn modelId="{566766D3-92AD-4C88-BF86-076F1655B8C2}" type="presParOf" srcId="{A9565162-A3D1-4B9E-9AAA-BCBBF56C1660}" destId="{F4FDD83C-090D-4E1B-A847-F7F83EB49697}" srcOrd="0" destOrd="0" presId="urn:microsoft.com/office/officeart/2009/3/layout/HorizontalOrganizationChart"/>
    <dgm:cxn modelId="{C1915FCC-1107-45B8-82C7-6FF2CE774B05}" type="presParOf" srcId="{A9565162-A3D1-4B9E-9AAA-BCBBF56C1660}" destId="{5B30FF99-7BC6-4A07-935E-6121561ADAA0}" srcOrd="1" destOrd="0" presId="urn:microsoft.com/office/officeart/2009/3/layout/HorizontalOrganizationChart"/>
    <dgm:cxn modelId="{80942255-C1DE-494D-A660-816618E54344}" type="presParOf" srcId="{138798C5-B7AA-4FA3-823E-8553A8A133A3}" destId="{1F9A8C8C-44C8-45EF-9BB7-EB7084DE1C6D}" srcOrd="1" destOrd="0" presId="urn:microsoft.com/office/officeart/2009/3/layout/HorizontalOrganizationChart"/>
    <dgm:cxn modelId="{83544FD9-0C7E-4553-8229-940CA86BA230}" type="presParOf" srcId="{138798C5-B7AA-4FA3-823E-8553A8A133A3}" destId="{E5C0A7E2-81A0-4760-9EFC-E767566558F3}" srcOrd="2" destOrd="0" presId="urn:microsoft.com/office/officeart/2009/3/layout/HorizontalOrganizationChart"/>
    <dgm:cxn modelId="{E0CB0A5B-C16E-4971-BB4D-4758AA0C069F}" type="presParOf" srcId="{6C2D7933-3187-4085-84DC-4ECD60B8F98C}" destId="{DE65FF8E-46BC-4B09-B70A-78E38257E20E}" srcOrd="4" destOrd="0" presId="urn:microsoft.com/office/officeart/2009/3/layout/HorizontalOrganizationChart"/>
    <dgm:cxn modelId="{2CC8B341-A246-4BB3-BAAA-C5A74EDD2928}" type="presParOf" srcId="{6C2D7933-3187-4085-84DC-4ECD60B8F98C}" destId="{D97B0880-2A6B-45A5-BCC1-B063E6C482AB}" srcOrd="5" destOrd="0" presId="urn:microsoft.com/office/officeart/2009/3/layout/HorizontalOrganizationChart"/>
    <dgm:cxn modelId="{A6C58729-4576-4974-9BED-5551C5506957}" type="presParOf" srcId="{D97B0880-2A6B-45A5-BCC1-B063E6C482AB}" destId="{A6A251A0-ACD3-4F57-8373-2262AE08DAB5}" srcOrd="0" destOrd="0" presId="urn:microsoft.com/office/officeart/2009/3/layout/HorizontalOrganizationChart"/>
    <dgm:cxn modelId="{98C3534A-FD09-439C-A851-2E08A6ADFA36}" type="presParOf" srcId="{A6A251A0-ACD3-4F57-8373-2262AE08DAB5}" destId="{47E42289-4428-47E1-A550-F2CE5817378E}" srcOrd="0" destOrd="0" presId="urn:microsoft.com/office/officeart/2009/3/layout/HorizontalOrganizationChart"/>
    <dgm:cxn modelId="{EC9F833D-3C73-4411-A0E7-C03F66FE6D3B}" type="presParOf" srcId="{A6A251A0-ACD3-4F57-8373-2262AE08DAB5}" destId="{CBA9C044-1EA4-4C17-852F-99DE2F391EBE}" srcOrd="1" destOrd="0" presId="urn:microsoft.com/office/officeart/2009/3/layout/HorizontalOrganizationChart"/>
    <dgm:cxn modelId="{7928F69F-51C4-4674-9E99-C4CC2F5941D4}" type="presParOf" srcId="{D97B0880-2A6B-45A5-BCC1-B063E6C482AB}" destId="{AAA3C4B5-D6E9-45F8-B8DC-284A637EE55C}" srcOrd="1" destOrd="0" presId="urn:microsoft.com/office/officeart/2009/3/layout/HorizontalOrganizationChart"/>
    <dgm:cxn modelId="{9E2D6C5C-37BB-4ECD-A97B-B4388F7D443D}" type="presParOf" srcId="{D97B0880-2A6B-45A5-BCC1-B063E6C482AB}" destId="{67A8ABEB-AE1E-4999-8FBB-3920F80D66E9}" srcOrd="2" destOrd="0" presId="urn:microsoft.com/office/officeart/2009/3/layout/HorizontalOrganizationChart"/>
    <dgm:cxn modelId="{51E33B29-4B63-48AD-9FFE-576DCEA69A9F}" type="presParOf" srcId="{F0A2807D-42CF-4A21-8A8E-4C622914592C}" destId="{87E16DC4-2E9D-4A67-B9CB-F49C5B25BF20}" srcOrd="2" destOrd="0" presId="urn:microsoft.com/office/officeart/2009/3/layout/HorizontalOrganizationChart"/>
    <dgm:cxn modelId="{8D494A2D-0E0F-44F7-AA70-BCD6DD4735F9}" type="presParOf" srcId="{591C5A22-1EA5-4525-B979-549F0308EA13}" destId="{E732F870-E3D8-45CE-AF20-3467B4BEA016}" srcOrd="2" destOrd="0" presId="urn:microsoft.com/office/officeart/2009/3/layout/HorizontalOrganizationChart"/>
    <dgm:cxn modelId="{C9164E33-46DD-4F99-8380-81F35034A9E1}" type="presParOf" srcId="{591C5A22-1EA5-4525-B979-549F0308EA13}" destId="{3891A7F2-D4E1-4B1A-9EA5-C62FCC77CA25}" srcOrd="3" destOrd="0" presId="urn:microsoft.com/office/officeart/2009/3/layout/HorizontalOrganizationChart"/>
    <dgm:cxn modelId="{7158B7D1-3C4D-4865-8F36-01373C4A5530}" type="presParOf" srcId="{3891A7F2-D4E1-4B1A-9EA5-C62FCC77CA25}" destId="{EC69446F-2A02-4370-8E8B-66914BAA5F6C}" srcOrd="0" destOrd="0" presId="urn:microsoft.com/office/officeart/2009/3/layout/HorizontalOrganizationChart"/>
    <dgm:cxn modelId="{DBEF6B39-5C39-43F6-86DB-A0C665F01471}" type="presParOf" srcId="{EC69446F-2A02-4370-8E8B-66914BAA5F6C}" destId="{57F5D9EE-CEC5-49E5-B9A9-7F2B63D88858}" srcOrd="0" destOrd="0" presId="urn:microsoft.com/office/officeart/2009/3/layout/HorizontalOrganizationChart"/>
    <dgm:cxn modelId="{FC7A9AFC-CE33-45AD-AC86-300F29A9B8A7}" type="presParOf" srcId="{EC69446F-2A02-4370-8E8B-66914BAA5F6C}" destId="{3A194C7E-9637-470C-845E-273C0B17D7A4}" srcOrd="1" destOrd="0" presId="urn:microsoft.com/office/officeart/2009/3/layout/HorizontalOrganizationChart"/>
    <dgm:cxn modelId="{0BD37707-6D3D-4C95-B05B-0159E6CBFAE5}" type="presParOf" srcId="{3891A7F2-D4E1-4B1A-9EA5-C62FCC77CA25}" destId="{9F6C6DD2-EF48-4F8E-816B-9DC40BD8A457}" srcOrd="1" destOrd="0" presId="urn:microsoft.com/office/officeart/2009/3/layout/HorizontalOrganizationChart"/>
    <dgm:cxn modelId="{3BDADC4E-C784-4DF2-A3D9-F1E6F8AED5BC}" type="presParOf" srcId="{9F6C6DD2-EF48-4F8E-816B-9DC40BD8A457}" destId="{A0DC4EC0-8DC4-440B-9074-8DF5CA24E9A5}" srcOrd="0" destOrd="0" presId="urn:microsoft.com/office/officeart/2009/3/layout/HorizontalOrganizationChart"/>
    <dgm:cxn modelId="{E2E834F9-7AE0-46A3-805B-78DCD471B27D}" type="presParOf" srcId="{9F6C6DD2-EF48-4F8E-816B-9DC40BD8A457}" destId="{0A88778E-0040-4391-8C2C-492CD6B72864}" srcOrd="1" destOrd="0" presId="urn:microsoft.com/office/officeart/2009/3/layout/HorizontalOrganizationChart"/>
    <dgm:cxn modelId="{BF00B9B8-1D3E-4489-A35E-1F4849F6D5AC}" type="presParOf" srcId="{0A88778E-0040-4391-8C2C-492CD6B72864}" destId="{46E8DAFA-A23C-43F2-88F2-3AB94619957A}" srcOrd="0" destOrd="0" presId="urn:microsoft.com/office/officeart/2009/3/layout/HorizontalOrganizationChart"/>
    <dgm:cxn modelId="{D3524F9E-75E9-4B44-AA68-AC002C7D468F}" type="presParOf" srcId="{46E8DAFA-A23C-43F2-88F2-3AB94619957A}" destId="{4348408F-39BB-4CBD-80BC-F82254909241}" srcOrd="0" destOrd="0" presId="urn:microsoft.com/office/officeart/2009/3/layout/HorizontalOrganizationChart"/>
    <dgm:cxn modelId="{99C222F2-39F4-4A8D-B3A6-6DAC6D958DC3}" type="presParOf" srcId="{46E8DAFA-A23C-43F2-88F2-3AB94619957A}" destId="{073C3533-B378-41BB-8ACE-C2AC5E446DF1}" srcOrd="1" destOrd="0" presId="urn:microsoft.com/office/officeart/2009/3/layout/HorizontalOrganizationChart"/>
    <dgm:cxn modelId="{EB46C350-EB96-407E-B839-E0A553942B17}" type="presParOf" srcId="{0A88778E-0040-4391-8C2C-492CD6B72864}" destId="{12436B73-5DE7-4C89-9215-EAD6EC9D88FB}" srcOrd="1" destOrd="0" presId="urn:microsoft.com/office/officeart/2009/3/layout/HorizontalOrganizationChart"/>
    <dgm:cxn modelId="{79DD799C-56FA-4AED-95AD-E7D400779AE6}" type="presParOf" srcId="{0A88778E-0040-4391-8C2C-492CD6B72864}" destId="{EE5CEA2E-2F60-4166-A710-B29F86D705F5}" srcOrd="2" destOrd="0" presId="urn:microsoft.com/office/officeart/2009/3/layout/HorizontalOrganizationChart"/>
    <dgm:cxn modelId="{100076BA-A4D4-477A-85C2-38753CFC5E15}" type="presParOf" srcId="{9F6C6DD2-EF48-4F8E-816B-9DC40BD8A457}" destId="{F28F8204-183A-429D-AF35-466FADC8AE16}" srcOrd="2" destOrd="0" presId="urn:microsoft.com/office/officeart/2009/3/layout/HorizontalOrganizationChart"/>
    <dgm:cxn modelId="{07D91378-70C1-4DBA-B08A-8D1FA5BE52AF}" type="presParOf" srcId="{9F6C6DD2-EF48-4F8E-816B-9DC40BD8A457}" destId="{17E94453-6960-4C50-B8C1-2D3AD58ED41E}" srcOrd="3" destOrd="0" presId="urn:microsoft.com/office/officeart/2009/3/layout/HorizontalOrganizationChart"/>
    <dgm:cxn modelId="{C9F27F35-45A6-4BAA-8D8E-6AFB7D79420A}" type="presParOf" srcId="{17E94453-6960-4C50-B8C1-2D3AD58ED41E}" destId="{25BDC62B-3BA4-439F-AC98-44286A96B26A}" srcOrd="0" destOrd="0" presId="urn:microsoft.com/office/officeart/2009/3/layout/HorizontalOrganizationChart"/>
    <dgm:cxn modelId="{3FC5F0B2-A3F4-42AA-819A-DBCCC860AA09}" type="presParOf" srcId="{25BDC62B-3BA4-439F-AC98-44286A96B26A}" destId="{3185FB63-E7E2-4D22-B7E9-94FBF52868DE}" srcOrd="0" destOrd="0" presId="urn:microsoft.com/office/officeart/2009/3/layout/HorizontalOrganizationChart"/>
    <dgm:cxn modelId="{C7FDFF4D-4DD2-4C6A-A99F-71074EBF43E0}" type="presParOf" srcId="{25BDC62B-3BA4-439F-AC98-44286A96B26A}" destId="{6BD570E6-0D86-47BF-9E13-EDD24BC73DEB}" srcOrd="1" destOrd="0" presId="urn:microsoft.com/office/officeart/2009/3/layout/HorizontalOrganizationChart"/>
    <dgm:cxn modelId="{C8741AF5-19E4-4460-BFE0-76BF7690ED94}" type="presParOf" srcId="{17E94453-6960-4C50-B8C1-2D3AD58ED41E}" destId="{0B837CAB-7F44-4990-B3CD-05E947ABAFBB}" srcOrd="1" destOrd="0" presId="urn:microsoft.com/office/officeart/2009/3/layout/HorizontalOrganizationChart"/>
    <dgm:cxn modelId="{2C9D2B65-0F0F-4779-B516-254A4DF22082}" type="presParOf" srcId="{17E94453-6960-4C50-B8C1-2D3AD58ED41E}" destId="{1E03211B-D0FB-4235-980E-8D3DE8C0F4C4}" srcOrd="2" destOrd="0" presId="urn:microsoft.com/office/officeart/2009/3/layout/HorizontalOrganizationChart"/>
    <dgm:cxn modelId="{BF671A7C-0BB2-4991-9742-3E9A0B0D99B1}" type="presParOf" srcId="{3891A7F2-D4E1-4B1A-9EA5-C62FCC77CA25}" destId="{1B2B1EE0-C219-40E5-B766-1689261CA2F3}" srcOrd="2" destOrd="0" presId="urn:microsoft.com/office/officeart/2009/3/layout/HorizontalOrganizationChart"/>
    <dgm:cxn modelId="{449DF186-831B-461B-9DAE-3AD8FB9A0483}" type="presParOf" srcId="{591C5A22-1EA5-4525-B979-549F0308EA13}" destId="{A6684985-7356-4D88-ABB0-C1C8846CAB7A}" srcOrd="4" destOrd="0" presId="urn:microsoft.com/office/officeart/2009/3/layout/HorizontalOrganizationChart"/>
    <dgm:cxn modelId="{726827EF-1C75-4D43-849B-14DA54FA717C}" type="presParOf" srcId="{591C5A22-1EA5-4525-B979-549F0308EA13}" destId="{65822725-277D-48A2-AEC7-4B759679A385}" srcOrd="5" destOrd="0" presId="urn:microsoft.com/office/officeart/2009/3/layout/HorizontalOrganizationChart"/>
    <dgm:cxn modelId="{F97F2F5A-07B3-4572-88BF-9CC441305ED8}" type="presParOf" srcId="{65822725-277D-48A2-AEC7-4B759679A385}" destId="{528FF278-DF23-4ABC-AAB0-9EA510CB4025}" srcOrd="0" destOrd="0" presId="urn:microsoft.com/office/officeart/2009/3/layout/HorizontalOrganizationChart"/>
    <dgm:cxn modelId="{5499F4D6-FCBA-4729-8A5B-76C88C38DE75}" type="presParOf" srcId="{528FF278-DF23-4ABC-AAB0-9EA510CB4025}" destId="{1914D68B-31FD-4EFA-8B4B-A7BF3618CECA}" srcOrd="0" destOrd="0" presId="urn:microsoft.com/office/officeart/2009/3/layout/HorizontalOrganizationChart"/>
    <dgm:cxn modelId="{9EA51288-4263-4656-8147-782A52137124}" type="presParOf" srcId="{528FF278-DF23-4ABC-AAB0-9EA510CB4025}" destId="{C1ED5E73-C8F4-4A35-98BF-D70F7E1014CD}" srcOrd="1" destOrd="0" presId="urn:microsoft.com/office/officeart/2009/3/layout/HorizontalOrganizationChart"/>
    <dgm:cxn modelId="{C0066524-41B6-48A9-9FAB-96AB77848CE5}" type="presParOf" srcId="{65822725-277D-48A2-AEC7-4B759679A385}" destId="{63DC56BF-1242-4C3B-83EB-028BDAAC0954}" srcOrd="1" destOrd="0" presId="urn:microsoft.com/office/officeart/2009/3/layout/HorizontalOrganizationChart"/>
    <dgm:cxn modelId="{91707C2B-BDD5-4D20-90D1-9AEFC755205F}" type="presParOf" srcId="{63DC56BF-1242-4C3B-83EB-028BDAAC0954}" destId="{CB346F76-DCB5-4C12-BD13-09F43DF6BA9A}" srcOrd="0" destOrd="0" presId="urn:microsoft.com/office/officeart/2009/3/layout/HorizontalOrganizationChart"/>
    <dgm:cxn modelId="{70F5690E-04D4-40D6-8850-B6521476C61B}" type="presParOf" srcId="{63DC56BF-1242-4C3B-83EB-028BDAAC0954}" destId="{F9E9D0D1-D7FC-49FA-A08A-2A31F873FF8A}" srcOrd="1" destOrd="0" presId="urn:microsoft.com/office/officeart/2009/3/layout/HorizontalOrganizationChart"/>
    <dgm:cxn modelId="{B3F1D727-11EF-46AC-BD22-123EE53D047E}" type="presParOf" srcId="{F9E9D0D1-D7FC-49FA-A08A-2A31F873FF8A}" destId="{E302E112-351E-4760-AE3D-46F8EA287E11}" srcOrd="0" destOrd="0" presId="urn:microsoft.com/office/officeart/2009/3/layout/HorizontalOrganizationChart"/>
    <dgm:cxn modelId="{51520823-F679-4D77-9189-0AFE07189E14}" type="presParOf" srcId="{E302E112-351E-4760-AE3D-46F8EA287E11}" destId="{D52F9FE0-DD85-471F-93A8-10938B6FD7C4}" srcOrd="0" destOrd="0" presId="urn:microsoft.com/office/officeart/2009/3/layout/HorizontalOrganizationChart"/>
    <dgm:cxn modelId="{5B2C2A5D-BB88-481C-817D-C975F4EA7FCA}" type="presParOf" srcId="{E302E112-351E-4760-AE3D-46F8EA287E11}" destId="{D96EE754-60CB-467E-8B84-232E3177DEF2}" srcOrd="1" destOrd="0" presId="urn:microsoft.com/office/officeart/2009/3/layout/HorizontalOrganizationChart"/>
    <dgm:cxn modelId="{147BEF1A-C0E8-41F3-9EED-9B84C7799C3B}" type="presParOf" srcId="{F9E9D0D1-D7FC-49FA-A08A-2A31F873FF8A}" destId="{8CF36613-CA5C-4DD0-AFB0-0A33A23828A1}" srcOrd="1" destOrd="0" presId="urn:microsoft.com/office/officeart/2009/3/layout/HorizontalOrganizationChart"/>
    <dgm:cxn modelId="{03E4B985-7620-49CD-8D15-BDCD8241055F}" type="presParOf" srcId="{F9E9D0D1-D7FC-49FA-A08A-2A31F873FF8A}" destId="{D7E41A51-34B0-4FA6-B443-675FB8A5541E}" srcOrd="2" destOrd="0" presId="urn:microsoft.com/office/officeart/2009/3/layout/HorizontalOrganizationChart"/>
    <dgm:cxn modelId="{8A3FDD7B-AF01-414B-9413-C6837F565ECE}" type="presParOf" srcId="{65822725-277D-48A2-AEC7-4B759679A385}" destId="{DF1034F4-DD85-484D-8650-795F66481BAB}" srcOrd="2" destOrd="0" presId="urn:microsoft.com/office/officeart/2009/3/layout/HorizontalOrganizationChart"/>
    <dgm:cxn modelId="{D9FE30DB-CF61-48C9-A56C-5BC4C6D24C55}" type="presParOf" srcId="{7F189E3F-59B0-4D52-A5CB-584524F8DDD4}" destId="{5DBEF1F9-5466-44F1-B844-94742B932D6D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287E1DC-CFB4-479E-81B6-5C3E387F7F89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F8CC184-F6BA-4539-9C4D-3D2B51A29399}">
      <dgm:prSet phldrT="[Texto]" custT="1"/>
      <dgm:spPr/>
      <dgm:t>
        <a:bodyPr/>
        <a:lstStyle/>
        <a:p>
          <a:r>
            <a:rPr lang="es-ES" sz="1800" b="0" i="0" u="none" strike="noStrike" cap="none" smtClean="0">
              <a:latin typeface="Roboto Condensed" panose="020B0604020202020204" charset="0"/>
              <a:ea typeface="Roboto Condensed" panose="020B0604020202020204" charset="0"/>
              <a:cs typeface="Roboto Condensed"/>
              <a:sym typeface="Arial"/>
            </a:rPr>
            <a:t>Establecer</a:t>
          </a:r>
          <a:r>
            <a:rPr lang="es-ES" sz="1800" b="0" i="0" u="none" strike="noStrike" cap="none" smtClean="0">
              <a:latin typeface="Roboto Condensed" panose="020B0604020202020204" charset="0"/>
              <a:ea typeface="Roboto Condensed" panose="020B0604020202020204" charset="0"/>
              <a:cs typeface="Roboto Condensed"/>
            </a:rPr>
            <a:t> criterios de involucrados</a:t>
          </a:r>
          <a:endParaRPr lang="es-ES" sz="1800" b="0" i="0" u="none" strike="noStrike" cap="none" dirty="0">
            <a:latin typeface="Roboto Condensed" panose="020B0604020202020204" charset="0"/>
            <a:ea typeface="Roboto Condensed" panose="020B0604020202020204" charset="0"/>
            <a:cs typeface="Roboto Condensed"/>
          </a:endParaRPr>
        </a:p>
      </dgm:t>
    </dgm:pt>
    <dgm:pt modelId="{62C5CA29-E130-418A-8D0D-40551D56ACD9}" type="parTrans" cxnId="{69AE6D64-D9FC-48C6-AC40-5DB742F32A84}">
      <dgm:prSet/>
      <dgm:spPr/>
      <dgm:t>
        <a:bodyPr/>
        <a:lstStyle/>
        <a:p>
          <a:endParaRPr lang="es-ES"/>
        </a:p>
      </dgm:t>
    </dgm:pt>
    <dgm:pt modelId="{3220B238-CE0E-404A-A908-483B4860AF9F}" type="sibTrans" cxnId="{69AE6D64-D9FC-48C6-AC40-5DB742F32A84}">
      <dgm:prSet/>
      <dgm:spPr/>
      <dgm:t>
        <a:bodyPr/>
        <a:lstStyle/>
        <a:p>
          <a:endParaRPr lang="es-ES"/>
        </a:p>
      </dgm:t>
    </dgm:pt>
    <dgm:pt modelId="{06C01DC3-4077-4D04-9C8B-C6756B04A29E}">
      <dgm:prSet phldrT="[Texto]" custT="1"/>
      <dgm:spPr/>
      <dgm:t>
        <a:bodyPr/>
        <a:lstStyle/>
        <a:p>
          <a:r>
            <a:rPr lang="es-ES" sz="1800" smtClean="0">
              <a:latin typeface="Roboto Condensed" panose="020B0604020202020204" charset="0"/>
              <a:ea typeface="Roboto Condensed" panose="020B0604020202020204" charset="0"/>
            </a:rPr>
            <a:t>Codificación </a:t>
          </a:r>
          <a:endParaRPr lang="es-ES" sz="18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3AAA83B2-4E12-4813-9294-6BF4A5A6890E}" type="parTrans" cxnId="{D95470D7-4528-4891-AB5C-D18BDA46A7B4}">
      <dgm:prSet/>
      <dgm:spPr/>
      <dgm:t>
        <a:bodyPr/>
        <a:lstStyle/>
        <a:p>
          <a:endParaRPr lang="es-ES"/>
        </a:p>
      </dgm:t>
    </dgm:pt>
    <dgm:pt modelId="{B0EC8E8E-D7EC-4B6D-9D87-A4CE09526AF3}" type="sibTrans" cxnId="{D95470D7-4528-4891-AB5C-D18BDA46A7B4}">
      <dgm:prSet/>
      <dgm:spPr/>
      <dgm:t>
        <a:bodyPr/>
        <a:lstStyle/>
        <a:p>
          <a:endParaRPr lang="es-ES"/>
        </a:p>
      </dgm:t>
    </dgm:pt>
    <dgm:pt modelId="{41493500-0CAA-45D1-95CA-8699BF5FC6D7}">
      <dgm:prSet phldrT="[Texto]" custT="1"/>
      <dgm:spPr/>
      <dgm:t>
        <a:bodyPr/>
        <a:lstStyle/>
        <a:p>
          <a:r>
            <a:rPr lang="es-ES" sz="1800" smtClean="0">
              <a:latin typeface="Roboto Condensed" panose="020B0604020202020204" charset="0"/>
              <a:ea typeface="Roboto Condensed" panose="020B0604020202020204" charset="0"/>
            </a:rPr>
            <a:t>Tabulación</a:t>
          </a:r>
          <a:endParaRPr lang="es-ES" sz="18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9D4B9450-3D22-4F74-994B-FD6652290BFF}" type="parTrans" cxnId="{15EEF067-56B8-4E48-A475-50AC2398D1CE}">
      <dgm:prSet/>
      <dgm:spPr/>
      <dgm:t>
        <a:bodyPr/>
        <a:lstStyle/>
        <a:p>
          <a:endParaRPr lang="es-ES"/>
        </a:p>
      </dgm:t>
    </dgm:pt>
    <dgm:pt modelId="{1CA3787C-63A9-4113-A9FF-6FF23F245345}" type="sibTrans" cxnId="{15EEF067-56B8-4E48-A475-50AC2398D1CE}">
      <dgm:prSet/>
      <dgm:spPr/>
      <dgm:t>
        <a:bodyPr/>
        <a:lstStyle/>
        <a:p>
          <a:endParaRPr lang="es-ES"/>
        </a:p>
      </dgm:t>
    </dgm:pt>
    <dgm:pt modelId="{2396C56C-C634-4297-A427-E5357B1FE5C0}">
      <dgm:prSet phldrT="[Texto]" custT="1"/>
      <dgm:spPr/>
      <dgm:t>
        <a:bodyPr/>
        <a:lstStyle/>
        <a:p>
          <a:r>
            <a:rPr lang="es-ES" sz="1800" dirty="0" smtClean="0">
              <a:latin typeface="Roboto Condensed" panose="020B0604020202020204" charset="0"/>
              <a:ea typeface="Roboto Condensed" panose="020B0604020202020204" charset="0"/>
            </a:rPr>
            <a:t>Gráficas </a:t>
          </a:r>
          <a:endParaRPr lang="es-ES" sz="18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F9D9AAA4-C75E-465A-BA4B-CB495F69CBE7}" type="parTrans" cxnId="{4FC6D66B-90E7-488A-93B5-DE7B08B42D8E}">
      <dgm:prSet/>
      <dgm:spPr/>
      <dgm:t>
        <a:bodyPr/>
        <a:lstStyle/>
        <a:p>
          <a:endParaRPr lang="es-ES"/>
        </a:p>
      </dgm:t>
    </dgm:pt>
    <dgm:pt modelId="{626907A4-E396-45CC-8A0A-C12B4A6D23A6}" type="sibTrans" cxnId="{4FC6D66B-90E7-488A-93B5-DE7B08B42D8E}">
      <dgm:prSet/>
      <dgm:spPr/>
      <dgm:t>
        <a:bodyPr/>
        <a:lstStyle/>
        <a:p>
          <a:endParaRPr lang="es-ES"/>
        </a:p>
      </dgm:t>
    </dgm:pt>
    <dgm:pt modelId="{9A6DB87F-E567-45FF-8F0C-2DDD44845902}">
      <dgm:prSet phldrT="[Texto]" custT="1"/>
      <dgm:spPr/>
      <dgm:t>
        <a:bodyPr/>
        <a:lstStyle/>
        <a:p>
          <a:r>
            <a:rPr lang="es-ES" sz="1800" smtClean="0">
              <a:latin typeface="Roboto Condensed" panose="020B0604020202020204" charset="0"/>
              <a:ea typeface="Roboto Condensed" panose="020B0604020202020204" charset="0"/>
            </a:rPr>
            <a:t>Cuadro estadístico</a:t>
          </a:r>
          <a:endParaRPr lang="es-ES" sz="18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4896E793-043B-4E37-941D-404ADF585B97}" type="parTrans" cxnId="{49668DDB-9738-4882-85A0-12534F8C5435}">
      <dgm:prSet/>
      <dgm:spPr/>
      <dgm:t>
        <a:bodyPr/>
        <a:lstStyle/>
        <a:p>
          <a:endParaRPr lang="es-ES"/>
        </a:p>
      </dgm:t>
    </dgm:pt>
    <dgm:pt modelId="{37F5298F-FDF9-470B-B8B8-91F5D0A7D82E}" type="sibTrans" cxnId="{49668DDB-9738-4882-85A0-12534F8C5435}">
      <dgm:prSet/>
      <dgm:spPr/>
      <dgm:t>
        <a:bodyPr/>
        <a:lstStyle/>
        <a:p>
          <a:endParaRPr lang="es-ES"/>
        </a:p>
      </dgm:t>
    </dgm:pt>
    <dgm:pt modelId="{38B0C7F0-7ECC-4191-B8C6-CB6B97945726}">
      <dgm:prSet phldrT="[Texto]" custT="1"/>
      <dgm:spPr/>
      <dgm:t>
        <a:bodyPr/>
        <a:lstStyle/>
        <a:p>
          <a:endParaRPr lang="es-ES" sz="1800" dirty="0">
            <a:solidFill>
              <a:schemeClr val="accent1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A60415BD-D205-46F4-A74E-9DA14C408873}" type="parTrans" cxnId="{C70BF2CA-AACF-4AE6-A0F0-619E0DA00172}">
      <dgm:prSet/>
      <dgm:spPr/>
      <dgm:t>
        <a:bodyPr/>
        <a:lstStyle/>
        <a:p>
          <a:endParaRPr lang="es-ES"/>
        </a:p>
      </dgm:t>
    </dgm:pt>
    <dgm:pt modelId="{0C60C2A2-6146-425F-9E3F-2670F00A1B9E}" type="sibTrans" cxnId="{C70BF2CA-AACF-4AE6-A0F0-619E0DA00172}">
      <dgm:prSet/>
      <dgm:spPr/>
      <dgm:t>
        <a:bodyPr/>
        <a:lstStyle/>
        <a:p>
          <a:endParaRPr lang="es-ES"/>
        </a:p>
      </dgm:t>
    </dgm:pt>
    <dgm:pt modelId="{754DE7A0-701D-44C3-A71D-6371E5D29587}" type="pres">
      <dgm:prSet presAssocID="{E287E1DC-CFB4-479E-81B6-5C3E387F7F8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F2D5C956-3978-406A-BF1F-A8774F396CEE}" type="pres">
      <dgm:prSet presAssocID="{EF8CC184-F6BA-4539-9C4D-3D2B51A29399}" presName="composite" presStyleCnt="0"/>
      <dgm:spPr/>
    </dgm:pt>
    <dgm:pt modelId="{456090B7-2370-449E-B8BE-BF6459A0E460}" type="pres">
      <dgm:prSet presAssocID="{EF8CC184-F6BA-4539-9C4D-3D2B51A29399}" presName="LShape" presStyleLbl="alignNode1" presStyleIdx="0" presStyleCnt="9"/>
      <dgm:spPr/>
    </dgm:pt>
    <dgm:pt modelId="{832F63A7-4514-4048-9431-980B132FA397}" type="pres">
      <dgm:prSet presAssocID="{EF8CC184-F6BA-4539-9C4D-3D2B51A29399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A4273C-A0C7-4487-A39D-0F194117BE85}" type="pres">
      <dgm:prSet presAssocID="{EF8CC184-F6BA-4539-9C4D-3D2B51A29399}" presName="Triangle" presStyleLbl="alignNode1" presStyleIdx="1" presStyleCnt="9"/>
      <dgm:spPr/>
    </dgm:pt>
    <dgm:pt modelId="{73B4E43D-D93F-4EEB-B795-8AE83FF64DEE}" type="pres">
      <dgm:prSet presAssocID="{3220B238-CE0E-404A-A908-483B4860AF9F}" presName="sibTrans" presStyleCnt="0"/>
      <dgm:spPr/>
    </dgm:pt>
    <dgm:pt modelId="{A04305D4-4022-47B6-B760-B2B8E2FDF6D6}" type="pres">
      <dgm:prSet presAssocID="{3220B238-CE0E-404A-A908-483B4860AF9F}" presName="space" presStyleCnt="0"/>
      <dgm:spPr/>
    </dgm:pt>
    <dgm:pt modelId="{17F5F6DC-03FE-4F88-A5EF-226BF6C8D3AD}" type="pres">
      <dgm:prSet presAssocID="{06C01DC3-4077-4D04-9C8B-C6756B04A29E}" presName="composite" presStyleCnt="0"/>
      <dgm:spPr/>
    </dgm:pt>
    <dgm:pt modelId="{77A79349-A23D-4429-BC76-C09CC8886D24}" type="pres">
      <dgm:prSet presAssocID="{06C01DC3-4077-4D04-9C8B-C6756B04A29E}" presName="LShape" presStyleLbl="alignNode1" presStyleIdx="2" presStyleCnt="9"/>
      <dgm:spPr/>
    </dgm:pt>
    <dgm:pt modelId="{E32AF59B-2710-46DD-9326-3D7C56ED6E76}" type="pres">
      <dgm:prSet presAssocID="{06C01DC3-4077-4D04-9C8B-C6756B04A29E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677580-195F-422A-9B37-8FDBD45240DF}" type="pres">
      <dgm:prSet presAssocID="{06C01DC3-4077-4D04-9C8B-C6756B04A29E}" presName="Triangle" presStyleLbl="alignNode1" presStyleIdx="3" presStyleCnt="9"/>
      <dgm:spPr/>
    </dgm:pt>
    <dgm:pt modelId="{01955E46-641D-4474-B29A-B558BE92CDD2}" type="pres">
      <dgm:prSet presAssocID="{B0EC8E8E-D7EC-4B6D-9D87-A4CE09526AF3}" presName="sibTrans" presStyleCnt="0"/>
      <dgm:spPr/>
    </dgm:pt>
    <dgm:pt modelId="{968FBDA5-DE40-4707-8EA5-D6E0F102E575}" type="pres">
      <dgm:prSet presAssocID="{B0EC8E8E-D7EC-4B6D-9D87-A4CE09526AF3}" presName="space" presStyleCnt="0"/>
      <dgm:spPr/>
    </dgm:pt>
    <dgm:pt modelId="{5642DD26-6866-432D-88EB-540D000E2CC2}" type="pres">
      <dgm:prSet presAssocID="{41493500-0CAA-45D1-95CA-8699BF5FC6D7}" presName="composite" presStyleCnt="0"/>
      <dgm:spPr/>
    </dgm:pt>
    <dgm:pt modelId="{B91B4342-5143-4D94-BE78-635FF9096E9B}" type="pres">
      <dgm:prSet presAssocID="{41493500-0CAA-45D1-95CA-8699BF5FC6D7}" presName="LShape" presStyleLbl="alignNode1" presStyleIdx="4" presStyleCnt="9" custLinFactNeighborX="-3247" custLinFactNeighborY="-1912"/>
      <dgm:spPr/>
    </dgm:pt>
    <dgm:pt modelId="{23D9B87D-1A4F-47BC-A056-1D943BD7628D}" type="pres">
      <dgm:prSet presAssocID="{41493500-0CAA-45D1-95CA-8699BF5FC6D7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9D0AC1-DA98-4D41-BDF5-24538AEB5C18}" type="pres">
      <dgm:prSet presAssocID="{41493500-0CAA-45D1-95CA-8699BF5FC6D7}" presName="Triangle" presStyleLbl="alignNode1" presStyleIdx="5" presStyleCnt="9"/>
      <dgm:spPr/>
    </dgm:pt>
    <dgm:pt modelId="{C46002D7-F2FD-465B-A29A-E9D0CFAA4F31}" type="pres">
      <dgm:prSet presAssocID="{1CA3787C-63A9-4113-A9FF-6FF23F245345}" presName="sibTrans" presStyleCnt="0"/>
      <dgm:spPr/>
    </dgm:pt>
    <dgm:pt modelId="{E8BB1BF2-37B6-4E46-8BD5-AC8D392EF2A2}" type="pres">
      <dgm:prSet presAssocID="{1CA3787C-63A9-4113-A9FF-6FF23F245345}" presName="space" presStyleCnt="0"/>
      <dgm:spPr/>
    </dgm:pt>
    <dgm:pt modelId="{D1786644-A61C-4C42-ABA3-3B21634C254D}" type="pres">
      <dgm:prSet presAssocID="{2396C56C-C634-4297-A427-E5357B1FE5C0}" presName="composite" presStyleCnt="0"/>
      <dgm:spPr/>
    </dgm:pt>
    <dgm:pt modelId="{0934ACDD-97F4-4268-93B9-CD368AEFCDAA}" type="pres">
      <dgm:prSet presAssocID="{2396C56C-C634-4297-A427-E5357B1FE5C0}" presName="LShape" presStyleLbl="alignNode1" presStyleIdx="6" presStyleCnt="9"/>
      <dgm:spPr/>
    </dgm:pt>
    <dgm:pt modelId="{B6EC2256-47EB-46F5-B7A2-FCAC6C641CD4}" type="pres">
      <dgm:prSet presAssocID="{2396C56C-C634-4297-A427-E5357B1FE5C0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BB2E49-CF51-4B3D-8A9E-4A3DADAAAE7A}" type="pres">
      <dgm:prSet presAssocID="{2396C56C-C634-4297-A427-E5357B1FE5C0}" presName="Triangle" presStyleLbl="alignNode1" presStyleIdx="7" presStyleCnt="9"/>
      <dgm:spPr/>
    </dgm:pt>
    <dgm:pt modelId="{03AAE44F-5D70-4DE8-A2D2-2EA4F1AE3352}" type="pres">
      <dgm:prSet presAssocID="{626907A4-E396-45CC-8A0A-C12B4A6D23A6}" presName="sibTrans" presStyleCnt="0"/>
      <dgm:spPr/>
    </dgm:pt>
    <dgm:pt modelId="{A539A7DE-E7A0-4ED9-831D-284177ED4633}" type="pres">
      <dgm:prSet presAssocID="{626907A4-E396-45CC-8A0A-C12B4A6D23A6}" presName="space" presStyleCnt="0"/>
      <dgm:spPr/>
    </dgm:pt>
    <dgm:pt modelId="{8BEE0217-4661-477F-996A-CB4DE67B1B87}" type="pres">
      <dgm:prSet presAssocID="{9A6DB87F-E567-45FF-8F0C-2DDD44845902}" presName="composite" presStyleCnt="0"/>
      <dgm:spPr/>
    </dgm:pt>
    <dgm:pt modelId="{DA395D20-1127-48A3-BC80-616341657B93}" type="pres">
      <dgm:prSet presAssocID="{9A6DB87F-E567-45FF-8F0C-2DDD44845902}" presName="LShape" presStyleLbl="alignNode1" presStyleIdx="8" presStyleCnt="9"/>
      <dgm:spPr/>
    </dgm:pt>
    <dgm:pt modelId="{40ACDA1D-A995-4AB1-BC79-0AC4406370C9}" type="pres">
      <dgm:prSet presAssocID="{9A6DB87F-E567-45FF-8F0C-2DDD44845902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FC6D66B-90E7-488A-93B5-DE7B08B42D8E}" srcId="{E287E1DC-CFB4-479E-81B6-5C3E387F7F89}" destId="{2396C56C-C634-4297-A427-E5357B1FE5C0}" srcOrd="3" destOrd="0" parTransId="{F9D9AAA4-C75E-465A-BA4B-CB495F69CBE7}" sibTransId="{626907A4-E396-45CC-8A0A-C12B4A6D23A6}"/>
    <dgm:cxn modelId="{15EEF067-56B8-4E48-A475-50AC2398D1CE}" srcId="{E287E1DC-CFB4-479E-81B6-5C3E387F7F89}" destId="{41493500-0CAA-45D1-95CA-8699BF5FC6D7}" srcOrd="2" destOrd="0" parTransId="{9D4B9450-3D22-4F74-994B-FD6652290BFF}" sibTransId="{1CA3787C-63A9-4113-A9FF-6FF23F245345}"/>
    <dgm:cxn modelId="{B0651632-5424-4B42-B918-1BCF44035547}" type="presOf" srcId="{41493500-0CAA-45D1-95CA-8699BF5FC6D7}" destId="{23D9B87D-1A4F-47BC-A056-1D943BD7628D}" srcOrd="0" destOrd="0" presId="urn:microsoft.com/office/officeart/2009/3/layout/StepUpProcess"/>
    <dgm:cxn modelId="{7A6E6956-46AF-4629-8E6E-E2D0E87C2DFB}" type="presOf" srcId="{06C01DC3-4077-4D04-9C8B-C6756B04A29E}" destId="{E32AF59B-2710-46DD-9326-3D7C56ED6E76}" srcOrd="0" destOrd="0" presId="urn:microsoft.com/office/officeart/2009/3/layout/StepUpProcess"/>
    <dgm:cxn modelId="{89AA729B-1CA7-4657-96C2-964096F2BF11}" type="presOf" srcId="{E287E1DC-CFB4-479E-81B6-5C3E387F7F89}" destId="{754DE7A0-701D-44C3-A71D-6371E5D29587}" srcOrd="0" destOrd="0" presId="urn:microsoft.com/office/officeart/2009/3/layout/StepUpProcess"/>
    <dgm:cxn modelId="{49668DDB-9738-4882-85A0-12534F8C5435}" srcId="{E287E1DC-CFB4-479E-81B6-5C3E387F7F89}" destId="{9A6DB87F-E567-45FF-8F0C-2DDD44845902}" srcOrd="4" destOrd="0" parTransId="{4896E793-043B-4E37-941D-404ADF585B97}" sibTransId="{37F5298F-FDF9-470B-B8B8-91F5D0A7D82E}"/>
    <dgm:cxn modelId="{C70BF2CA-AACF-4AE6-A0F0-619E0DA00172}" srcId="{06C01DC3-4077-4D04-9C8B-C6756B04A29E}" destId="{38B0C7F0-7ECC-4191-B8C6-CB6B97945726}" srcOrd="0" destOrd="0" parTransId="{A60415BD-D205-46F4-A74E-9DA14C408873}" sibTransId="{0C60C2A2-6146-425F-9E3F-2670F00A1B9E}"/>
    <dgm:cxn modelId="{69AE6D64-D9FC-48C6-AC40-5DB742F32A84}" srcId="{E287E1DC-CFB4-479E-81B6-5C3E387F7F89}" destId="{EF8CC184-F6BA-4539-9C4D-3D2B51A29399}" srcOrd="0" destOrd="0" parTransId="{62C5CA29-E130-418A-8D0D-40551D56ACD9}" sibTransId="{3220B238-CE0E-404A-A908-483B4860AF9F}"/>
    <dgm:cxn modelId="{D95470D7-4528-4891-AB5C-D18BDA46A7B4}" srcId="{E287E1DC-CFB4-479E-81B6-5C3E387F7F89}" destId="{06C01DC3-4077-4D04-9C8B-C6756B04A29E}" srcOrd="1" destOrd="0" parTransId="{3AAA83B2-4E12-4813-9294-6BF4A5A6890E}" sibTransId="{B0EC8E8E-D7EC-4B6D-9D87-A4CE09526AF3}"/>
    <dgm:cxn modelId="{049756D2-429C-4139-93AC-2EE8D06DEDD1}" type="presOf" srcId="{38B0C7F0-7ECC-4191-B8C6-CB6B97945726}" destId="{E32AF59B-2710-46DD-9326-3D7C56ED6E76}" srcOrd="0" destOrd="1" presId="urn:microsoft.com/office/officeart/2009/3/layout/StepUpProcess"/>
    <dgm:cxn modelId="{C74316DD-FE18-473D-85DC-1141BCB4AC62}" type="presOf" srcId="{2396C56C-C634-4297-A427-E5357B1FE5C0}" destId="{B6EC2256-47EB-46F5-B7A2-FCAC6C641CD4}" srcOrd="0" destOrd="0" presId="urn:microsoft.com/office/officeart/2009/3/layout/StepUpProcess"/>
    <dgm:cxn modelId="{D92CD347-1749-411B-A2A3-56EA19394C3D}" type="presOf" srcId="{EF8CC184-F6BA-4539-9C4D-3D2B51A29399}" destId="{832F63A7-4514-4048-9431-980B132FA397}" srcOrd="0" destOrd="0" presId="urn:microsoft.com/office/officeart/2009/3/layout/StepUpProcess"/>
    <dgm:cxn modelId="{91E2C8C7-2BA8-4FD5-B9D4-A9E3549A96D9}" type="presOf" srcId="{9A6DB87F-E567-45FF-8F0C-2DDD44845902}" destId="{40ACDA1D-A995-4AB1-BC79-0AC4406370C9}" srcOrd="0" destOrd="0" presId="urn:microsoft.com/office/officeart/2009/3/layout/StepUpProcess"/>
    <dgm:cxn modelId="{6F72D868-048D-472F-AFA5-360DC482D1F3}" type="presParOf" srcId="{754DE7A0-701D-44C3-A71D-6371E5D29587}" destId="{F2D5C956-3978-406A-BF1F-A8774F396CEE}" srcOrd="0" destOrd="0" presId="urn:microsoft.com/office/officeart/2009/3/layout/StepUpProcess"/>
    <dgm:cxn modelId="{8ECC61D0-EFD0-4476-8AFE-A7CD6FC64DB0}" type="presParOf" srcId="{F2D5C956-3978-406A-BF1F-A8774F396CEE}" destId="{456090B7-2370-449E-B8BE-BF6459A0E460}" srcOrd="0" destOrd="0" presId="urn:microsoft.com/office/officeart/2009/3/layout/StepUpProcess"/>
    <dgm:cxn modelId="{1B9695AD-4E8A-4B45-BC7D-36B423D3C061}" type="presParOf" srcId="{F2D5C956-3978-406A-BF1F-A8774F396CEE}" destId="{832F63A7-4514-4048-9431-980B132FA397}" srcOrd="1" destOrd="0" presId="urn:microsoft.com/office/officeart/2009/3/layout/StepUpProcess"/>
    <dgm:cxn modelId="{6E9FD30C-91D0-41EC-8036-DAD7C40BBEE7}" type="presParOf" srcId="{F2D5C956-3978-406A-BF1F-A8774F396CEE}" destId="{E8A4273C-A0C7-4487-A39D-0F194117BE85}" srcOrd="2" destOrd="0" presId="urn:microsoft.com/office/officeart/2009/3/layout/StepUpProcess"/>
    <dgm:cxn modelId="{71640653-0A76-428C-8859-BD1CA7775D5A}" type="presParOf" srcId="{754DE7A0-701D-44C3-A71D-6371E5D29587}" destId="{73B4E43D-D93F-4EEB-B795-8AE83FF64DEE}" srcOrd="1" destOrd="0" presId="urn:microsoft.com/office/officeart/2009/3/layout/StepUpProcess"/>
    <dgm:cxn modelId="{971E28CA-6D1B-4A20-B498-4F352812CD18}" type="presParOf" srcId="{73B4E43D-D93F-4EEB-B795-8AE83FF64DEE}" destId="{A04305D4-4022-47B6-B760-B2B8E2FDF6D6}" srcOrd="0" destOrd="0" presId="urn:microsoft.com/office/officeart/2009/3/layout/StepUpProcess"/>
    <dgm:cxn modelId="{CF620E2F-3D2F-4076-8DFD-B5573F453801}" type="presParOf" srcId="{754DE7A0-701D-44C3-A71D-6371E5D29587}" destId="{17F5F6DC-03FE-4F88-A5EF-226BF6C8D3AD}" srcOrd="2" destOrd="0" presId="urn:microsoft.com/office/officeart/2009/3/layout/StepUpProcess"/>
    <dgm:cxn modelId="{5CCB6391-309A-418C-A681-5DFC3E3E8F7E}" type="presParOf" srcId="{17F5F6DC-03FE-4F88-A5EF-226BF6C8D3AD}" destId="{77A79349-A23D-4429-BC76-C09CC8886D24}" srcOrd="0" destOrd="0" presId="urn:microsoft.com/office/officeart/2009/3/layout/StepUpProcess"/>
    <dgm:cxn modelId="{44DE7B97-C220-4E4E-B0B7-AE620D2E5050}" type="presParOf" srcId="{17F5F6DC-03FE-4F88-A5EF-226BF6C8D3AD}" destId="{E32AF59B-2710-46DD-9326-3D7C56ED6E76}" srcOrd="1" destOrd="0" presId="urn:microsoft.com/office/officeart/2009/3/layout/StepUpProcess"/>
    <dgm:cxn modelId="{76F42F88-7972-42F8-A83C-B441B8DC64EB}" type="presParOf" srcId="{17F5F6DC-03FE-4F88-A5EF-226BF6C8D3AD}" destId="{54677580-195F-422A-9B37-8FDBD45240DF}" srcOrd="2" destOrd="0" presId="urn:microsoft.com/office/officeart/2009/3/layout/StepUpProcess"/>
    <dgm:cxn modelId="{CC6657C0-E9BC-4726-A117-690AC9EB2B5A}" type="presParOf" srcId="{754DE7A0-701D-44C3-A71D-6371E5D29587}" destId="{01955E46-641D-4474-B29A-B558BE92CDD2}" srcOrd="3" destOrd="0" presId="urn:microsoft.com/office/officeart/2009/3/layout/StepUpProcess"/>
    <dgm:cxn modelId="{2F052BBB-5D90-4532-A76E-90F18C681BE4}" type="presParOf" srcId="{01955E46-641D-4474-B29A-B558BE92CDD2}" destId="{968FBDA5-DE40-4707-8EA5-D6E0F102E575}" srcOrd="0" destOrd="0" presId="urn:microsoft.com/office/officeart/2009/3/layout/StepUpProcess"/>
    <dgm:cxn modelId="{92F97CC2-C76A-4537-9D5F-7C1DE6E1CD06}" type="presParOf" srcId="{754DE7A0-701D-44C3-A71D-6371E5D29587}" destId="{5642DD26-6866-432D-88EB-540D000E2CC2}" srcOrd="4" destOrd="0" presId="urn:microsoft.com/office/officeart/2009/3/layout/StepUpProcess"/>
    <dgm:cxn modelId="{2B7ADE9F-BC06-463D-B079-51DD3C7D01C6}" type="presParOf" srcId="{5642DD26-6866-432D-88EB-540D000E2CC2}" destId="{B91B4342-5143-4D94-BE78-635FF9096E9B}" srcOrd="0" destOrd="0" presId="urn:microsoft.com/office/officeart/2009/3/layout/StepUpProcess"/>
    <dgm:cxn modelId="{BF2766B2-ECD9-42F9-9CE3-0239105EB146}" type="presParOf" srcId="{5642DD26-6866-432D-88EB-540D000E2CC2}" destId="{23D9B87D-1A4F-47BC-A056-1D943BD7628D}" srcOrd="1" destOrd="0" presId="urn:microsoft.com/office/officeart/2009/3/layout/StepUpProcess"/>
    <dgm:cxn modelId="{3992383E-5E03-4C6E-BEC3-399A29466958}" type="presParOf" srcId="{5642DD26-6866-432D-88EB-540D000E2CC2}" destId="{AF9D0AC1-DA98-4D41-BDF5-24538AEB5C18}" srcOrd="2" destOrd="0" presId="urn:microsoft.com/office/officeart/2009/3/layout/StepUpProcess"/>
    <dgm:cxn modelId="{7F3EE42B-6D75-465E-BC7C-6A0D1EE2A09A}" type="presParOf" srcId="{754DE7A0-701D-44C3-A71D-6371E5D29587}" destId="{C46002D7-F2FD-465B-A29A-E9D0CFAA4F31}" srcOrd="5" destOrd="0" presId="urn:microsoft.com/office/officeart/2009/3/layout/StepUpProcess"/>
    <dgm:cxn modelId="{D13C9275-488F-4C26-A3F5-7FEA4A5DE549}" type="presParOf" srcId="{C46002D7-F2FD-465B-A29A-E9D0CFAA4F31}" destId="{E8BB1BF2-37B6-4E46-8BD5-AC8D392EF2A2}" srcOrd="0" destOrd="0" presId="urn:microsoft.com/office/officeart/2009/3/layout/StepUpProcess"/>
    <dgm:cxn modelId="{BB066223-6614-4662-9C2F-154DD694B59F}" type="presParOf" srcId="{754DE7A0-701D-44C3-A71D-6371E5D29587}" destId="{D1786644-A61C-4C42-ABA3-3B21634C254D}" srcOrd="6" destOrd="0" presId="urn:microsoft.com/office/officeart/2009/3/layout/StepUpProcess"/>
    <dgm:cxn modelId="{436EC1EF-118A-4641-A394-3C750F996817}" type="presParOf" srcId="{D1786644-A61C-4C42-ABA3-3B21634C254D}" destId="{0934ACDD-97F4-4268-93B9-CD368AEFCDAA}" srcOrd="0" destOrd="0" presId="urn:microsoft.com/office/officeart/2009/3/layout/StepUpProcess"/>
    <dgm:cxn modelId="{5E0FFDE9-70BB-4BB4-A938-304FD8B9F043}" type="presParOf" srcId="{D1786644-A61C-4C42-ABA3-3B21634C254D}" destId="{B6EC2256-47EB-46F5-B7A2-FCAC6C641CD4}" srcOrd="1" destOrd="0" presId="urn:microsoft.com/office/officeart/2009/3/layout/StepUpProcess"/>
    <dgm:cxn modelId="{14521458-AD3A-4A67-B9CA-ABF760740104}" type="presParOf" srcId="{D1786644-A61C-4C42-ABA3-3B21634C254D}" destId="{BABB2E49-CF51-4B3D-8A9E-4A3DADAAAE7A}" srcOrd="2" destOrd="0" presId="urn:microsoft.com/office/officeart/2009/3/layout/StepUpProcess"/>
    <dgm:cxn modelId="{BB412AC2-D8E2-4063-B807-AA53C9732FBC}" type="presParOf" srcId="{754DE7A0-701D-44C3-A71D-6371E5D29587}" destId="{03AAE44F-5D70-4DE8-A2D2-2EA4F1AE3352}" srcOrd="7" destOrd="0" presId="urn:microsoft.com/office/officeart/2009/3/layout/StepUpProcess"/>
    <dgm:cxn modelId="{62914B48-61B2-432B-9F40-8E8CFDA4EC52}" type="presParOf" srcId="{03AAE44F-5D70-4DE8-A2D2-2EA4F1AE3352}" destId="{A539A7DE-E7A0-4ED9-831D-284177ED4633}" srcOrd="0" destOrd="0" presId="urn:microsoft.com/office/officeart/2009/3/layout/StepUpProcess"/>
    <dgm:cxn modelId="{4ECDA4A0-1062-414C-A76A-2203C001EA60}" type="presParOf" srcId="{754DE7A0-701D-44C3-A71D-6371E5D29587}" destId="{8BEE0217-4661-477F-996A-CB4DE67B1B87}" srcOrd="8" destOrd="0" presId="urn:microsoft.com/office/officeart/2009/3/layout/StepUpProcess"/>
    <dgm:cxn modelId="{C2A41129-26CF-4F5E-874C-CD99C7C1D8C7}" type="presParOf" srcId="{8BEE0217-4661-477F-996A-CB4DE67B1B87}" destId="{DA395D20-1127-48A3-BC80-616341657B93}" srcOrd="0" destOrd="0" presId="urn:microsoft.com/office/officeart/2009/3/layout/StepUpProcess"/>
    <dgm:cxn modelId="{FA63AC82-8320-4CE6-B836-4A400FFE9B92}" type="presParOf" srcId="{8BEE0217-4661-477F-996A-CB4DE67B1B87}" destId="{40ACDA1D-A995-4AB1-BC79-0AC4406370C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3CF5C49-B3DF-45EE-822B-5836CC5D0ED7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C4F30C6E-FC7C-45B9-A107-5D31CAC2E28E}">
      <dgm:prSet phldrT="[Texto]" custT="1"/>
      <dgm:spPr/>
      <dgm:t>
        <a:bodyPr/>
        <a:lstStyle/>
        <a:p>
          <a:r>
            <a:rPr lang="es-EC" sz="1050" b="1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Desactualizaciones en la normativa, administración empírica e inadecuada, falta de asociatividad</a:t>
          </a:r>
          <a:endParaRPr lang="es-ES" sz="1050" dirty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B461928B-A868-40EA-AE3A-2B76F2F48136}" type="parTrans" cxnId="{84B0ECC4-67A3-4793-96AD-77A5DE871165}">
      <dgm:prSet/>
      <dgm:spPr/>
      <dgm:t>
        <a:bodyPr/>
        <a:lstStyle/>
        <a:p>
          <a:endParaRPr lang="es-ES"/>
        </a:p>
      </dgm:t>
    </dgm:pt>
    <dgm:pt modelId="{C9620F02-145E-4769-BA5D-F6020F902C1A}" type="sibTrans" cxnId="{84B0ECC4-67A3-4793-96AD-77A5DE871165}">
      <dgm:prSet/>
      <dgm:spPr/>
      <dgm:t>
        <a:bodyPr/>
        <a:lstStyle/>
        <a:p>
          <a:endParaRPr lang="es-ES"/>
        </a:p>
      </dgm:t>
    </dgm:pt>
    <dgm:pt modelId="{69A7E7A3-C606-4D02-9D21-D36953750FA4}">
      <dgm:prSet custT="1"/>
      <dgm:spPr/>
      <dgm:t>
        <a:bodyPr/>
        <a:lstStyle/>
        <a:p>
          <a:r>
            <a:rPr lang="es-EC" sz="1050" b="1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Deficiencias en las normas regulatorias al sector turístico</a:t>
          </a:r>
          <a:endParaRPr lang="es-EC" sz="1050" dirty="0" smtClean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5220B7B5-44E4-415D-AFEF-7237E9CA5258}" type="parTrans" cxnId="{764C77AC-667A-4A51-B35D-3A3A86C8FD30}">
      <dgm:prSet/>
      <dgm:spPr/>
      <dgm:t>
        <a:bodyPr/>
        <a:lstStyle/>
        <a:p>
          <a:endParaRPr lang="es-ES"/>
        </a:p>
      </dgm:t>
    </dgm:pt>
    <dgm:pt modelId="{51EE4C59-220A-49FC-957C-631142FC7B85}" type="sibTrans" cxnId="{764C77AC-667A-4A51-B35D-3A3A86C8FD30}">
      <dgm:prSet/>
      <dgm:spPr/>
      <dgm:t>
        <a:bodyPr/>
        <a:lstStyle/>
        <a:p>
          <a:endParaRPr lang="es-ES"/>
        </a:p>
      </dgm:t>
    </dgm:pt>
    <dgm:pt modelId="{A1B9EAE4-E680-42E5-BD7D-1A95E0A822B6}">
      <dgm:prSet custT="1"/>
      <dgm:spPr/>
      <dgm:t>
        <a:bodyPr/>
        <a:lstStyle/>
        <a:p>
          <a:r>
            <a:rPr lang="es-EC" sz="1050" b="1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Sistema Inicial de Gestión Organización SIGO implementada por el Ministerio de Turismo.</a:t>
          </a:r>
          <a:endParaRPr lang="es-ES" sz="1050" b="1" dirty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F3D49FD0-C03C-400F-BB1E-D8E0CEC3522D}" type="parTrans" cxnId="{E907846F-5389-472B-A600-C731C0AACF00}">
      <dgm:prSet/>
      <dgm:spPr/>
      <dgm:t>
        <a:bodyPr/>
        <a:lstStyle/>
        <a:p>
          <a:endParaRPr lang="es-ES"/>
        </a:p>
      </dgm:t>
    </dgm:pt>
    <dgm:pt modelId="{AF81F77D-076F-4A7F-BD7A-DBB3B8026A7D}" type="sibTrans" cxnId="{E907846F-5389-472B-A600-C731C0AACF00}">
      <dgm:prSet/>
      <dgm:spPr/>
      <dgm:t>
        <a:bodyPr/>
        <a:lstStyle/>
        <a:p>
          <a:endParaRPr lang="es-ES"/>
        </a:p>
      </dgm:t>
    </dgm:pt>
    <dgm:pt modelId="{82CDFE9E-4766-4030-B610-565557872353}">
      <dgm:prSet custT="1"/>
      <dgm:spPr/>
      <dgm:t>
        <a:bodyPr/>
        <a:lstStyle/>
        <a:p>
          <a:r>
            <a:rPr lang="es-EC" sz="1050" b="1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Falta de apoyo por parte de entidades gubernamentales</a:t>
          </a:r>
          <a:r>
            <a:rPr lang="es-EC" sz="105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, </a:t>
          </a:r>
          <a:r>
            <a:rPr lang="es-EC" sz="1050" b="1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las tasas de interés altas, falta de fidelización del cliente y falta de oportunidades al momento de acceder a microcréditos</a:t>
          </a:r>
          <a:endParaRPr lang="es-EC" sz="1050" b="1" dirty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586A66B8-8875-4F40-997C-AFDC4E5FAD68}" type="parTrans" cxnId="{D382EAB6-F926-492F-959F-B9941AB52AC2}">
      <dgm:prSet/>
      <dgm:spPr/>
      <dgm:t>
        <a:bodyPr/>
        <a:lstStyle/>
        <a:p>
          <a:endParaRPr lang="es-ES"/>
        </a:p>
      </dgm:t>
    </dgm:pt>
    <dgm:pt modelId="{E870ACF5-1860-4106-B584-9085E263425B}" type="sibTrans" cxnId="{D382EAB6-F926-492F-959F-B9941AB52AC2}">
      <dgm:prSet/>
      <dgm:spPr/>
      <dgm:t>
        <a:bodyPr/>
        <a:lstStyle/>
        <a:p>
          <a:endParaRPr lang="es-ES"/>
        </a:p>
      </dgm:t>
    </dgm:pt>
    <dgm:pt modelId="{3FD617EF-5122-45E1-ACD7-C28D97301FE7}">
      <dgm:prSet custT="1"/>
      <dgm:spPr/>
      <dgm:t>
        <a:bodyPr/>
        <a:lstStyle/>
        <a:p>
          <a:r>
            <a:rPr lang="es-EC" sz="1050" b="1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Problemas relacionados con normatividad vigente que no regula y protege al desarrollo organizacional y económico de hostales </a:t>
          </a:r>
          <a:r>
            <a:rPr lang="es-EC" sz="105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  <a:sym typeface="Wingdings" panose="05000000000000000000" pitchFamily="2" charset="2"/>
            </a:rPr>
            <a:t></a:t>
          </a:r>
          <a:r>
            <a:rPr lang="es-EC" sz="105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 falta de preparación y capacitación, precarización laboral, elusión y evasión fiscal.</a:t>
          </a:r>
          <a:endParaRPr lang="es-ES" sz="1050" b="1" dirty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EDC0A3A0-4526-4D4A-A9A2-AD5AE33B6617}" type="parTrans" cxnId="{731139B0-5EE5-4458-BA2A-1242352E75C4}">
      <dgm:prSet/>
      <dgm:spPr/>
      <dgm:t>
        <a:bodyPr/>
        <a:lstStyle/>
        <a:p>
          <a:endParaRPr lang="es-ES"/>
        </a:p>
      </dgm:t>
    </dgm:pt>
    <dgm:pt modelId="{BC481C5C-7DD3-4100-84D5-3D10ACBC0A31}" type="sibTrans" cxnId="{731139B0-5EE5-4458-BA2A-1242352E75C4}">
      <dgm:prSet/>
      <dgm:spPr/>
      <dgm:t>
        <a:bodyPr/>
        <a:lstStyle/>
        <a:p>
          <a:endParaRPr lang="es-ES"/>
        </a:p>
      </dgm:t>
    </dgm:pt>
    <dgm:pt modelId="{8A89C31E-24D4-4898-9C59-84E60E4963D2}">
      <dgm:prSet custT="1"/>
      <dgm:spPr/>
      <dgm:t>
        <a:bodyPr/>
        <a:lstStyle/>
        <a:p>
          <a:r>
            <a:rPr lang="es-EC" sz="105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Brecha de 12.65% entre empleados con administradores, 12.20% entre clientes con administradores y 24.85% entre empleados y clientes, </a:t>
          </a:r>
          <a:r>
            <a:rPr lang="es-EC" sz="1050" b="1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la percepción del administrador sobrevalora su gestión y las de los empleados tiende a ser tergiversado </a:t>
          </a:r>
          <a:endParaRPr lang="es-EC" sz="1050" dirty="0" smtClean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0805FCF6-8863-4D72-814A-AC1DB6F212B7}" type="parTrans" cxnId="{75F5DA30-97EE-4182-A666-3E917FB76165}">
      <dgm:prSet/>
      <dgm:spPr/>
      <dgm:t>
        <a:bodyPr/>
        <a:lstStyle/>
        <a:p>
          <a:endParaRPr lang="es-ES"/>
        </a:p>
      </dgm:t>
    </dgm:pt>
    <dgm:pt modelId="{EABA4448-2946-4751-B7A2-BFAB35B4B83F}" type="sibTrans" cxnId="{75F5DA30-97EE-4182-A666-3E917FB76165}">
      <dgm:prSet/>
      <dgm:spPr/>
      <dgm:t>
        <a:bodyPr/>
        <a:lstStyle/>
        <a:p>
          <a:endParaRPr lang="es-ES"/>
        </a:p>
      </dgm:t>
    </dgm:pt>
    <dgm:pt modelId="{780B67B2-6E25-4CE1-965A-96D5D45BE2E2}">
      <dgm:prSet custT="1"/>
      <dgm:spPr/>
      <dgm:t>
        <a:bodyPr/>
        <a:lstStyle/>
        <a:p>
          <a:r>
            <a:rPr lang="es-EC" sz="1050" b="1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Relación directa (0,165) entre la gestión empresarial con el índice REVPAR</a:t>
          </a:r>
          <a:endParaRPr lang="es-ES" sz="1050" dirty="0" smtClean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2DB15244-FEB1-4BCF-A295-98EF65DF1BF3}" type="parTrans" cxnId="{82F5DCAD-C561-4D78-B0D8-79DBE0F55928}">
      <dgm:prSet/>
      <dgm:spPr/>
      <dgm:t>
        <a:bodyPr/>
        <a:lstStyle/>
        <a:p>
          <a:endParaRPr lang="es-ES"/>
        </a:p>
      </dgm:t>
    </dgm:pt>
    <dgm:pt modelId="{E84A74C5-EFB9-4BB1-9ACF-F4B2620C4C17}" type="sibTrans" cxnId="{82F5DCAD-C561-4D78-B0D8-79DBE0F55928}">
      <dgm:prSet/>
      <dgm:spPr/>
      <dgm:t>
        <a:bodyPr/>
        <a:lstStyle/>
        <a:p>
          <a:endParaRPr lang="es-ES"/>
        </a:p>
      </dgm:t>
    </dgm:pt>
    <dgm:pt modelId="{704948CB-7FF3-4559-8644-5200A847B717}" type="pres">
      <dgm:prSet presAssocID="{53CF5C49-B3DF-45EE-822B-5836CC5D0ED7}" presName="compositeShape" presStyleCnt="0">
        <dgm:presLayoutVars>
          <dgm:chMax val="7"/>
          <dgm:dir/>
          <dgm:resizeHandles val="exact"/>
        </dgm:presLayoutVars>
      </dgm:prSet>
      <dgm:spPr/>
    </dgm:pt>
    <dgm:pt modelId="{B4E314F4-D614-485E-B2AD-647EE8536D08}" type="pres">
      <dgm:prSet presAssocID="{C4F30C6E-FC7C-45B9-A107-5D31CAC2E28E}" presName="circ1" presStyleLbl="vennNode1" presStyleIdx="0" presStyleCnt="7"/>
      <dgm:spPr/>
      <dgm:t>
        <a:bodyPr/>
        <a:lstStyle/>
        <a:p>
          <a:endParaRPr lang="es-ES"/>
        </a:p>
      </dgm:t>
    </dgm:pt>
    <dgm:pt modelId="{3CD55C68-BC08-4029-8FAC-7AAA0951DDB0}" type="pres">
      <dgm:prSet presAssocID="{C4F30C6E-FC7C-45B9-A107-5D31CAC2E28E}" presName="circ1Tx" presStyleLbl="revTx" presStyleIdx="0" presStyleCnt="0" custScaleX="1245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A24098-A6E6-41FC-B614-40A056D3C981}" type="pres">
      <dgm:prSet presAssocID="{69A7E7A3-C606-4D02-9D21-D36953750FA4}" presName="circ2" presStyleLbl="vennNode1" presStyleIdx="1" presStyleCnt="7"/>
      <dgm:spPr/>
    </dgm:pt>
    <dgm:pt modelId="{FD54082D-96FA-4387-93FA-14632B7D3145}" type="pres">
      <dgm:prSet presAssocID="{69A7E7A3-C606-4D02-9D21-D36953750FA4}" presName="circ2Tx" presStyleLbl="revTx" presStyleIdx="0" presStyleCnt="0" custScaleX="1245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A21175-0C38-45D0-9EA2-0F1660E1EE3A}" type="pres">
      <dgm:prSet presAssocID="{82CDFE9E-4766-4030-B610-565557872353}" presName="circ3" presStyleLbl="vennNode1" presStyleIdx="2" presStyleCnt="7"/>
      <dgm:spPr/>
    </dgm:pt>
    <dgm:pt modelId="{7F673737-252E-4DDC-A8A5-DB7D2031D766}" type="pres">
      <dgm:prSet presAssocID="{82CDFE9E-4766-4030-B610-565557872353}" presName="circ3Tx" presStyleLbl="revTx" presStyleIdx="0" presStyleCnt="0" custScaleX="1245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9DFA47-CD8F-45FB-836B-96EA03EB6CEB}" type="pres">
      <dgm:prSet presAssocID="{A1B9EAE4-E680-42E5-BD7D-1A95E0A822B6}" presName="circ4" presStyleLbl="vennNode1" presStyleIdx="3" presStyleCnt="7"/>
      <dgm:spPr/>
    </dgm:pt>
    <dgm:pt modelId="{1EAC46C2-0DB7-40CA-A583-8AD7672536B4}" type="pres">
      <dgm:prSet presAssocID="{A1B9EAE4-E680-42E5-BD7D-1A95E0A822B6}" presName="circ4Tx" presStyleLbl="revTx" presStyleIdx="0" presStyleCnt="0" custScaleX="1245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240909-3F52-4F1E-9CED-4B4C7807578B}" type="pres">
      <dgm:prSet presAssocID="{3FD617EF-5122-45E1-ACD7-C28D97301FE7}" presName="circ5" presStyleLbl="vennNode1" presStyleIdx="4" presStyleCnt="7" custLinFactNeighborY="2752"/>
      <dgm:spPr/>
    </dgm:pt>
    <dgm:pt modelId="{A327B544-E0E0-425A-9CD8-E3641312E7CC}" type="pres">
      <dgm:prSet presAssocID="{3FD617EF-5122-45E1-ACD7-C28D97301FE7}" presName="circ5Tx" presStyleLbl="revTx" presStyleIdx="0" presStyleCnt="0" custScaleX="124590" custLinFactNeighborX="-3009" custLinFactNeighborY="-93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740F1F-ABEB-4020-81EE-19274E866F01}" type="pres">
      <dgm:prSet presAssocID="{8A89C31E-24D4-4898-9C59-84E60E4963D2}" presName="circ6" presStyleLbl="vennNode1" presStyleIdx="5" presStyleCnt="7"/>
      <dgm:spPr/>
    </dgm:pt>
    <dgm:pt modelId="{87674481-F41B-48FE-8F38-9F77EA3CB959}" type="pres">
      <dgm:prSet presAssocID="{8A89C31E-24D4-4898-9C59-84E60E4963D2}" presName="circ6Tx" presStyleLbl="revTx" presStyleIdx="0" presStyleCnt="0" custScaleX="1245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4B6C2A-F573-433E-9D09-6B0365CCDFE3}" type="pres">
      <dgm:prSet presAssocID="{780B67B2-6E25-4CE1-965A-96D5D45BE2E2}" presName="circ7" presStyleLbl="vennNode1" presStyleIdx="6" presStyleCnt="7"/>
      <dgm:spPr/>
    </dgm:pt>
    <dgm:pt modelId="{02FC0FFF-2DCA-4960-A22F-1C6D6D25134E}" type="pres">
      <dgm:prSet presAssocID="{780B67B2-6E25-4CE1-965A-96D5D45BE2E2}" presName="circ7Tx" presStyleLbl="revTx" presStyleIdx="0" presStyleCnt="0" custScaleX="1245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5F5DA30-97EE-4182-A666-3E917FB76165}" srcId="{53CF5C49-B3DF-45EE-822B-5836CC5D0ED7}" destId="{8A89C31E-24D4-4898-9C59-84E60E4963D2}" srcOrd="5" destOrd="0" parTransId="{0805FCF6-8863-4D72-814A-AC1DB6F212B7}" sibTransId="{EABA4448-2946-4751-B7A2-BFAB35B4B83F}"/>
    <dgm:cxn modelId="{D382EAB6-F926-492F-959F-B9941AB52AC2}" srcId="{53CF5C49-B3DF-45EE-822B-5836CC5D0ED7}" destId="{82CDFE9E-4766-4030-B610-565557872353}" srcOrd="2" destOrd="0" parTransId="{586A66B8-8875-4F40-997C-AFDC4E5FAD68}" sibTransId="{E870ACF5-1860-4106-B584-9085E263425B}"/>
    <dgm:cxn modelId="{E111F326-8E9E-4B96-A5E7-4981C3717892}" type="presOf" srcId="{3FD617EF-5122-45E1-ACD7-C28D97301FE7}" destId="{A327B544-E0E0-425A-9CD8-E3641312E7CC}" srcOrd="0" destOrd="0" presId="urn:microsoft.com/office/officeart/2005/8/layout/venn1"/>
    <dgm:cxn modelId="{84B0ECC4-67A3-4793-96AD-77A5DE871165}" srcId="{53CF5C49-B3DF-45EE-822B-5836CC5D0ED7}" destId="{C4F30C6E-FC7C-45B9-A107-5D31CAC2E28E}" srcOrd="0" destOrd="0" parTransId="{B461928B-A868-40EA-AE3A-2B76F2F48136}" sibTransId="{C9620F02-145E-4769-BA5D-F6020F902C1A}"/>
    <dgm:cxn modelId="{82F5DCAD-C561-4D78-B0D8-79DBE0F55928}" srcId="{53CF5C49-B3DF-45EE-822B-5836CC5D0ED7}" destId="{780B67B2-6E25-4CE1-965A-96D5D45BE2E2}" srcOrd="6" destOrd="0" parTransId="{2DB15244-FEB1-4BCF-A295-98EF65DF1BF3}" sibTransId="{E84A74C5-EFB9-4BB1-9ACF-F4B2620C4C17}"/>
    <dgm:cxn modelId="{5506C178-3FEA-4488-99CF-93AD1915E5E9}" type="presOf" srcId="{82CDFE9E-4766-4030-B610-565557872353}" destId="{7F673737-252E-4DDC-A8A5-DB7D2031D766}" srcOrd="0" destOrd="0" presId="urn:microsoft.com/office/officeart/2005/8/layout/venn1"/>
    <dgm:cxn modelId="{764C77AC-667A-4A51-B35D-3A3A86C8FD30}" srcId="{53CF5C49-B3DF-45EE-822B-5836CC5D0ED7}" destId="{69A7E7A3-C606-4D02-9D21-D36953750FA4}" srcOrd="1" destOrd="0" parTransId="{5220B7B5-44E4-415D-AFEF-7237E9CA5258}" sibTransId="{51EE4C59-220A-49FC-957C-631142FC7B85}"/>
    <dgm:cxn modelId="{0049689C-3188-4418-AA03-1F4D66EAE075}" type="presOf" srcId="{8A89C31E-24D4-4898-9C59-84E60E4963D2}" destId="{87674481-F41B-48FE-8F38-9F77EA3CB959}" srcOrd="0" destOrd="0" presId="urn:microsoft.com/office/officeart/2005/8/layout/venn1"/>
    <dgm:cxn modelId="{F6BF41C8-BC06-42A2-BAD2-0DA14107D4B6}" type="presOf" srcId="{69A7E7A3-C606-4D02-9D21-D36953750FA4}" destId="{FD54082D-96FA-4387-93FA-14632B7D3145}" srcOrd="0" destOrd="0" presId="urn:microsoft.com/office/officeart/2005/8/layout/venn1"/>
    <dgm:cxn modelId="{3FCD5158-D575-4F68-A881-CBA20D31E1AF}" type="presOf" srcId="{C4F30C6E-FC7C-45B9-A107-5D31CAC2E28E}" destId="{3CD55C68-BC08-4029-8FAC-7AAA0951DDB0}" srcOrd="0" destOrd="0" presId="urn:microsoft.com/office/officeart/2005/8/layout/venn1"/>
    <dgm:cxn modelId="{731139B0-5EE5-4458-BA2A-1242352E75C4}" srcId="{53CF5C49-B3DF-45EE-822B-5836CC5D0ED7}" destId="{3FD617EF-5122-45E1-ACD7-C28D97301FE7}" srcOrd="4" destOrd="0" parTransId="{EDC0A3A0-4526-4D4A-A9A2-AD5AE33B6617}" sibTransId="{BC481C5C-7DD3-4100-84D5-3D10ACBC0A31}"/>
    <dgm:cxn modelId="{8707DB64-54BA-4643-A31B-D7FFC1545388}" type="presOf" srcId="{780B67B2-6E25-4CE1-965A-96D5D45BE2E2}" destId="{02FC0FFF-2DCA-4960-A22F-1C6D6D25134E}" srcOrd="0" destOrd="0" presId="urn:microsoft.com/office/officeart/2005/8/layout/venn1"/>
    <dgm:cxn modelId="{E907846F-5389-472B-A600-C731C0AACF00}" srcId="{53CF5C49-B3DF-45EE-822B-5836CC5D0ED7}" destId="{A1B9EAE4-E680-42E5-BD7D-1A95E0A822B6}" srcOrd="3" destOrd="0" parTransId="{F3D49FD0-C03C-400F-BB1E-D8E0CEC3522D}" sibTransId="{AF81F77D-076F-4A7F-BD7A-DBB3B8026A7D}"/>
    <dgm:cxn modelId="{37AC376E-46BF-44BF-97EB-33C767283BAA}" type="presOf" srcId="{53CF5C49-B3DF-45EE-822B-5836CC5D0ED7}" destId="{704948CB-7FF3-4559-8644-5200A847B717}" srcOrd="0" destOrd="0" presId="urn:microsoft.com/office/officeart/2005/8/layout/venn1"/>
    <dgm:cxn modelId="{50BBD156-62E2-4DD4-B53A-651EE9825D54}" type="presOf" srcId="{A1B9EAE4-E680-42E5-BD7D-1A95E0A822B6}" destId="{1EAC46C2-0DB7-40CA-A583-8AD7672536B4}" srcOrd="0" destOrd="0" presId="urn:microsoft.com/office/officeart/2005/8/layout/venn1"/>
    <dgm:cxn modelId="{A5D0A010-1AA4-4BFA-929D-A0F8AC9C6545}" type="presParOf" srcId="{704948CB-7FF3-4559-8644-5200A847B717}" destId="{B4E314F4-D614-485E-B2AD-647EE8536D08}" srcOrd="0" destOrd="0" presId="urn:microsoft.com/office/officeart/2005/8/layout/venn1"/>
    <dgm:cxn modelId="{ED3B9C70-2F98-4A07-BE2F-2FC71ACB20E2}" type="presParOf" srcId="{704948CB-7FF3-4559-8644-5200A847B717}" destId="{3CD55C68-BC08-4029-8FAC-7AAA0951DDB0}" srcOrd="1" destOrd="0" presId="urn:microsoft.com/office/officeart/2005/8/layout/venn1"/>
    <dgm:cxn modelId="{17AC47E2-5AFF-46C5-93F8-62498C4EDA48}" type="presParOf" srcId="{704948CB-7FF3-4559-8644-5200A847B717}" destId="{3AA24098-A6E6-41FC-B614-40A056D3C981}" srcOrd="2" destOrd="0" presId="urn:microsoft.com/office/officeart/2005/8/layout/venn1"/>
    <dgm:cxn modelId="{5EF01536-8889-4473-9645-4F065AAF9E7C}" type="presParOf" srcId="{704948CB-7FF3-4559-8644-5200A847B717}" destId="{FD54082D-96FA-4387-93FA-14632B7D3145}" srcOrd="3" destOrd="0" presId="urn:microsoft.com/office/officeart/2005/8/layout/venn1"/>
    <dgm:cxn modelId="{F9687762-386D-4A05-AF42-87A5CBB06A9B}" type="presParOf" srcId="{704948CB-7FF3-4559-8644-5200A847B717}" destId="{4FA21175-0C38-45D0-9EA2-0F1660E1EE3A}" srcOrd="4" destOrd="0" presId="urn:microsoft.com/office/officeart/2005/8/layout/venn1"/>
    <dgm:cxn modelId="{AEC8B94C-426A-4557-8690-20F950BD7ADB}" type="presParOf" srcId="{704948CB-7FF3-4559-8644-5200A847B717}" destId="{7F673737-252E-4DDC-A8A5-DB7D2031D766}" srcOrd="5" destOrd="0" presId="urn:microsoft.com/office/officeart/2005/8/layout/venn1"/>
    <dgm:cxn modelId="{B7B7726B-F780-4E7A-82B3-D2BDDD090749}" type="presParOf" srcId="{704948CB-7FF3-4559-8644-5200A847B717}" destId="{7D9DFA47-CD8F-45FB-836B-96EA03EB6CEB}" srcOrd="6" destOrd="0" presId="urn:microsoft.com/office/officeart/2005/8/layout/venn1"/>
    <dgm:cxn modelId="{2D8EE8F8-FAF3-421A-93FD-4D932884CEC7}" type="presParOf" srcId="{704948CB-7FF3-4559-8644-5200A847B717}" destId="{1EAC46C2-0DB7-40CA-A583-8AD7672536B4}" srcOrd="7" destOrd="0" presId="urn:microsoft.com/office/officeart/2005/8/layout/venn1"/>
    <dgm:cxn modelId="{10331B5E-FD0E-4FD6-BFB5-FB7A39142386}" type="presParOf" srcId="{704948CB-7FF3-4559-8644-5200A847B717}" destId="{F3240909-3F52-4F1E-9CED-4B4C7807578B}" srcOrd="8" destOrd="0" presId="urn:microsoft.com/office/officeart/2005/8/layout/venn1"/>
    <dgm:cxn modelId="{3485EE15-34F2-4891-9385-D286D887C119}" type="presParOf" srcId="{704948CB-7FF3-4559-8644-5200A847B717}" destId="{A327B544-E0E0-425A-9CD8-E3641312E7CC}" srcOrd="9" destOrd="0" presId="urn:microsoft.com/office/officeart/2005/8/layout/venn1"/>
    <dgm:cxn modelId="{58DE0ADD-8834-475E-A6E1-B57968C15EB8}" type="presParOf" srcId="{704948CB-7FF3-4559-8644-5200A847B717}" destId="{A6740F1F-ABEB-4020-81EE-19274E866F01}" srcOrd="10" destOrd="0" presId="urn:microsoft.com/office/officeart/2005/8/layout/venn1"/>
    <dgm:cxn modelId="{79098B72-2666-4063-B890-514436ECA8BC}" type="presParOf" srcId="{704948CB-7FF3-4559-8644-5200A847B717}" destId="{87674481-F41B-48FE-8F38-9F77EA3CB959}" srcOrd="11" destOrd="0" presId="urn:microsoft.com/office/officeart/2005/8/layout/venn1"/>
    <dgm:cxn modelId="{E1373458-881D-4963-8DFC-C105DB520B4F}" type="presParOf" srcId="{704948CB-7FF3-4559-8644-5200A847B717}" destId="{EB4B6C2A-F573-433E-9D09-6B0365CCDFE3}" srcOrd="12" destOrd="0" presId="urn:microsoft.com/office/officeart/2005/8/layout/venn1"/>
    <dgm:cxn modelId="{940D8DC5-07FE-45CB-9992-838C8CE08CCB}" type="presParOf" srcId="{704948CB-7FF3-4559-8644-5200A847B717}" destId="{02FC0FFF-2DCA-4960-A22F-1C6D6D25134E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328AF67-19C6-4D26-A7AD-F41C20E41192}" type="doc">
      <dgm:prSet loTypeId="urn:microsoft.com/office/officeart/2005/8/layout/target1" loCatId="relationship" qsTypeId="urn:microsoft.com/office/officeart/2005/8/quickstyle/simple1" qsCatId="simple" csTypeId="urn:microsoft.com/office/officeart/2005/8/colors/colorful4" csCatId="colorful" phldr="1"/>
      <dgm:spPr/>
    </dgm:pt>
    <dgm:pt modelId="{6F8760F3-B6D1-4B73-8BD9-EC9B53F3E72E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Implantar las estrategias presentadas en el presente proyecto de investigación.</a:t>
          </a:r>
          <a:endParaRPr lang="es-ES" sz="1200" dirty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6EB8A1AE-9E57-42FD-8B3E-1A4F53484AAA}" type="parTrans" cxnId="{E897444D-B365-4350-969F-75C855840452}">
      <dgm:prSet/>
      <dgm:spPr/>
      <dgm:t>
        <a:bodyPr/>
        <a:lstStyle/>
        <a:p>
          <a:endParaRPr lang="es-ES"/>
        </a:p>
      </dgm:t>
    </dgm:pt>
    <dgm:pt modelId="{6A169BB6-49BB-43BE-A7CB-6336C2AB0965}" type="sibTrans" cxnId="{E897444D-B365-4350-969F-75C855840452}">
      <dgm:prSet/>
      <dgm:spPr/>
      <dgm:t>
        <a:bodyPr/>
        <a:lstStyle/>
        <a:p>
          <a:endParaRPr lang="es-ES"/>
        </a:p>
      </dgm:t>
    </dgm:pt>
    <dgm:pt modelId="{95F8A2E7-92E3-4710-9C62-55E518CAE756}">
      <dgm:prSet custT="1"/>
      <dgm:spPr/>
      <dgm:t>
        <a:bodyPr/>
        <a:lstStyle/>
        <a:p>
          <a:r>
            <a:rPr lang="es-EC" sz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Entidad y carteras de estado propongan proyectos de reforma a la normativa actual vigente.</a:t>
          </a:r>
          <a:endParaRPr lang="es-ES" sz="1200" dirty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79265D6E-7509-4014-89D7-CA33AAD9300E}" type="parTrans" cxnId="{B967C1A0-9A40-4D16-91EE-42E6839AA5C6}">
      <dgm:prSet/>
      <dgm:spPr/>
      <dgm:t>
        <a:bodyPr/>
        <a:lstStyle/>
        <a:p>
          <a:endParaRPr lang="es-ES"/>
        </a:p>
      </dgm:t>
    </dgm:pt>
    <dgm:pt modelId="{8F8526FA-6A29-4BA5-9678-65CC10DEBA9F}" type="sibTrans" cxnId="{B967C1A0-9A40-4D16-91EE-42E6839AA5C6}">
      <dgm:prSet/>
      <dgm:spPr/>
      <dgm:t>
        <a:bodyPr/>
        <a:lstStyle/>
        <a:p>
          <a:endParaRPr lang="es-ES"/>
        </a:p>
      </dgm:t>
    </dgm:pt>
    <dgm:pt modelId="{035DAE7B-C037-4EC3-AA69-E19CA5954943}">
      <dgm:prSet custT="1"/>
      <dgm:spPr/>
      <dgm:t>
        <a:bodyPr/>
        <a:lstStyle/>
        <a:p>
          <a:r>
            <a:rPr lang="es-EC" sz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Instituciones de Educación Superior establezcan programas vinculación </a:t>
          </a:r>
          <a:endParaRPr lang="es-ES" sz="1200" dirty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37FFE252-30A2-4487-82CD-0D44122BB7B4}" type="parTrans" cxnId="{120C8BAE-0063-499E-9F4A-4040616A362A}">
      <dgm:prSet/>
      <dgm:spPr/>
      <dgm:t>
        <a:bodyPr/>
        <a:lstStyle/>
        <a:p>
          <a:endParaRPr lang="es-ES"/>
        </a:p>
      </dgm:t>
    </dgm:pt>
    <dgm:pt modelId="{9F148E3E-E9E7-42BC-8C2E-4D0E7FC4E7B6}" type="sibTrans" cxnId="{120C8BAE-0063-499E-9F4A-4040616A362A}">
      <dgm:prSet/>
      <dgm:spPr/>
      <dgm:t>
        <a:bodyPr/>
        <a:lstStyle/>
        <a:p>
          <a:endParaRPr lang="es-ES"/>
        </a:p>
      </dgm:t>
    </dgm:pt>
    <dgm:pt modelId="{C14444B6-C2DA-4F53-A1AF-FBDC8E1D0C72}">
      <dgm:prSet custT="1"/>
      <dgm:spPr/>
      <dgm:t>
        <a:bodyPr/>
        <a:lstStyle/>
        <a:p>
          <a:r>
            <a:rPr lang="es-EC" sz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Utilizar vínculos con entidades gubernamentales</a:t>
          </a:r>
        </a:p>
      </dgm:t>
    </dgm:pt>
    <dgm:pt modelId="{17056E24-3C3E-4922-AB67-CE59E8CEDC38}" type="parTrans" cxnId="{A736CE25-8722-4DD2-8F5E-4917F190E3D7}">
      <dgm:prSet/>
      <dgm:spPr/>
      <dgm:t>
        <a:bodyPr/>
        <a:lstStyle/>
        <a:p>
          <a:endParaRPr lang="es-ES"/>
        </a:p>
      </dgm:t>
    </dgm:pt>
    <dgm:pt modelId="{BACBAD38-4427-44BE-9A21-240478EAE6C6}" type="sibTrans" cxnId="{A736CE25-8722-4DD2-8F5E-4917F190E3D7}">
      <dgm:prSet/>
      <dgm:spPr/>
      <dgm:t>
        <a:bodyPr/>
        <a:lstStyle/>
        <a:p>
          <a:endParaRPr lang="es-ES"/>
        </a:p>
      </dgm:t>
    </dgm:pt>
    <dgm:pt modelId="{CC6116AC-07B7-4663-BD5B-69BD24533C75}">
      <dgm:prSet custT="1"/>
      <dgm:spPr/>
      <dgm:t>
        <a:bodyPr/>
        <a:lstStyle/>
        <a:p>
          <a:r>
            <a:rPr lang="es-EC" sz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Evaluar la gestión empresarial y los índices por lo menos dos veces al año</a:t>
          </a:r>
          <a:endParaRPr lang="es-ES" sz="1200" dirty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7CC9777D-6351-4CE9-8BF3-A1AEE164835F}" type="parTrans" cxnId="{FD83FC77-B311-4490-BF46-F55DE848271B}">
      <dgm:prSet/>
      <dgm:spPr/>
      <dgm:t>
        <a:bodyPr/>
        <a:lstStyle/>
        <a:p>
          <a:endParaRPr lang="es-ES"/>
        </a:p>
      </dgm:t>
    </dgm:pt>
    <dgm:pt modelId="{3D9F46B2-22C7-4154-9B4A-D37D46693727}" type="sibTrans" cxnId="{FD83FC77-B311-4490-BF46-F55DE848271B}">
      <dgm:prSet/>
      <dgm:spPr/>
      <dgm:t>
        <a:bodyPr/>
        <a:lstStyle/>
        <a:p>
          <a:endParaRPr lang="es-ES"/>
        </a:p>
      </dgm:t>
    </dgm:pt>
    <dgm:pt modelId="{767713CA-D67A-4E0E-BF32-62C41A978AB1}" type="pres">
      <dgm:prSet presAssocID="{5328AF67-19C6-4D26-A7AD-F41C20E41192}" presName="composite" presStyleCnt="0">
        <dgm:presLayoutVars>
          <dgm:chMax val="5"/>
          <dgm:dir/>
          <dgm:resizeHandles val="exact"/>
        </dgm:presLayoutVars>
      </dgm:prSet>
      <dgm:spPr/>
    </dgm:pt>
    <dgm:pt modelId="{1D552AD9-2715-40FF-95D9-0BED0743BE79}" type="pres">
      <dgm:prSet presAssocID="{6F8760F3-B6D1-4B73-8BD9-EC9B53F3E72E}" presName="circle1" presStyleLbl="lnNode1" presStyleIdx="0" presStyleCnt="5" custLinFactNeighborX="-38348"/>
      <dgm:spPr/>
    </dgm:pt>
    <dgm:pt modelId="{550C4DD3-D8F7-440E-8158-D21DD22834AC}" type="pres">
      <dgm:prSet presAssocID="{6F8760F3-B6D1-4B73-8BD9-EC9B53F3E72E}" presName="text1" presStyleLbl="revTx" presStyleIdx="0" presStyleCnt="5" custScaleX="1199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749755-364A-419C-A5F2-FFCA5B12715E}" type="pres">
      <dgm:prSet presAssocID="{6F8760F3-B6D1-4B73-8BD9-EC9B53F3E72E}" presName="line1" presStyleLbl="callout" presStyleIdx="0" presStyleCnt="10" custLinFactNeighborX="-43551" custLinFactNeighborY="60475"/>
      <dgm:spPr/>
    </dgm:pt>
    <dgm:pt modelId="{774076FE-537B-41CD-B518-246BCEBD418D}" type="pres">
      <dgm:prSet presAssocID="{6F8760F3-B6D1-4B73-8BD9-EC9B53F3E72E}" presName="d1" presStyleLbl="callout" presStyleIdx="1" presStyleCnt="10" custLinFactNeighborX="-7882"/>
      <dgm:spPr/>
    </dgm:pt>
    <dgm:pt modelId="{1E2AEB0E-782B-434E-9961-6DE18AF2ABF2}" type="pres">
      <dgm:prSet presAssocID="{95F8A2E7-92E3-4710-9C62-55E518CAE756}" presName="circle2" presStyleLbl="lnNode1" presStyleIdx="1" presStyleCnt="5" custLinFactNeighborX="-12794"/>
      <dgm:spPr/>
    </dgm:pt>
    <dgm:pt modelId="{721E1EA4-8E88-457F-908A-581374091F37}" type="pres">
      <dgm:prSet presAssocID="{95F8A2E7-92E3-4710-9C62-55E518CAE756}" presName="text2" presStyleLbl="revTx" presStyleIdx="1" presStyleCnt="5" custScaleX="119947" custLinFactNeighborY="51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760833-0657-4C92-9E8A-FF03E64CECD1}" type="pres">
      <dgm:prSet presAssocID="{95F8A2E7-92E3-4710-9C62-55E518CAE756}" presName="line2" presStyleLbl="callout" presStyleIdx="2" presStyleCnt="10" custLinFactNeighborX="-32670"/>
      <dgm:spPr/>
    </dgm:pt>
    <dgm:pt modelId="{5B20DD49-3E93-429B-A3E2-78F2711D851A}" type="pres">
      <dgm:prSet presAssocID="{95F8A2E7-92E3-4710-9C62-55E518CAE756}" presName="d2" presStyleLbl="callout" presStyleIdx="3" presStyleCnt="10" custLinFactNeighborX="-9298"/>
      <dgm:spPr/>
    </dgm:pt>
    <dgm:pt modelId="{A7B667CA-8973-4AA4-BAC3-8CE863AA7118}" type="pres">
      <dgm:prSet presAssocID="{035DAE7B-C037-4EC3-AA69-E19CA5954943}" presName="circle3" presStyleLbl="lnNode1" presStyleIdx="2" presStyleCnt="5" custLinFactNeighborX="-7672"/>
      <dgm:spPr/>
    </dgm:pt>
    <dgm:pt modelId="{B03D3992-F0F8-496A-8C0D-878926A9DF9B}" type="pres">
      <dgm:prSet presAssocID="{035DAE7B-C037-4EC3-AA69-E19CA5954943}" presName="text3" presStyleLbl="revTx" presStyleIdx="2" presStyleCnt="5" custScaleX="1199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4D7E8E-9E59-4558-A7F9-CBB3A1E6CD7D}" type="pres">
      <dgm:prSet presAssocID="{035DAE7B-C037-4EC3-AA69-E19CA5954943}" presName="line3" presStyleLbl="callout" presStyleIdx="4" presStyleCnt="10" custLinFactNeighborX="-26136"/>
      <dgm:spPr/>
    </dgm:pt>
    <dgm:pt modelId="{959B654F-22F6-4B3F-A222-6BBABB5CEB73}" type="pres">
      <dgm:prSet presAssocID="{035DAE7B-C037-4EC3-AA69-E19CA5954943}" presName="d3" presStyleLbl="callout" presStyleIdx="5" presStyleCnt="10" custLinFactNeighborX="-11074"/>
      <dgm:spPr/>
    </dgm:pt>
    <dgm:pt modelId="{9592E294-EC02-4FD3-A213-BC31A6EDEE71}" type="pres">
      <dgm:prSet presAssocID="{C14444B6-C2DA-4F53-A1AF-FBDC8E1D0C72}" presName="circle4" presStyleLbl="lnNode1" presStyleIdx="3" presStyleCnt="5" custLinFactNeighborX="-5486"/>
      <dgm:spPr/>
    </dgm:pt>
    <dgm:pt modelId="{095C3B26-BA63-481E-A03C-5DA4B3CADD85}" type="pres">
      <dgm:prSet presAssocID="{C14444B6-C2DA-4F53-A1AF-FBDC8E1D0C72}" presName="text4" presStyleLbl="revTx" presStyleIdx="3" presStyleCnt="5" custScaleX="1199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8C0386-59B6-49B6-BF57-9B230FB2E3EE}" type="pres">
      <dgm:prSet presAssocID="{C14444B6-C2DA-4F53-A1AF-FBDC8E1D0C72}" presName="line4" presStyleLbl="callout" presStyleIdx="6" presStyleCnt="10" custLinFactNeighborX="-28314"/>
      <dgm:spPr/>
    </dgm:pt>
    <dgm:pt modelId="{A985F229-F221-4CAB-AE39-856BFA4A9B3C}" type="pres">
      <dgm:prSet presAssocID="{C14444B6-C2DA-4F53-A1AF-FBDC8E1D0C72}" presName="d4" presStyleLbl="callout" presStyleIdx="7" presStyleCnt="10" custLinFactNeighborX="-14294"/>
      <dgm:spPr/>
    </dgm:pt>
    <dgm:pt modelId="{950E012A-09A1-47C1-9D83-A69AC35B97B7}" type="pres">
      <dgm:prSet presAssocID="{CC6116AC-07B7-4663-BD5B-69BD24533C75}" presName="circle5" presStyleLbl="lnNode1" presStyleIdx="4" presStyleCnt="5" custLinFactNeighborX="-4268"/>
      <dgm:spPr/>
    </dgm:pt>
    <dgm:pt modelId="{DEF085E9-0D1C-4A5D-AC2E-942347355A61}" type="pres">
      <dgm:prSet presAssocID="{CC6116AC-07B7-4663-BD5B-69BD24533C75}" presName="text5" presStyleLbl="revTx" presStyleIdx="4" presStyleCnt="5" custScaleX="1199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38303F-53FD-4E9D-A50D-23EC0039E3FC}" type="pres">
      <dgm:prSet presAssocID="{CC6116AC-07B7-4663-BD5B-69BD24533C75}" presName="line5" presStyleLbl="callout" presStyleIdx="8" presStyleCnt="10" custLinFactNeighborX="-23958"/>
      <dgm:spPr/>
    </dgm:pt>
    <dgm:pt modelId="{BEF079D4-348E-499B-A855-F23D659C65A0}" type="pres">
      <dgm:prSet presAssocID="{CC6116AC-07B7-4663-BD5B-69BD24533C75}" presName="d5" presStyleLbl="callout" presStyleIdx="9" presStyleCnt="10" custLinFactNeighborX="-19682"/>
      <dgm:spPr/>
    </dgm:pt>
  </dgm:ptLst>
  <dgm:cxnLst>
    <dgm:cxn modelId="{710562B6-869D-42EF-824F-6C4EA4B3547B}" type="presOf" srcId="{035DAE7B-C037-4EC3-AA69-E19CA5954943}" destId="{B03D3992-F0F8-496A-8C0D-878926A9DF9B}" srcOrd="0" destOrd="0" presId="urn:microsoft.com/office/officeart/2005/8/layout/target1"/>
    <dgm:cxn modelId="{FD83FC77-B311-4490-BF46-F55DE848271B}" srcId="{5328AF67-19C6-4D26-A7AD-F41C20E41192}" destId="{CC6116AC-07B7-4663-BD5B-69BD24533C75}" srcOrd="4" destOrd="0" parTransId="{7CC9777D-6351-4CE9-8BF3-A1AEE164835F}" sibTransId="{3D9F46B2-22C7-4154-9B4A-D37D46693727}"/>
    <dgm:cxn modelId="{A736CE25-8722-4DD2-8F5E-4917F190E3D7}" srcId="{5328AF67-19C6-4D26-A7AD-F41C20E41192}" destId="{C14444B6-C2DA-4F53-A1AF-FBDC8E1D0C72}" srcOrd="3" destOrd="0" parTransId="{17056E24-3C3E-4922-AB67-CE59E8CEDC38}" sibTransId="{BACBAD38-4427-44BE-9A21-240478EAE6C6}"/>
    <dgm:cxn modelId="{120C8BAE-0063-499E-9F4A-4040616A362A}" srcId="{5328AF67-19C6-4D26-A7AD-F41C20E41192}" destId="{035DAE7B-C037-4EC3-AA69-E19CA5954943}" srcOrd="2" destOrd="0" parTransId="{37FFE252-30A2-4487-82CD-0D44122BB7B4}" sibTransId="{9F148E3E-E9E7-42BC-8C2E-4D0E7FC4E7B6}"/>
    <dgm:cxn modelId="{E230ED58-75AD-4E40-87BA-9B30AD70AFB2}" type="presOf" srcId="{95F8A2E7-92E3-4710-9C62-55E518CAE756}" destId="{721E1EA4-8E88-457F-908A-581374091F37}" srcOrd="0" destOrd="0" presId="urn:microsoft.com/office/officeart/2005/8/layout/target1"/>
    <dgm:cxn modelId="{41819EFD-0FC6-4F5B-8883-774ADE204DD2}" type="presOf" srcId="{CC6116AC-07B7-4663-BD5B-69BD24533C75}" destId="{DEF085E9-0D1C-4A5D-AC2E-942347355A61}" srcOrd="0" destOrd="0" presId="urn:microsoft.com/office/officeart/2005/8/layout/target1"/>
    <dgm:cxn modelId="{E897444D-B365-4350-969F-75C855840452}" srcId="{5328AF67-19C6-4D26-A7AD-F41C20E41192}" destId="{6F8760F3-B6D1-4B73-8BD9-EC9B53F3E72E}" srcOrd="0" destOrd="0" parTransId="{6EB8A1AE-9E57-42FD-8B3E-1A4F53484AAA}" sibTransId="{6A169BB6-49BB-43BE-A7CB-6336C2AB0965}"/>
    <dgm:cxn modelId="{20DE10A2-AECA-48F8-B718-A5C2AEA43257}" type="presOf" srcId="{5328AF67-19C6-4D26-A7AD-F41C20E41192}" destId="{767713CA-D67A-4E0E-BF32-62C41A978AB1}" srcOrd="0" destOrd="0" presId="urn:microsoft.com/office/officeart/2005/8/layout/target1"/>
    <dgm:cxn modelId="{49FA9254-F164-4885-8A41-B24B0A4CA4AA}" type="presOf" srcId="{6F8760F3-B6D1-4B73-8BD9-EC9B53F3E72E}" destId="{550C4DD3-D8F7-440E-8158-D21DD22834AC}" srcOrd="0" destOrd="0" presId="urn:microsoft.com/office/officeart/2005/8/layout/target1"/>
    <dgm:cxn modelId="{D6167B65-D32C-47B5-922C-FD3449502CC0}" type="presOf" srcId="{C14444B6-C2DA-4F53-A1AF-FBDC8E1D0C72}" destId="{095C3B26-BA63-481E-A03C-5DA4B3CADD85}" srcOrd="0" destOrd="0" presId="urn:microsoft.com/office/officeart/2005/8/layout/target1"/>
    <dgm:cxn modelId="{B967C1A0-9A40-4D16-91EE-42E6839AA5C6}" srcId="{5328AF67-19C6-4D26-A7AD-F41C20E41192}" destId="{95F8A2E7-92E3-4710-9C62-55E518CAE756}" srcOrd="1" destOrd="0" parTransId="{79265D6E-7509-4014-89D7-CA33AAD9300E}" sibTransId="{8F8526FA-6A29-4BA5-9678-65CC10DEBA9F}"/>
    <dgm:cxn modelId="{DCD014F9-A147-416B-9919-336E01918FDC}" type="presParOf" srcId="{767713CA-D67A-4E0E-BF32-62C41A978AB1}" destId="{1D552AD9-2715-40FF-95D9-0BED0743BE79}" srcOrd="0" destOrd="0" presId="urn:microsoft.com/office/officeart/2005/8/layout/target1"/>
    <dgm:cxn modelId="{8752D423-0F37-45E1-ABAE-F33F618AEAD4}" type="presParOf" srcId="{767713CA-D67A-4E0E-BF32-62C41A978AB1}" destId="{550C4DD3-D8F7-440E-8158-D21DD22834AC}" srcOrd="1" destOrd="0" presId="urn:microsoft.com/office/officeart/2005/8/layout/target1"/>
    <dgm:cxn modelId="{81ACD762-2138-46AE-AAEA-1EB92879AA16}" type="presParOf" srcId="{767713CA-D67A-4E0E-BF32-62C41A978AB1}" destId="{4D749755-364A-419C-A5F2-FFCA5B12715E}" srcOrd="2" destOrd="0" presId="urn:microsoft.com/office/officeart/2005/8/layout/target1"/>
    <dgm:cxn modelId="{2ACCA411-2FE4-4F97-BB81-5587E0A63DB9}" type="presParOf" srcId="{767713CA-D67A-4E0E-BF32-62C41A978AB1}" destId="{774076FE-537B-41CD-B518-246BCEBD418D}" srcOrd="3" destOrd="0" presId="urn:microsoft.com/office/officeart/2005/8/layout/target1"/>
    <dgm:cxn modelId="{428BE529-0178-4AE8-9855-3723421D06D7}" type="presParOf" srcId="{767713CA-D67A-4E0E-BF32-62C41A978AB1}" destId="{1E2AEB0E-782B-434E-9961-6DE18AF2ABF2}" srcOrd="4" destOrd="0" presId="urn:microsoft.com/office/officeart/2005/8/layout/target1"/>
    <dgm:cxn modelId="{747928F9-321C-4059-A2D2-CA6AB3DFE8FB}" type="presParOf" srcId="{767713CA-D67A-4E0E-BF32-62C41A978AB1}" destId="{721E1EA4-8E88-457F-908A-581374091F37}" srcOrd="5" destOrd="0" presId="urn:microsoft.com/office/officeart/2005/8/layout/target1"/>
    <dgm:cxn modelId="{B1DBECC6-5927-49C8-B105-288C8813F505}" type="presParOf" srcId="{767713CA-D67A-4E0E-BF32-62C41A978AB1}" destId="{8A760833-0657-4C92-9E8A-FF03E64CECD1}" srcOrd="6" destOrd="0" presId="urn:microsoft.com/office/officeart/2005/8/layout/target1"/>
    <dgm:cxn modelId="{EA72DEA9-7C1B-4410-95C2-5BD263DDD323}" type="presParOf" srcId="{767713CA-D67A-4E0E-BF32-62C41A978AB1}" destId="{5B20DD49-3E93-429B-A3E2-78F2711D851A}" srcOrd="7" destOrd="0" presId="urn:microsoft.com/office/officeart/2005/8/layout/target1"/>
    <dgm:cxn modelId="{15287318-640E-405E-A960-D41ACBD984C8}" type="presParOf" srcId="{767713CA-D67A-4E0E-BF32-62C41A978AB1}" destId="{A7B667CA-8973-4AA4-BAC3-8CE863AA7118}" srcOrd="8" destOrd="0" presId="urn:microsoft.com/office/officeart/2005/8/layout/target1"/>
    <dgm:cxn modelId="{2817C9FF-EEB0-4BBB-9BB4-D64C33C271FB}" type="presParOf" srcId="{767713CA-D67A-4E0E-BF32-62C41A978AB1}" destId="{B03D3992-F0F8-496A-8C0D-878926A9DF9B}" srcOrd="9" destOrd="0" presId="urn:microsoft.com/office/officeart/2005/8/layout/target1"/>
    <dgm:cxn modelId="{EA4BF4CD-9FA0-42B2-A2DF-92B70088C57D}" type="presParOf" srcId="{767713CA-D67A-4E0E-BF32-62C41A978AB1}" destId="{E94D7E8E-9E59-4558-A7F9-CBB3A1E6CD7D}" srcOrd="10" destOrd="0" presId="urn:microsoft.com/office/officeart/2005/8/layout/target1"/>
    <dgm:cxn modelId="{459C66F3-5AD2-4C42-BCA9-FB51408DB355}" type="presParOf" srcId="{767713CA-D67A-4E0E-BF32-62C41A978AB1}" destId="{959B654F-22F6-4B3F-A222-6BBABB5CEB73}" srcOrd="11" destOrd="0" presId="urn:microsoft.com/office/officeart/2005/8/layout/target1"/>
    <dgm:cxn modelId="{56485151-4083-4B53-B428-8329123749F2}" type="presParOf" srcId="{767713CA-D67A-4E0E-BF32-62C41A978AB1}" destId="{9592E294-EC02-4FD3-A213-BC31A6EDEE71}" srcOrd="12" destOrd="0" presId="urn:microsoft.com/office/officeart/2005/8/layout/target1"/>
    <dgm:cxn modelId="{A77D28DB-B7F2-4866-B2D4-6ED0D66C4B15}" type="presParOf" srcId="{767713CA-D67A-4E0E-BF32-62C41A978AB1}" destId="{095C3B26-BA63-481E-A03C-5DA4B3CADD85}" srcOrd="13" destOrd="0" presId="urn:microsoft.com/office/officeart/2005/8/layout/target1"/>
    <dgm:cxn modelId="{66A2F1D4-6A66-48F3-A34C-B920042E6FFB}" type="presParOf" srcId="{767713CA-D67A-4E0E-BF32-62C41A978AB1}" destId="{838C0386-59B6-49B6-BF57-9B230FB2E3EE}" srcOrd="14" destOrd="0" presId="urn:microsoft.com/office/officeart/2005/8/layout/target1"/>
    <dgm:cxn modelId="{5A61F2C3-8AE8-4297-9A08-58032B5F19E6}" type="presParOf" srcId="{767713CA-D67A-4E0E-BF32-62C41A978AB1}" destId="{A985F229-F221-4CAB-AE39-856BFA4A9B3C}" srcOrd="15" destOrd="0" presId="urn:microsoft.com/office/officeart/2005/8/layout/target1"/>
    <dgm:cxn modelId="{F1F128E2-23CE-4543-B595-29F5C4D85987}" type="presParOf" srcId="{767713CA-D67A-4E0E-BF32-62C41A978AB1}" destId="{950E012A-09A1-47C1-9D83-A69AC35B97B7}" srcOrd="16" destOrd="0" presId="urn:microsoft.com/office/officeart/2005/8/layout/target1"/>
    <dgm:cxn modelId="{3696DBCC-BD96-4E6C-8298-90EF9F12A747}" type="presParOf" srcId="{767713CA-D67A-4E0E-BF32-62C41A978AB1}" destId="{DEF085E9-0D1C-4A5D-AC2E-942347355A61}" srcOrd="17" destOrd="0" presId="urn:microsoft.com/office/officeart/2005/8/layout/target1"/>
    <dgm:cxn modelId="{DACE2C0D-3A32-477E-8B39-5AAA5697ABC7}" type="presParOf" srcId="{767713CA-D67A-4E0E-BF32-62C41A978AB1}" destId="{0638303F-53FD-4E9D-A50D-23EC0039E3FC}" srcOrd="18" destOrd="0" presId="urn:microsoft.com/office/officeart/2005/8/layout/target1"/>
    <dgm:cxn modelId="{C3A3CB6C-AD6D-46A7-B586-373A6E6C473B}" type="presParOf" srcId="{767713CA-D67A-4E0E-BF32-62C41A978AB1}" destId="{BEF079D4-348E-499B-A855-F23D659C65A0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665711-853E-415A-9E66-5FC1CD41EFE0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2A47420-E733-414E-9F4F-0D419E2BC82C}">
      <dgm:prSet phldrT="[Texto]" custT="1"/>
      <dgm:spPr/>
      <dgm:t>
        <a:bodyPr/>
        <a:lstStyle/>
        <a:p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</a:rPr>
            <a:t>Conjunto de elementos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D083B22D-8429-4B62-ADDE-DF04499D43FC}" type="parTrans" cxnId="{758B332E-70A7-4203-A87A-E3DA9A21E818}">
      <dgm:prSet/>
      <dgm:spPr/>
      <dgm:t>
        <a:bodyPr/>
        <a:lstStyle/>
        <a:p>
          <a:endParaRPr lang="es-ES" sz="20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81871C76-0D7E-4929-8FFB-E4E1890EB69A}" type="sibTrans" cxnId="{758B332E-70A7-4203-A87A-E3DA9A21E818}">
      <dgm:prSet/>
      <dgm:spPr>
        <a:solidFill>
          <a:srgbClr val="FF0000"/>
        </a:solidFill>
      </dgm:spPr>
      <dgm:t>
        <a:bodyPr/>
        <a:lstStyle/>
        <a:p>
          <a:endParaRPr lang="es-ES" sz="20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F349362E-D995-4F75-BC64-22D2A6C8FD76}">
      <dgm:prSet phldrT="[Texto]" custT="1"/>
      <dgm:spPr/>
      <dgm:t>
        <a:bodyPr/>
        <a:lstStyle/>
        <a:p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</a:rPr>
            <a:t>Interrelacionados e interdependientes 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24A2C7E1-9F08-454D-A03C-D20F9158284B}" type="parTrans" cxnId="{8FBD35D4-B300-47A2-8D01-E8D86D35A3F0}">
      <dgm:prSet/>
      <dgm:spPr/>
      <dgm:t>
        <a:bodyPr/>
        <a:lstStyle/>
        <a:p>
          <a:endParaRPr lang="es-ES" sz="20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8D0056FB-0194-4DEA-BC00-E6A1CFA90A85}" type="sibTrans" cxnId="{8FBD35D4-B300-47A2-8D01-E8D86D35A3F0}">
      <dgm:prSet/>
      <dgm:spPr/>
      <dgm:t>
        <a:bodyPr/>
        <a:lstStyle/>
        <a:p>
          <a:endParaRPr lang="es-ES" sz="20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049ADB68-C324-4351-BDD0-DEA4ACAE140E}">
      <dgm:prSet phldrT="[Texto]" custT="1"/>
      <dgm:spPr/>
      <dgm:t>
        <a:bodyPr/>
        <a:lstStyle/>
        <a:p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</a:rPr>
            <a:t>Intercambian información y energía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AB82ACC3-5183-456D-8F47-10D6DC6E7D20}" type="parTrans" cxnId="{651BA313-5755-429A-A8CC-F6AF64803E72}">
      <dgm:prSet/>
      <dgm:spPr/>
      <dgm:t>
        <a:bodyPr/>
        <a:lstStyle/>
        <a:p>
          <a:endParaRPr lang="es-ES" sz="20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EB61E303-51B9-420B-B49C-E7CF6A22ED0B}" type="sibTrans" cxnId="{651BA313-5755-429A-A8CC-F6AF64803E72}">
      <dgm:prSet/>
      <dgm:spPr>
        <a:solidFill>
          <a:srgbClr val="00B050"/>
        </a:solidFill>
      </dgm:spPr>
      <dgm:t>
        <a:bodyPr/>
        <a:lstStyle/>
        <a:p>
          <a:endParaRPr lang="es-ES" sz="20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585D2F7F-27D2-417D-88A9-2DBC8D0BE9A7}">
      <dgm:prSet phldrT="[Texto]" custT="1"/>
      <dgm:spPr/>
      <dgm:t>
        <a:bodyPr/>
        <a:lstStyle/>
        <a:p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</a:rPr>
            <a:t>Objetivo o meta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473A2485-8F9A-4A51-BC3A-1B0D62BF17D6}" type="parTrans" cxnId="{A7CB94CC-F646-4469-B79B-0BD05493BD24}">
      <dgm:prSet/>
      <dgm:spPr/>
      <dgm:t>
        <a:bodyPr/>
        <a:lstStyle/>
        <a:p>
          <a:endParaRPr lang="es-ES" sz="20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25FCF129-735A-41C4-9E6D-09F7BE85B895}" type="sibTrans" cxnId="{A7CB94CC-F646-4469-B79B-0BD05493BD24}">
      <dgm:prSet/>
      <dgm:spPr>
        <a:noFill/>
      </dgm:spPr>
      <dgm:t>
        <a:bodyPr/>
        <a:lstStyle/>
        <a:p>
          <a:endParaRPr lang="es-ES" sz="20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7060CCCB-5265-4A7F-8D27-9C884EB009E8}" type="pres">
      <dgm:prSet presAssocID="{7C665711-853E-415A-9E66-5FC1CD41EFE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BAF9E2D-C3F9-4B75-BDF7-FB8E409CC37F}" type="pres">
      <dgm:prSet presAssocID="{B2A47420-E733-414E-9F4F-0D419E2BC82C}" presName="dummy" presStyleCnt="0"/>
      <dgm:spPr/>
    </dgm:pt>
    <dgm:pt modelId="{1570ED58-B77C-49F0-95F8-2E4C97E0A4F6}" type="pres">
      <dgm:prSet presAssocID="{B2A47420-E733-414E-9F4F-0D419E2BC82C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F8970D-9AF5-4F1B-96B7-E40C5A23C6BF}" type="pres">
      <dgm:prSet presAssocID="{81871C76-0D7E-4929-8FFB-E4E1890EB69A}" presName="sibTrans" presStyleLbl="node1" presStyleIdx="0" presStyleCnt="4"/>
      <dgm:spPr/>
      <dgm:t>
        <a:bodyPr/>
        <a:lstStyle/>
        <a:p>
          <a:endParaRPr lang="es-ES"/>
        </a:p>
      </dgm:t>
    </dgm:pt>
    <dgm:pt modelId="{963EAE57-C4A2-4FD3-9DBF-1F402471229A}" type="pres">
      <dgm:prSet presAssocID="{F349362E-D995-4F75-BC64-22D2A6C8FD76}" presName="dummy" presStyleCnt="0"/>
      <dgm:spPr/>
    </dgm:pt>
    <dgm:pt modelId="{888565FA-BD94-4A63-AD8A-589872D1BE65}" type="pres">
      <dgm:prSet presAssocID="{F349362E-D995-4F75-BC64-22D2A6C8FD76}" presName="node" presStyleLbl="revTx" presStyleIdx="1" presStyleCnt="4" custScaleX="111894" custRadScaleRad="101997" custRadScaleInc="-37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F43ABE-1364-448E-B113-0E6689FA7E00}" type="pres">
      <dgm:prSet presAssocID="{8D0056FB-0194-4DEA-BC00-E6A1CFA90A85}" presName="sibTrans" presStyleLbl="node1" presStyleIdx="1" presStyleCnt="4"/>
      <dgm:spPr/>
      <dgm:t>
        <a:bodyPr/>
        <a:lstStyle/>
        <a:p>
          <a:endParaRPr lang="es-ES"/>
        </a:p>
      </dgm:t>
    </dgm:pt>
    <dgm:pt modelId="{CC4EDC23-998E-47D0-82C5-D8B52C55EC01}" type="pres">
      <dgm:prSet presAssocID="{049ADB68-C324-4351-BDD0-DEA4ACAE140E}" presName="dummy" presStyleCnt="0"/>
      <dgm:spPr/>
    </dgm:pt>
    <dgm:pt modelId="{9A235F96-AEAF-44B1-B25F-C67B47596F0C}" type="pres">
      <dgm:prSet presAssocID="{049ADB68-C324-4351-BDD0-DEA4ACAE140E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F33D22-FEFF-4191-AE6A-08FBB7C562A8}" type="pres">
      <dgm:prSet presAssocID="{EB61E303-51B9-420B-B49C-E7CF6A22ED0B}" presName="sibTrans" presStyleLbl="node1" presStyleIdx="2" presStyleCnt="4"/>
      <dgm:spPr/>
      <dgm:t>
        <a:bodyPr/>
        <a:lstStyle/>
        <a:p>
          <a:endParaRPr lang="es-ES"/>
        </a:p>
      </dgm:t>
    </dgm:pt>
    <dgm:pt modelId="{0F37D40B-81F5-45D0-9792-F7249644B4BC}" type="pres">
      <dgm:prSet presAssocID="{585D2F7F-27D2-417D-88A9-2DBC8D0BE9A7}" presName="dummy" presStyleCnt="0"/>
      <dgm:spPr/>
    </dgm:pt>
    <dgm:pt modelId="{9FF9A3BE-80B7-4CCF-9EEE-2754C9E7F736}" type="pres">
      <dgm:prSet presAssocID="{585D2F7F-27D2-417D-88A9-2DBC8D0BE9A7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0E8508-B82F-4CDE-AB9A-732DE4CAE00B}" type="pres">
      <dgm:prSet presAssocID="{25FCF129-735A-41C4-9E6D-09F7BE85B895}" presName="sibTrans" presStyleLbl="node1" presStyleIdx="3" presStyleCnt="4"/>
      <dgm:spPr/>
      <dgm:t>
        <a:bodyPr/>
        <a:lstStyle/>
        <a:p>
          <a:endParaRPr lang="es-ES"/>
        </a:p>
      </dgm:t>
    </dgm:pt>
  </dgm:ptLst>
  <dgm:cxnLst>
    <dgm:cxn modelId="{6A9A85A2-2845-48F2-ADB6-26D16BEDC651}" type="presOf" srcId="{25FCF129-735A-41C4-9E6D-09F7BE85B895}" destId="{0E0E8508-B82F-4CDE-AB9A-732DE4CAE00B}" srcOrd="0" destOrd="0" presId="urn:microsoft.com/office/officeart/2005/8/layout/cycle1"/>
    <dgm:cxn modelId="{DFE94BED-AD44-4339-96B6-D355B273067E}" type="presOf" srcId="{8D0056FB-0194-4DEA-BC00-E6A1CFA90A85}" destId="{1BF43ABE-1364-448E-B113-0E6689FA7E00}" srcOrd="0" destOrd="0" presId="urn:microsoft.com/office/officeart/2005/8/layout/cycle1"/>
    <dgm:cxn modelId="{7C824716-6C38-4725-8B03-02D391A3A767}" type="presOf" srcId="{B2A47420-E733-414E-9F4F-0D419E2BC82C}" destId="{1570ED58-B77C-49F0-95F8-2E4C97E0A4F6}" srcOrd="0" destOrd="0" presId="urn:microsoft.com/office/officeart/2005/8/layout/cycle1"/>
    <dgm:cxn modelId="{BCE09B9F-177D-4CA6-9F4E-ED46219B6443}" type="presOf" srcId="{F349362E-D995-4F75-BC64-22D2A6C8FD76}" destId="{888565FA-BD94-4A63-AD8A-589872D1BE65}" srcOrd="0" destOrd="0" presId="urn:microsoft.com/office/officeart/2005/8/layout/cycle1"/>
    <dgm:cxn modelId="{C8A66B5C-39B4-456C-B9F0-CBACB3510A88}" type="presOf" srcId="{81871C76-0D7E-4929-8FFB-E4E1890EB69A}" destId="{F2F8970D-9AF5-4F1B-96B7-E40C5A23C6BF}" srcOrd="0" destOrd="0" presId="urn:microsoft.com/office/officeart/2005/8/layout/cycle1"/>
    <dgm:cxn modelId="{197E1AC5-CDD8-4AB1-AE8A-247FB186C711}" type="presOf" srcId="{049ADB68-C324-4351-BDD0-DEA4ACAE140E}" destId="{9A235F96-AEAF-44B1-B25F-C67B47596F0C}" srcOrd="0" destOrd="0" presId="urn:microsoft.com/office/officeart/2005/8/layout/cycle1"/>
    <dgm:cxn modelId="{8FBD35D4-B300-47A2-8D01-E8D86D35A3F0}" srcId="{7C665711-853E-415A-9E66-5FC1CD41EFE0}" destId="{F349362E-D995-4F75-BC64-22D2A6C8FD76}" srcOrd="1" destOrd="0" parTransId="{24A2C7E1-9F08-454D-A03C-D20F9158284B}" sibTransId="{8D0056FB-0194-4DEA-BC00-E6A1CFA90A85}"/>
    <dgm:cxn modelId="{7F33A2D3-5E37-4F66-BE78-A38EE7636461}" type="presOf" srcId="{585D2F7F-27D2-417D-88A9-2DBC8D0BE9A7}" destId="{9FF9A3BE-80B7-4CCF-9EEE-2754C9E7F736}" srcOrd="0" destOrd="0" presId="urn:microsoft.com/office/officeart/2005/8/layout/cycle1"/>
    <dgm:cxn modelId="{651BA313-5755-429A-A8CC-F6AF64803E72}" srcId="{7C665711-853E-415A-9E66-5FC1CD41EFE0}" destId="{049ADB68-C324-4351-BDD0-DEA4ACAE140E}" srcOrd="2" destOrd="0" parTransId="{AB82ACC3-5183-456D-8F47-10D6DC6E7D20}" sibTransId="{EB61E303-51B9-420B-B49C-E7CF6A22ED0B}"/>
    <dgm:cxn modelId="{D0C2AA88-8B24-4D81-8E33-CB49119C10D1}" type="presOf" srcId="{EB61E303-51B9-420B-B49C-E7CF6A22ED0B}" destId="{31F33D22-FEFF-4191-AE6A-08FBB7C562A8}" srcOrd="0" destOrd="0" presId="urn:microsoft.com/office/officeart/2005/8/layout/cycle1"/>
    <dgm:cxn modelId="{A7CB94CC-F646-4469-B79B-0BD05493BD24}" srcId="{7C665711-853E-415A-9E66-5FC1CD41EFE0}" destId="{585D2F7F-27D2-417D-88A9-2DBC8D0BE9A7}" srcOrd="3" destOrd="0" parTransId="{473A2485-8F9A-4A51-BC3A-1B0D62BF17D6}" sibTransId="{25FCF129-735A-41C4-9E6D-09F7BE85B895}"/>
    <dgm:cxn modelId="{B9343B2D-D148-44DE-97FA-FC1E90F04DEB}" type="presOf" srcId="{7C665711-853E-415A-9E66-5FC1CD41EFE0}" destId="{7060CCCB-5265-4A7F-8D27-9C884EB009E8}" srcOrd="0" destOrd="0" presId="urn:microsoft.com/office/officeart/2005/8/layout/cycle1"/>
    <dgm:cxn modelId="{758B332E-70A7-4203-A87A-E3DA9A21E818}" srcId="{7C665711-853E-415A-9E66-5FC1CD41EFE0}" destId="{B2A47420-E733-414E-9F4F-0D419E2BC82C}" srcOrd="0" destOrd="0" parTransId="{D083B22D-8429-4B62-ADDE-DF04499D43FC}" sibTransId="{81871C76-0D7E-4929-8FFB-E4E1890EB69A}"/>
    <dgm:cxn modelId="{58E34FA3-312A-4A71-8535-509C75776F3A}" type="presParOf" srcId="{7060CCCB-5265-4A7F-8D27-9C884EB009E8}" destId="{EBAF9E2D-C3F9-4B75-BDF7-FB8E409CC37F}" srcOrd="0" destOrd="0" presId="urn:microsoft.com/office/officeart/2005/8/layout/cycle1"/>
    <dgm:cxn modelId="{440AA084-BD5C-4B3C-BD63-12F599ED6E97}" type="presParOf" srcId="{7060CCCB-5265-4A7F-8D27-9C884EB009E8}" destId="{1570ED58-B77C-49F0-95F8-2E4C97E0A4F6}" srcOrd="1" destOrd="0" presId="urn:microsoft.com/office/officeart/2005/8/layout/cycle1"/>
    <dgm:cxn modelId="{E2589EF9-612F-44BE-B7B9-1627A73CBA3D}" type="presParOf" srcId="{7060CCCB-5265-4A7F-8D27-9C884EB009E8}" destId="{F2F8970D-9AF5-4F1B-96B7-E40C5A23C6BF}" srcOrd="2" destOrd="0" presId="urn:microsoft.com/office/officeart/2005/8/layout/cycle1"/>
    <dgm:cxn modelId="{FE6378EC-2F1C-48A2-A165-339145957E43}" type="presParOf" srcId="{7060CCCB-5265-4A7F-8D27-9C884EB009E8}" destId="{963EAE57-C4A2-4FD3-9DBF-1F402471229A}" srcOrd="3" destOrd="0" presId="urn:microsoft.com/office/officeart/2005/8/layout/cycle1"/>
    <dgm:cxn modelId="{F5ADD85D-97E0-4504-94B2-A4F03979141C}" type="presParOf" srcId="{7060CCCB-5265-4A7F-8D27-9C884EB009E8}" destId="{888565FA-BD94-4A63-AD8A-589872D1BE65}" srcOrd="4" destOrd="0" presId="urn:microsoft.com/office/officeart/2005/8/layout/cycle1"/>
    <dgm:cxn modelId="{4DDFAEF9-771A-4C09-AEF0-7E728FE11D34}" type="presParOf" srcId="{7060CCCB-5265-4A7F-8D27-9C884EB009E8}" destId="{1BF43ABE-1364-448E-B113-0E6689FA7E00}" srcOrd="5" destOrd="0" presId="urn:microsoft.com/office/officeart/2005/8/layout/cycle1"/>
    <dgm:cxn modelId="{5EC50941-746B-4652-BE89-B9EA9FD2A2B3}" type="presParOf" srcId="{7060CCCB-5265-4A7F-8D27-9C884EB009E8}" destId="{CC4EDC23-998E-47D0-82C5-D8B52C55EC01}" srcOrd="6" destOrd="0" presId="urn:microsoft.com/office/officeart/2005/8/layout/cycle1"/>
    <dgm:cxn modelId="{D194DC46-51F7-44E1-894F-2784C19E9B50}" type="presParOf" srcId="{7060CCCB-5265-4A7F-8D27-9C884EB009E8}" destId="{9A235F96-AEAF-44B1-B25F-C67B47596F0C}" srcOrd="7" destOrd="0" presId="urn:microsoft.com/office/officeart/2005/8/layout/cycle1"/>
    <dgm:cxn modelId="{91C81604-CF07-41FB-8E05-DC24AEBDDE88}" type="presParOf" srcId="{7060CCCB-5265-4A7F-8D27-9C884EB009E8}" destId="{31F33D22-FEFF-4191-AE6A-08FBB7C562A8}" srcOrd="8" destOrd="0" presId="urn:microsoft.com/office/officeart/2005/8/layout/cycle1"/>
    <dgm:cxn modelId="{E0190B19-F66F-40BD-82D1-322A99067276}" type="presParOf" srcId="{7060CCCB-5265-4A7F-8D27-9C884EB009E8}" destId="{0F37D40B-81F5-45D0-9792-F7249644B4BC}" srcOrd="9" destOrd="0" presId="urn:microsoft.com/office/officeart/2005/8/layout/cycle1"/>
    <dgm:cxn modelId="{3AB71FB2-53FE-4577-9363-0AEAF84A16F5}" type="presParOf" srcId="{7060CCCB-5265-4A7F-8D27-9C884EB009E8}" destId="{9FF9A3BE-80B7-4CCF-9EEE-2754C9E7F736}" srcOrd="10" destOrd="0" presId="urn:microsoft.com/office/officeart/2005/8/layout/cycle1"/>
    <dgm:cxn modelId="{7581999B-38AC-46D2-90C4-E1ECD4909526}" type="presParOf" srcId="{7060CCCB-5265-4A7F-8D27-9C884EB009E8}" destId="{0E0E8508-B82F-4CDE-AB9A-732DE4CAE00B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AE7BA9-2AFC-4F6F-9DEC-C2EB872D61D5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A123323A-BF5A-43F0-B102-6122BAE2AA08}">
      <dgm:prSet phldrT="[Texto]"/>
      <dgm:spPr/>
      <dgm:t>
        <a:bodyPr/>
        <a:lstStyle/>
        <a:p>
          <a:r>
            <a:rPr lang="es-EC" dirty="0" smtClean="0">
              <a:latin typeface="Roboto Condensed" panose="020B0604020202020204" charset="0"/>
              <a:ea typeface="Roboto Condensed" panose="020B0604020202020204" charset="0"/>
            </a:rPr>
            <a:t>Abiertos</a:t>
          </a:r>
          <a:endParaRPr lang="es-ES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B5EC4ECF-1A7F-48F3-A059-9F1DB30FA76F}" type="parTrans" cxnId="{1456E1FA-D91D-4C74-906A-41AC83D53957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89F535AD-A4F4-4266-8238-991C1DB269AD}" type="sibTrans" cxnId="{1456E1FA-D91D-4C74-906A-41AC83D53957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0A34FB44-F0CC-4145-960C-FC3ED4E23A4D}">
      <dgm:prSet phldrT="[Texto]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s-EC" dirty="0" smtClean="0">
              <a:latin typeface="Roboto Condensed" panose="020B0604020202020204" charset="0"/>
              <a:ea typeface="Roboto Condensed" panose="020B0604020202020204" charset="0"/>
            </a:rPr>
            <a:t>Cerrados </a:t>
          </a:r>
          <a:endParaRPr lang="es-ES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77EA09BD-E06B-4819-8822-8AB3D34C7FBF}" type="parTrans" cxnId="{B3651AA7-990B-4B2B-9787-DE2E15C3080D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5C69391A-2926-42F2-AFED-EAA83B146085}" type="sibTrans" cxnId="{B3651AA7-990B-4B2B-9787-DE2E15C3080D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6A0FE26E-180F-46DC-B38B-8CC33E1B92FA}">
      <dgm:prSet phldrT="[Texto]"/>
      <dgm:spPr/>
      <dgm:t>
        <a:bodyPr/>
        <a:lstStyle/>
        <a:p>
          <a:r>
            <a:rPr lang="es-EC" dirty="0" smtClean="0">
              <a:latin typeface="Roboto Condensed" panose="020B0604020202020204" charset="0"/>
              <a:ea typeface="Roboto Condensed" panose="020B0604020202020204" charset="0"/>
            </a:rPr>
            <a:t>Interactúan con varios sistemas</a:t>
          </a:r>
          <a:endParaRPr lang="es-ES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84C2C3D1-D24C-4D98-8D65-213EF191F32D}" type="parTrans" cxnId="{352A8734-DF1A-450C-91A5-147AD7C74058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367939B8-AA4B-44E9-ABE0-580B8BA4996D}" type="sibTrans" cxnId="{352A8734-DF1A-450C-91A5-147AD7C74058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C4EB5528-4906-412A-8D19-BD5EB66B2A94}">
      <dgm:prSet phldrT="[Texto]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s-EC" dirty="0" smtClean="0">
              <a:latin typeface="Roboto Condensed" panose="020B0604020202020204" charset="0"/>
              <a:ea typeface="Roboto Condensed" panose="020B0604020202020204" charset="0"/>
            </a:rPr>
            <a:t>Capacidad reducida para recibir información </a:t>
          </a:r>
          <a:endParaRPr lang="es-ES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5EECA50B-0E42-41A7-9476-02A3D6F5A30F}" type="parTrans" cxnId="{C4F5808A-BFD2-432A-9131-A079CA7CEF34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8DC5FE88-6DC4-4925-AB7E-FDF12D546BC8}" type="sibTrans" cxnId="{C4F5808A-BFD2-432A-9131-A079CA7CEF34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B44FE43C-CEEE-467A-A53D-D81FD8E2EABD}">
      <dgm:prSet phldrT="[Texto]"/>
      <dgm:spPr/>
      <dgm:t>
        <a:bodyPr/>
        <a:lstStyle/>
        <a:p>
          <a:r>
            <a:rPr lang="es-EC" dirty="0" smtClean="0">
              <a:latin typeface="Roboto Condensed" panose="020B0604020202020204" charset="0"/>
              <a:ea typeface="Roboto Condensed" panose="020B0604020202020204" charset="0"/>
            </a:rPr>
            <a:t>Reciben amplia y variada información  </a:t>
          </a:r>
          <a:endParaRPr lang="es-ES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3AF7DF63-11B2-43EA-9DD5-1C5B528CE0BF}" type="parTrans" cxnId="{3BEBEED7-F93C-43DC-BD90-0A3F7736A4AF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5FF284FB-9746-4BAF-B43D-EFE929B81805}" type="sibTrans" cxnId="{3BEBEED7-F93C-43DC-BD90-0A3F7736A4AF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D6971E2B-57D5-480F-8BD9-972D9EA2E815}">
      <dgm:prSet phldrT="[Texto]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s-EC" dirty="0" smtClean="0">
              <a:latin typeface="Roboto Condensed" panose="020B0604020202020204" charset="0"/>
              <a:ea typeface="Roboto Condensed" panose="020B0604020202020204" charset="0"/>
            </a:rPr>
            <a:t>No interactúa con otros sistemas</a:t>
          </a:r>
          <a:endParaRPr lang="es-ES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930B8149-9581-4923-8204-5370AA061FE7}" type="parTrans" cxnId="{147F1E89-9387-4998-A751-80AB525600F5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89B6EC92-B825-432C-806A-69304320F029}" type="sibTrans" cxnId="{147F1E89-9387-4998-A751-80AB525600F5}">
      <dgm:prSet/>
      <dgm:spPr/>
      <dgm:t>
        <a:bodyPr/>
        <a:lstStyle/>
        <a:p>
          <a:endParaRPr lang="es-ES">
            <a:latin typeface="Roboto Condensed" panose="020B0604020202020204" charset="0"/>
            <a:ea typeface="Roboto Condensed" panose="020B0604020202020204" charset="0"/>
          </a:endParaRPr>
        </a:p>
      </dgm:t>
    </dgm:pt>
    <dgm:pt modelId="{F2115D32-977E-4055-AA5F-D9AB1839A331}" type="pres">
      <dgm:prSet presAssocID="{4BAE7BA9-2AFC-4F6F-9DEC-C2EB872D61D5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6E06815-8D35-4A0A-B6E1-CF1A59FB2194}" type="pres">
      <dgm:prSet presAssocID="{A123323A-BF5A-43F0-B102-6122BAE2AA08}" presName="circ1" presStyleLbl="vennNode1" presStyleIdx="0" presStyleCnt="2"/>
      <dgm:spPr/>
      <dgm:t>
        <a:bodyPr/>
        <a:lstStyle/>
        <a:p>
          <a:endParaRPr lang="es-ES"/>
        </a:p>
      </dgm:t>
    </dgm:pt>
    <dgm:pt modelId="{1CC5A56C-1F1C-4479-A1C1-5674254F4300}" type="pres">
      <dgm:prSet presAssocID="{A123323A-BF5A-43F0-B102-6122BAE2AA0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3D75B9-0878-497D-B273-AE151FD06C21}" type="pres">
      <dgm:prSet presAssocID="{0A34FB44-F0CC-4145-960C-FC3ED4E23A4D}" presName="circ2" presStyleLbl="vennNode1" presStyleIdx="1" presStyleCnt="2"/>
      <dgm:spPr/>
      <dgm:t>
        <a:bodyPr/>
        <a:lstStyle/>
        <a:p>
          <a:endParaRPr lang="es-ES"/>
        </a:p>
      </dgm:t>
    </dgm:pt>
    <dgm:pt modelId="{2A8EA654-ED6F-4F9F-8A64-A9C8DE00DA22}" type="pres">
      <dgm:prSet presAssocID="{0A34FB44-F0CC-4145-960C-FC3ED4E23A4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060E823-3605-4F36-B7CA-40D626197E74}" type="presOf" srcId="{C4EB5528-4906-412A-8D19-BD5EB66B2A94}" destId="{5D3D75B9-0878-497D-B273-AE151FD06C21}" srcOrd="0" destOrd="1" presId="urn:microsoft.com/office/officeart/2005/8/layout/venn1"/>
    <dgm:cxn modelId="{B3651AA7-990B-4B2B-9787-DE2E15C3080D}" srcId="{4BAE7BA9-2AFC-4F6F-9DEC-C2EB872D61D5}" destId="{0A34FB44-F0CC-4145-960C-FC3ED4E23A4D}" srcOrd="1" destOrd="0" parTransId="{77EA09BD-E06B-4819-8822-8AB3D34C7FBF}" sibTransId="{5C69391A-2926-42F2-AFED-EAA83B146085}"/>
    <dgm:cxn modelId="{43CC9F96-5538-4818-9551-39990140AC09}" type="presOf" srcId="{D6971E2B-57D5-480F-8BD9-972D9EA2E815}" destId="{5D3D75B9-0878-497D-B273-AE151FD06C21}" srcOrd="0" destOrd="2" presId="urn:microsoft.com/office/officeart/2005/8/layout/venn1"/>
    <dgm:cxn modelId="{BB5A1330-09A5-4219-A42D-300061DCB9AA}" type="presOf" srcId="{0A34FB44-F0CC-4145-960C-FC3ED4E23A4D}" destId="{2A8EA654-ED6F-4F9F-8A64-A9C8DE00DA22}" srcOrd="1" destOrd="0" presId="urn:microsoft.com/office/officeart/2005/8/layout/venn1"/>
    <dgm:cxn modelId="{68DAC494-13CF-4828-8EE9-B987D34A0B6F}" type="presOf" srcId="{D6971E2B-57D5-480F-8BD9-972D9EA2E815}" destId="{2A8EA654-ED6F-4F9F-8A64-A9C8DE00DA22}" srcOrd="1" destOrd="2" presId="urn:microsoft.com/office/officeart/2005/8/layout/venn1"/>
    <dgm:cxn modelId="{3C38F762-EA19-4C4B-B1C0-DA259D8D8F61}" type="presOf" srcId="{6A0FE26E-180F-46DC-B38B-8CC33E1B92FA}" destId="{96E06815-8D35-4A0A-B6E1-CF1A59FB2194}" srcOrd="0" destOrd="1" presId="urn:microsoft.com/office/officeart/2005/8/layout/venn1"/>
    <dgm:cxn modelId="{F33B50D7-C544-43BD-8E51-0C83EDCE5C9D}" type="presOf" srcId="{4BAE7BA9-2AFC-4F6F-9DEC-C2EB872D61D5}" destId="{F2115D32-977E-4055-AA5F-D9AB1839A331}" srcOrd="0" destOrd="0" presId="urn:microsoft.com/office/officeart/2005/8/layout/venn1"/>
    <dgm:cxn modelId="{352A8734-DF1A-450C-91A5-147AD7C74058}" srcId="{A123323A-BF5A-43F0-B102-6122BAE2AA08}" destId="{6A0FE26E-180F-46DC-B38B-8CC33E1B92FA}" srcOrd="0" destOrd="0" parTransId="{84C2C3D1-D24C-4D98-8D65-213EF191F32D}" sibTransId="{367939B8-AA4B-44E9-ABE0-580B8BA4996D}"/>
    <dgm:cxn modelId="{3BEBEED7-F93C-43DC-BD90-0A3F7736A4AF}" srcId="{A123323A-BF5A-43F0-B102-6122BAE2AA08}" destId="{B44FE43C-CEEE-467A-A53D-D81FD8E2EABD}" srcOrd="1" destOrd="0" parTransId="{3AF7DF63-11B2-43EA-9DD5-1C5B528CE0BF}" sibTransId="{5FF284FB-9746-4BAF-B43D-EFE929B81805}"/>
    <dgm:cxn modelId="{07806BDC-F94F-4854-95A7-F2D907A8B788}" type="presOf" srcId="{A123323A-BF5A-43F0-B102-6122BAE2AA08}" destId="{96E06815-8D35-4A0A-B6E1-CF1A59FB2194}" srcOrd="0" destOrd="0" presId="urn:microsoft.com/office/officeart/2005/8/layout/venn1"/>
    <dgm:cxn modelId="{1CC18A66-3AB6-4F0F-953B-E1322C8D2CBC}" type="presOf" srcId="{0A34FB44-F0CC-4145-960C-FC3ED4E23A4D}" destId="{5D3D75B9-0878-497D-B273-AE151FD06C21}" srcOrd="0" destOrd="0" presId="urn:microsoft.com/office/officeart/2005/8/layout/venn1"/>
    <dgm:cxn modelId="{B624A876-3816-44F9-8148-536494F5FC55}" type="presOf" srcId="{C4EB5528-4906-412A-8D19-BD5EB66B2A94}" destId="{2A8EA654-ED6F-4F9F-8A64-A9C8DE00DA22}" srcOrd="1" destOrd="1" presId="urn:microsoft.com/office/officeart/2005/8/layout/venn1"/>
    <dgm:cxn modelId="{C4F5808A-BFD2-432A-9131-A079CA7CEF34}" srcId="{0A34FB44-F0CC-4145-960C-FC3ED4E23A4D}" destId="{C4EB5528-4906-412A-8D19-BD5EB66B2A94}" srcOrd="0" destOrd="0" parTransId="{5EECA50B-0E42-41A7-9476-02A3D6F5A30F}" sibTransId="{8DC5FE88-6DC4-4925-AB7E-FDF12D546BC8}"/>
    <dgm:cxn modelId="{64921B47-07B9-4C4E-ADBF-7C94096C2735}" type="presOf" srcId="{B44FE43C-CEEE-467A-A53D-D81FD8E2EABD}" destId="{1CC5A56C-1F1C-4479-A1C1-5674254F4300}" srcOrd="1" destOrd="2" presId="urn:microsoft.com/office/officeart/2005/8/layout/venn1"/>
    <dgm:cxn modelId="{147F1E89-9387-4998-A751-80AB525600F5}" srcId="{0A34FB44-F0CC-4145-960C-FC3ED4E23A4D}" destId="{D6971E2B-57D5-480F-8BD9-972D9EA2E815}" srcOrd="1" destOrd="0" parTransId="{930B8149-9581-4923-8204-5370AA061FE7}" sibTransId="{89B6EC92-B825-432C-806A-69304320F029}"/>
    <dgm:cxn modelId="{8AABF048-27C5-47BA-844B-71C9504B5392}" type="presOf" srcId="{6A0FE26E-180F-46DC-B38B-8CC33E1B92FA}" destId="{1CC5A56C-1F1C-4479-A1C1-5674254F4300}" srcOrd="1" destOrd="1" presId="urn:microsoft.com/office/officeart/2005/8/layout/venn1"/>
    <dgm:cxn modelId="{D56C0A0B-71CD-4B5E-A671-805C964DB05D}" type="presOf" srcId="{B44FE43C-CEEE-467A-A53D-D81FD8E2EABD}" destId="{96E06815-8D35-4A0A-B6E1-CF1A59FB2194}" srcOrd="0" destOrd="2" presId="urn:microsoft.com/office/officeart/2005/8/layout/venn1"/>
    <dgm:cxn modelId="{1456E1FA-D91D-4C74-906A-41AC83D53957}" srcId="{4BAE7BA9-2AFC-4F6F-9DEC-C2EB872D61D5}" destId="{A123323A-BF5A-43F0-B102-6122BAE2AA08}" srcOrd="0" destOrd="0" parTransId="{B5EC4ECF-1A7F-48F3-A059-9F1DB30FA76F}" sibTransId="{89F535AD-A4F4-4266-8238-991C1DB269AD}"/>
    <dgm:cxn modelId="{AF34EB4A-9BD8-4F3E-8297-CFEF722EBF8D}" type="presOf" srcId="{A123323A-BF5A-43F0-B102-6122BAE2AA08}" destId="{1CC5A56C-1F1C-4479-A1C1-5674254F4300}" srcOrd="1" destOrd="0" presId="urn:microsoft.com/office/officeart/2005/8/layout/venn1"/>
    <dgm:cxn modelId="{27968A01-6F22-4142-BFB3-68CE7AF7F894}" type="presParOf" srcId="{F2115D32-977E-4055-AA5F-D9AB1839A331}" destId="{96E06815-8D35-4A0A-B6E1-CF1A59FB2194}" srcOrd="0" destOrd="0" presId="urn:microsoft.com/office/officeart/2005/8/layout/venn1"/>
    <dgm:cxn modelId="{9515EA48-83E3-4066-B62E-19E11DEB83F5}" type="presParOf" srcId="{F2115D32-977E-4055-AA5F-D9AB1839A331}" destId="{1CC5A56C-1F1C-4479-A1C1-5674254F4300}" srcOrd="1" destOrd="0" presId="urn:microsoft.com/office/officeart/2005/8/layout/venn1"/>
    <dgm:cxn modelId="{0B2034AA-5A19-48AB-9445-93978B95A80C}" type="presParOf" srcId="{F2115D32-977E-4055-AA5F-D9AB1839A331}" destId="{5D3D75B9-0878-497D-B273-AE151FD06C21}" srcOrd="2" destOrd="0" presId="urn:microsoft.com/office/officeart/2005/8/layout/venn1"/>
    <dgm:cxn modelId="{A7C6835F-849B-47A9-926C-8866190910E9}" type="presParOf" srcId="{F2115D32-977E-4055-AA5F-D9AB1839A331}" destId="{2A8EA654-ED6F-4F9F-8A64-A9C8DE00DA22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B568D3-1D61-415A-893C-D2C539CF2D72}" type="doc">
      <dgm:prSet loTypeId="urn:microsoft.com/office/officeart/2005/8/layout/hierarchy5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2DF1D7B-1DEE-4140-BEDA-CA839E50BF07}">
      <dgm:prSet phldrT="[Texto]" custT="1"/>
      <dgm:spPr/>
      <dgm:t>
        <a:bodyPr/>
        <a:lstStyle/>
        <a:p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</a:rPr>
            <a:t>Superestructura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C97D1A8C-CC15-4ED3-A928-062195084FB2}" type="parTrans" cxnId="{CA740D94-B993-4CEC-BD37-8379CB130DAC}">
      <dgm:prSet custT="1"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1BE9B494-1A1F-4971-BE20-4BA74FFA17DF}" type="sibTrans" cxnId="{CA740D94-B993-4CEC-BD37-8379CB130DAC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0FF17043-BE8E-4A1F-A80B-107F9460BA0B}">
      <dgm:prSet custT="1"/>
      <dgm:spPr/>
      <dgm:t>
        <a:bodyPr/>
        <a:lstStyle/>
        <a:p>
          <a:r>
            <a:rPr lang="es-EC" sz="1200" u="sng" dirty="0" smtClean="0">
              <a:latin typeface="Roboto Condensed" panose="020B0604020202020204" charset="0"/>
              <a:ea typeface="Roboto Condensed" panose="020B0604020202020204" charset="0"/>
            </a:rPr>
            <a:t>Enfoque Organizacional</a:t>
          </a:r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</a:rPr>
            <a:t> 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46E703BE-E3C7-42C6-B0A1-282F880D4D9F}" type="parTrans" cxnId="{0070F56B-5803-40CC-A3CA-B48C51FD5811}">
      <dgm:prSet custT="1"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CA067CA8-F0EC-4036-9C62-A1E3D1E9684A}" type="sibTrans" cxnId="{0070F56B-5803-40CC-A3CA-B48C51FD5811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7F66B2CE-B06D-498E-BA62-B8E5285D191B}">
      <dgm:prSet custT="1"/>
      <dgm:spPr/>
      <dgm:t>
        <a:bodyPr/>
        <a:lstStyle/>
        <a:p>
          <a:r>
            <a:rPr lang="es-EC" sz="1200" u="sng" dirty="0" smtClean="0">
              <a:latin typeface="Roboto Condensed" panose="020B0604020202020204" charset="0"/>
              <a:ea typeface="Roboto Condensed" panose="020B0604020202020204" charset="0"/>
            </a:rPr>
            <a:t>Enfoque Conceptual</a:t>
          </a:r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</a:rPr>
            <a:t> 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37DC50E9-32F3-467C-8430-CD9D2373A04A}" type="parTrans" cxnId="{E48DAA99-F517-4624-ABBD-04D770FD2ED7}">
      <dgm:prSet custT="1"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DD789A8C-1816-44C3-9E45-4919AAC7D730}" type="sibTrans" cxnId="{E48DAA99-F517-4624-ABBD-04D770FD2ED7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D9B64BD0-0B60-4681-A8B0-210468D79439}">
      <dgm:prSet custT="1"/>
      <dgm:spPr/>
      <dgm:t>
        <a:bodyPr/>
        <a:lstStyle/>
        <a:p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</a:rPr>
            <a:t>Demanda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2CF1D4AD-FFC3-49AB-B2F9-41F746513F1A}" type="parTrans" cxnId="{00175E46-BD39-4517-A4AD-9CA8CF61E85A}">
      <dgm:prSet custT="1"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E90A291B-F201-498C-BC80-2F2A77330969}" type="sibTrans" cxnId="{00175E46-BD39-4517-A4AD-9CA8CF61E85A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D09C52B5-6C35-4B67-B340-D311A63B8E2B}">
      <dgm:prSet custT="1"/>
      <dgm:spPr/>
      <dgm:t>
        <a:bodyPr/>
        <a:lstStyle/>
        <a:p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</a:rPr>
            <a:t>Atractivos naturales y culturales 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A33295DE-CAAC-4BA3-942F-F034563E5CAB}" type="parTrans" cxnId="{5A46019A-468C-4F02-8DE8-6D3933451A3B}">
      <dgm:prSet custT="1"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32E7A389-A4E9-45F9-BF48-46CD0A932FDA}" type="sibTrans" cxnId="{5A46019A-468C-4F02-8DE8-6D3933451A3B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A2D8B31F-2B85-422A-9EE2-53F6F182E57C}">
      <dgm:prSet custT="1"/>
      <dgm:spPr/>
      <dgm:t>
        <a:bodyPr/>
        <a:lstStyle/>
        <a:p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</a:rPr>
            <a:t>La Comunidad receptora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FFB0AA04-E96B-4142-86FC-99B535749254}" type="parTrans" cxnId="{7D0AF41A-969E-48D1-9B3E-87FD66B42725}">
      <dgm:prSet custT="1"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E8831B33-BC69-4241-83E3-DE27EE5DE79E}" type="sibTrans" cxnId="{7D0AF41A-969E-48D1-9B3E-87FD66B42725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B9F2CA0B-1EF1-4B1C-A2F8-94E11351F3E7}">
      <dgm:prSet phldrT="[Texto]" custT="1"/>
      <dgm:spPr/>
      <dgm:t>
        <a:bodyPr/>
        <a:lstStyle/>
        <a:p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</a:rPr>
            <a:t>Sistema del turismo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023F3852-35F6-4017-BADD-3D36BF3F6423}" type="parTrans" cxnId="{B0E9A2B2-758B-4E9F-9BFB-F3FDC36144F5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20B3A00F-DBDE-44F6-928B-7FE812FED6FD}" type="sibTrans" cxnId="{B0E9A2B2-758B-4E9F-9BFB-F3FDC36144F5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B0958B4C-521A-4F3D-AFA6-B5D892101B06}">
      <dgm:prSet custT="1"/>
      <dgm:spPr/>
      <dgm:t>
        <a:bodyPr/>
        <a:lstStyle/>
        <a:p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</a:rPr>
            <a:t>La Infraestructura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B6170B25-3E18-4ED3-82FA-97356E6F7065}" type="parTrans" cxnId="{21022B2B-2691-4809-BBF7-ED8E9F08D743}">
      <dgm:prSet custT="1"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31695A28-8F84-4422-A32F-D715C0501ECC}" type="sibTrans" cxnId="{21022B2B-2691-4809-BBF7-ED8E9F08D743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0484CB51-CE39-44CE-8FCF-FB6093FF4237}">
      <dgm:prSet custT="1"/>
      <dgm:spPr/>
      <dgm:t>
        <a:bodyPr/>
        <a:lstStyle/>
        <a:p>
          <a:r>
            <a:rPr lang="es-ES" sz="1200" b="0" dirty="0" smtClean="0">
              <a:latin typeface="Roboto Condensed" panose="020B0604020202020204" charset="0"/>
              <a:ea typeface="Roboto Condensed" panose="020B0604020202020204" charset="0"/>
            </a:rPr>
            <a:t>Organismos de control del sector público, privado o intergubernamental</a:t>
          </a:r>
          <a:endParaRPr lang="es-ES" sz="1200" b="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2F2493B7-A368-4876-B83E-85AEDE22568E}" type="parTrans" cxnId="{62039CC6-B85D-4244-A38B-F63A065A96F1}">
      <dgm:prSet custT="1"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90A6BF9B-5F54-4A65-9DA0-460DB49FF470}" type="sibTrans" cxnId="{62039CC6-B85D-4244-A38B-F63A065A96F1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A6309EF2-EA35-42EE-A73B-0A66AF5B772E}">
      <dgm:prSet custT="1"/>
      <dgm:spPr/>
      <dgm:t>
        <a:bodyPr/>
        <a:lstStyle/>
        <a:p>
          <a:r>
            <a:rPr lang="es-ES" sz="1200" b="0" dirty="0" smtClean="0">
              <a:latin typeface="Roboto Condensed" panose="020B0604020202020204" charset="0"/>
              <a:ea typeface="Roboto Condensed" panose="020B0604020202020204" charset="0"/>
            </a:rPr>
            <a:t>Leyes, reglamentos, normatividad, planes y programas </a:t>
          </a:r>
          <a:endParaRPr lang="es-ES" sz="1200" b="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632719CE-6585-45C0-A3B7-DF797F79EC6F}" type="parTrans" cxnId="{7786B6FB-512C-47F9-92DB-FE0243329FDE}">
      <dgm:prSet custT="1"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3BF981B5-017D-40A7-AE3D-81973B5C1AB9}" type="sibTrans" cxnId="{7786B6FB-512C-47F9-92DB-FE0243329FDE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CEB9BB8D-7007-4B85-95FB-B4454B3EEE7E}">
      <dgm:prSet custT="1"/>
      <dgm:spPr/>
      <dgm:t>
        <a:bodyPr/>
        <a:lstStyle/>
        <a:p>
          <a:r>
            <a:rPr lang="es-ES" sz="1200" dirty="0" smtClean="0">
              <a:latin typeface="Roboto Condensed" panose="020B0604020202020204" charset="0"/>
              <a:ea typeface="Roboto Condensed" panose="020B0604020202020204" charset="0"/>
            </a:rPr>
            <a:t>Necesidades de turistas nacionales y extranjeros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D1AEE3C0-5686-43EE-B4E7-AD31FE6AECA0}" type="parTrans" cxnId="{4DF2D115-1558-4E0C-93C3-4D8D71F09070}">
      <dgm:prSet custT="1"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60DEAA39-BEE2-4E4C-9E55-940A60CB2A39}" type="sibTrans" cxnId="{4DF2D115-1558-4E0C-93C3-4D8D71F09070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E4FD239E-C6F9-4D36-991E-99FE38B69BD0}">
      <dgm:prSet custT="1"/>
      <dgm:spPr/>
      <dgm:t>
        <a:bodyPr/>
        <a:lstStyle/>
        <a:p>
          <a:r>
            <a:rPr lang="es-ES" sz="1200" dirty="0" smtClean="0">
              <a:latin typeface="Roboto Condensed" panose="020B0604020202020204" charset="0"/>
              <a:ea typeface="Roboto Condensed" panose="020B0604020202020204" charset="0"/>
            </a:rPr>
            <a:t>Interna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D033AC8C-D6E8-437D-BCB6-FB2C34981D72}" type="parTrans" cxnId="{17FE2C64-A904-4378-B159-D5AA569FF403}">
      <dgm:prSet custT="1"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7563DFF3-78CC-4D72-9DCB-0EEFA1FC0410}" type="sibTrans" cxnId="{17FE2C64-A904-4378-B159-D5AA569FF403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EC2E4A68-F880-45C7-9721-FE43F7714D70}">
      <dgm:prSet custT="1"/>
      <dgm:spPr/>
      <dgm:t>
        <a:bodyPr/>
        <a:lstStyle/>
        <a:p>
          <a:r>
            <a:rPr lang="es-ES" sz="1200" dirty="0" smtClean="0">
              <a:latin typeface="Roboto Condensed" panose="020B0604020202020204" charset="0"/>
              <a:ea typeface="Roboto Condensed" panose="020B0604020202020204" charset="0"/>
            </a:rPr>
            <a:t>Externa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FD4A02A9-A2DC-4F54-9F57-24C8AF46C20B}" type="parTrans" cxnId="{5E161B39-0585-40FE-B684-6DA525FC5D05}">
      <dgm:prSet custT="1"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4E8E4494-EF59-443C-8458-F4D6D4BCC303}" type="sibTrans" cxnId="{5E161B39-0585-40FE-B684-6DA525FC5D05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83D8C63F-FF49-4AD8-BFAA-7D4195E41607}">
      <dgm:prSet custT="1"/>
      <dgm:spPr/>
      <dgm:t>
        <a:bodyPr/>
        <a:lstStyle/>
        <a:p>
          <a:r>
            <a:rPr lang="es-ES" sz="1200" dirty="0" smtClean="0">
              <a:latin typeface="Roboto Condensed" panose="020B0604020202020204" charset="0"/>
              <a:ea typeface="Roboto Condensed" panose="020B0604020202020204" charset="0"/>
            </a:rPr>
            <a:t>Servicios públicos  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21F798DB-0ECA-4213-A173-1E3CE7E2287B}" type="parTrans" cxnId="{4B442028-EF8D-495A-A288-B5D9B102255E}">
      <dgm:prSet custT="1"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A6672110-A21B-4C33-977A-D78F3573931E}" type="sibTrans" cxnId="{4B442028-EF8D-495A-A288-B5D9B102255E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21734A02-3EB7-46F0-810E-7DED5C8FDAE5}">
      <dgm:prSet custT="1"/>
      <dgm:spPr/>
      <dgm:t>
        <a:bodyPr/>
        <a:lstStyle/>
        <a:p>
          <a:r>
            <a:rPr lang="es-ES" sz="1200" dirty="0" smtClean="0">
              <a:latin typeface="Roboto Condensed" panose="020B0604020202020204" charset="0"/>
              <a:ea typeface="Roboto Condensed" panose="020B0604020202020204" charset="0"/>
            </a:rPr>
            <a:t>Aeropuertos, carreteras 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B6446C4B-0C4D-4B29-9CF5-669B9C14BCAD}" type="parTrans" cxnId="{6A02D7CB-9335-4DF2-992D-798456DC3573}">
      <dgm:prSet custT="1"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C0DB8A8F-2E93-42E9-9CBE-EE5CCC2BE4EA}" type="sibTrans" cxnId="{6A02D7CB-9335-4DF2-992D-798456DC3573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B380030C-DF5D-4D4F-B579-FDD39479CD92}">
      <dgm:prSet custT="1"/>
      <dgm:spPr/>
      <dgm:t>
        <a:bodyPr/>
        <a:lstStyle/>
        <a:p>
          <a:r>
            <a:rPr lang="es-EC" sz="1200" dirty="0" smtClean="0">
              <a:latin typeface="Roboto Condensed" panose="020B0604020202020204" charset="0"/>
              <a:ea typeface="Roboto Condensed" panose="020B0604020202020204" charset="0"/>
            </a:rPr>
            <a:t>El Equipamiento e instalaciones 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8A4DB89C-D627-4D64-AEDE-5EC7BA7177A3}" type="sibTrans" cxnId="{574075BD-747A-4F83-BD95-D78E0E099CBC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BD916CA8-30BF-4BBE-8F21-A85866113F58}" type="parTrans" cxnId="{574075BD-747A-4F83-BD95-D78E0E099CBC}">
      <dgm:prSet custT="1"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84080503-B390-46C8-ABB7-B190A312AC65}">
      <dgm:prSet custT="1"/>
      <dgm:spPr/>
      <dgm:t>
        <a:bodyPr/>
        <a:lstStyle/>
        <a:p>
          <a:r>
            <a:rPr lang="es-ES" sz="1200" dirty="0" smtClean="0">
              <a:latin typeface="Roboto Condensed" panose="020B0604020202020204" charset="0"/>
              <a:ea typeface="Roboto Condensed" panose="020B0604020202020204" charset="0"/>
            </a:rPr>
            <a:t>Satisfacer necesidades físicas y espirituales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59CB4BFD-0278-4196-B634-01BF7014491A}" type="parTrans" cxnId="{78BE7864-32AA-4E53-B26D-F5337744085C}">
      <dgm:prSet custT="1"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F81D316D-4133-4BCC-9A7E-41084FD28F12}" type="sibTrans" cxnId="{78BE7864-32AA-4E53-B26D-F5337744085C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17D38554-5783-46A5-8B23-DCAFEFB73845}">
      <dgm:prSet custT="1"/>
      <dgm:spPr/>
      <dgm:t>
        <a:bodyPr/>
        <a:lstStyle/>
        <a:p>
          <a:r>
            <a:rPr lang="es-ES" sz="1200" dirty="0" smtClean="0">
              <a:latin typeface="Roboto Condensed" panose="020B0604020202020204" charset="0"/>
              <a:ea typeface="Roboto Condensed" panose="020B0604020202020204" charset="0"/>
            </a:rPr>
            <a:t>Hospedaje, alimentos, bebidas, miradores, muelles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A32780D1-36DE-4AD0-A874-4FFCE0363367}" type="parTrans" cxnId="{A6BE605D-0154-4FD8-ADE2-B5AFAC90ADC9}">
      <dgm:prSet custT="1"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FECE0F06-428E-4EBB-A8D0-A0AA04365693}" type="sibTrans" cxnId="{A6BE605D-0154-4FD8-ADE2-B5AFAC90ADC9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6F371CB8-BF7C-4F50-B3AB-1FC4A9DFCF74}">
      <dgm:prSet custT="1"/>
      <dgm:spPr/>
      <dgm:t>
        <a:bodyPr/>
        <a:lstStyle/>
        <a:p>
          <a:r>
            <a:rPr lang="es-ES" sz="1200" dirty="0" smtClean="0">
              <a:latin typeface="Roboto Condensed" panose="020B0604020202020204" charset="0"/>
              <a:ea typeface="Roboto Condensed" panose="020B0604020202020204" charset="0"/>
            </a:rPr>
            <a:t>Residentes locales </a:t>
          </a:r>
          <a:endParaRPr lang="es-ES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8C23C422-F076-4F37-A74D-B924F3C684B5}" type="parTrans" cxnId="{48448DA6-85ED-4E2D-8783-439CBF7D6021}">
      <dgm:prSet custT="1"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E497EFB7-B32B-4C34-BBB4-E104E616F59D}" type="sibTrans" cxnId="{48448DA6-85ED-4E2D-8783-439CBF7D6021}">
      <dgm:prSet/>
      <dgm:spPr/>
      <dgm:t>
        <a:bodyPr/>
        <a:lstStyle/>
        <a:p>
          <a:endParaRPr lang="es-ES" sz="1200">
            <a:latin typeface="Roboto Condensed" panose="020B0604020202020204" charset="0"/>
            <a:ea typeface="Roboto Condensed" panose="020B0604020202020204" charset="0"/>
          </a:endParaRPr>
        </a:p>
      </dgm:t>
    </dgm:pt>
    <dgm:pt modelId="{6DFFAAA5-AA31-4EFA-B294-D687B62FDCB3}" type="pres">
      <dgm:prSet presAssocID="{5AB568D3-1D61-415A-893C-D2C539CF2D7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DEBFD8F-517A-4D8A-B4CD-8056D4A176B6}" type="pres">
      <dgm:prSet presAssocID="{5AB568D3-1D61-415A-893C-D2C539CF2D72}" presName="hierFlow" presStyleCnt="0"/>
      <dgm:spPr/>
      <dgm:t>
        <a:bodyPr/>
        <a:lstStyle/>
        <a:p>
          <a:endParaRPr lang="es-ES"/>
        </a:p>
      </dgm:t>
    </dgm:pt>
    <dgm:pt modelId="{90462773-21B3-43D0-834D-734A3BA11207}" type="pres">
      <dgm:prSet presAssocID="{5AB568D3-1D61-415A-893C-D2C539CF2D72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BF0251E1-41A7-4714-B8B1-79D8D696CE01}" type="pres">
      <dgm:prSet presAssocID="{B9F2CA0B-1EF1-4B1C-A2F8-94E11351F3E7}" presName="Name17" presStyleCnt="0"/>
      <dgm:spPr/>
      <dgm:t>
        <a:bodyPr/>
        <a:lstStyle/>
        <a:p>
          <a:endParaRPr lang="es-ES"/>
        </a:p>
      </dgm:t>
    </dgm:pt>
    <dgm:pt modelId="{D9DC88A1-4C5B-49AD-AA79-5EC1AA21B2CD}" type="pres">
      <dgm:prSet presAssocID="{B9F2CA0B-1EF1-4B1C-A2F8-94E11351F3E7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8F95EF5-D358-480D-BB6F-3AE3D9466802}" type="pres">
      <dgm:prSet presAssocID="{B9F2CA0B-1EF1-4B1C-A2F8-94E11351F3E7}" presName="hierChild2" presStyleCnt="0"/>
      <dgm:spPr/>
      <dgm:t>
        <a:bodyPr/>
        <a:lstStyle/>
        <a:p>
          <a:endParaRPr lang="es-ES"/>
        </a:p>
      </dgm:t>
    </dgm:pt>
    <dgm:pt modelId="{9E94FD29-6B1F-4610-9A14-DAAE798198E0}" type="pres">
      <dgm:prSet presAssocID="{C97D1A8C-CC15-4ED3-A928-062195084FB2}" presName="Name25" presStyleLbl="parChTrans1D2" presStyleIdx="0" presStyleCnt="6"/>
      <dgm:spPr/>
      <dgm:t>
        <a:bodyPr/>
        <a:lstStyle/>
        <a:p>
          <a:endParaRPr lang="es-ES"/>
        </a:p>
      </dgm:t>
    </dgm:pt>
    <dgm:pt modelId="{C6BCDDF5-C1B4-4C9D-8AB9-595181AA86F7}" type="pres">
      <dgm:prSet presAssocID="{C97D1A8C-CC15-4ED3-A928-062195084FB2}" presName="connTx" presStyleLbl="parChTrans1D2" presStyleIdx="0" presStyleCnt="6"/>
      <dgm:spPr/>
      <dgm:t>
        <a:bodyPr/>
        <a:lstStyle/>
        <a:p>
          <a:endParaRPr lang="es-ES"/>
        </a:p>
      </dgm:t>
    </dgm:pt>
    <dgm:pt modelId="{99E09559-5F9A-4E91-A750-F36F247B924A}" type="pres">
      <dgm:prSet presAssocID="{02DF1D7B-1DEE-4140-BEDA-CA839E50BF07}" presName="Name30" presStyleCnt="0"/>
      <dgm:spPr/>
      <dgm:t>
        <a:bodyPr/>
        <a:lstStyle/>
        <a:p>
          <a:endParaRPr lang="es-ES"/>
        </a:p>
      </dgm:t>
    </dgm:pt>
    <dgm:pt modelId="{B696DFF6-898E-4741-8B3E-014BB211ED50}" type="pres">
      <dgm:prSet presAssocID="{02DF1D7B-1DEE-4140-BEDA-CA839E50BF07}" presName="level2Shape" presStyleLbl="node2" presStyleIdx="0" presStyleCnt="6" custScaleX="153348"/>
      <dgm:spPr/>
      <dgm:t>
        <a:bodyPr/>
        <a:lstStyle/>
        <a:p>
          <a:endParaRPr lang="es-ES"/>
        </a:p>
      </dgm:t>
    </dgm:pt>
    <dgm:pt modelId="{9E375C9B-EA1B-41CE-B95A-F6449A2BAF01}" type="pres">
      <dgm:prSet presAssocID="{02DF1D7B-1DEE-4140-BEDA-CA839E50BF07}" presName="hierChild3" presStyleCnt="0"/>
      <dgm:spPr/>
      <dgm:t>
        <a:bodyPr/>
        <a:lstStyle/>
        <a:p>
          <a:endParaRPr lang="es-ES"/>
        </a:p>
      </dgm:t>
    </dgm:pt>
    <dgm:pt modelId="{1BCED3FA-5DB8-4503-BCE7-931D72D61B68}" type="pres">
      <dgm:prSet presAssocID="{46E703BE-E3C7-42C6-B0A1-282F880D4D9F}" presName="Name25" presStyleLbl="parChTrans1D3" presStyleIdx="0" presStyleCnt="7"/>
      <dgm:spPr/>
      <dgm:t>
        <a:bodyPr/>
        <a:lstStyle/>
        <a:p>
          <a:endParaRPr lang="es-ES"/>
        </a:p>
      </dgm:t>
    </dgm:pt>
    <dgm:pt modelId="{6B810ECB-FE74-47F9-8894-79EFF3502ACE}" type="pres">
      <dgm:prSet presAssocID="{46E703BE-E3C7-42C6-B0A1-282F880D4D9F}" presName="connTx" presStyleLbl="parChTrans1D3" presStyleIdx="0" presStyleCnt="7"/>
      <dgm:spPr/>
      <dgm:t>
        <a:bodyPr/>
        <a:lstStyle/>
        <a:p>
          <a:endParaRPr lang="es-ES"/>
        </a:p>
      </dgm:t>
    </dgm:pt>
    <dgm:pt modelId="{6C7B8CA4-4D8A-463E-8539-BB2267F22ADA}" type="pres">
      <dgm:prSet presAssocID="{0FF17043-BE8E-4A1F-A80B-107F9460BA0B}" presName="Name30" presStyleCnt="0"/>
      <dgm:spPr/>
      <dgm:t>
        <a:bodyPr/>
        <a:lstStyle/>
        <a:p>
          <a:endParaRPr lang="es-ES"/>
        </a:p>
      </dgm:t>
    </dgm:pt>
    <dgm:pt modelId="{121F6D97-7CBE-41A6-9B7F-C9A92110636F}" type="pres">
      <dgm:prSet presAssocID="{0FF17043-BE8E-4A1F-A80B-107F9460BA0B}" presName="level2Shape" presStyleLbl="node3" presStyleIdx="0" presStyleCnt="7" custScaleX="158141"/>
      <dgm:spPr/>
      <dgm:t>
        <a:bodyPr/>
        <a:lstStyle/>
        <a:p>
          <a:endParaRPr lang="es-ES"/>
        </a:p>
      </dgm:t>
    </dgm:pt>
    <dgm:pt modelId="{D7E8CC1A-21B0-416D-8A92-4621B4BB9E25}" type="pres">
      <dgm:prSet presAssocID="{0FF17043-BE8E-4A1F-A80B-107F9460BA0B}" presName="hierChild3" presStyleCnt="0"/>
      <dgm:spPr/>
      <dgm:t>
        <a:bodyPr/>
        <a:lstStyle/>
        <a:p>
          <a:endParaRPr lang="es-ES"/>
        </a:p>
      </dgm:t>
    </dgm:pt>
    <dgm:pt modelId="{B7D5D9FE-C68F-4914-BD10-F4C2798645F8}" type="pres">
      <dgm:prSet presAssocID="{2F2493B7-A368-4876-B83E-85AEDE22568E}" presName="Name25" presStyleLbl="parChTrans1D4" presStyleIdx="0" presStyleCnt="5"/>
      <dgm:spPr/>
      <dgm:t>
        <a:bodyPr/>
        <a:lstStyle/>
        <a:p>
          <a:endParaRPr lang="es-ES"/>
        </a:p>
      </dgm:t>
    </dgm:pt>
    <dgm:pt modelId="{1956B5EC-9E3D-4F17-B816-178DE511AE32}" type="pres">
      <dgm:prSet presAssocID="{2F2493B7-A368-4876-B83E-85AEDE22568E}" presName="connTx" presStyleLbl="parChTrans1D4" presStyleIdx="0" presStyleCnt="5"/>
      <dgm:spPr/>
      <dgm:t>
        <a:bodyPr/>
        <a:lstStyle/>
        <a:p>
          <a:endParaRPr lang="es-ES"/>
        </a:p>
      </dgm:t>
    </dgm:pt>
    <dgm:pt modelId="{8EAF78C7-7E87-4045-925B-94BE09A09E6F}" type="pres">
      <dgm:prSet presAssocID="{0484CB51-CE39-44CE-8FCF-FB6093FF4237}" presName="Name30" presStyleCnt="0"/>
      <dgm:spPr/>
      <dgm:t>
        <a:bodyPr/>
        <a:lstStyle/>
        <a:p>
          <a:endParaRPr lang="es-ES"/>
        </a:p>
      </dgm:t>
    </dgm:pt>
    <dgm:pt modelId="{DB1150E5-8123-4032-9650-2FE691A98FEF}" type="pres">
      <dgm:prSet presAssocID="{0484CB51-CE39-44CE-8FCF-FB6093FF4237}" presName="level2Shape" presStyleLbl="node4" presStyleIdx="0" presStyleCnt="5" custScaleX="276042"/>
      <dgm:spPr/>
      <dgm:t>
        <a:bodyPr/>
        <a:lstStyle/>
        <a:p>
          <a:endParaRPr lang="es-ES"/>
        </a:p>
      </dgm:t>
    </dgm:pt>
    <dgm:pt modelId="{F4374F6C-8AA1-4621-BB7F-A3EA436FDF03}" type="pres">
      <dgm:prSet presAssocID="{0484CB51-CE39-44CE-8FCF-FB6093FF4237}" presName="hierChild3" presStyleCnt="0"/>
      <dgm:spPr/>
      <dgm:t>
        <a:bodyPr/>
        <a:lstStyle/>
        <a:p>
          <a:endParaRPr lang="es-ES"/>
        </a:p>
      </dgm:t>
    </dgm:pt>
    <dgm:pt modelId="{4D1B59A2-FEE2-4DF8-8B0D-07FC177F16D4}" type="pres">
      <dgm:prSet presAssocID="{37DC50E9-32F3-467C-8430-CD9D2373A04A}" presName="Name25" presStyleLbl="parChTrans1D3" presStyleIdx="1" presStyleCnt="7"/>
      <dgm:spPr/>
      <dgm:t>
        <a:bodyPr/>
        <a:lstStyle/>
        <a:p>
          <a:endParaRPr lang="es-ES"/>
        </a:p>
      </dgm:t>
    </dgm:pt>
    <dgm:pt modelId="{B7F4C753-DD7C-4BEA-BFC9-55BE1710D55D}" type="pres">
      <dgm:prSet presAssocID="{37DC50E9-32F3-467C-8430-CD9D2373A04A}" presName="connTx" presStyleLbl="parChTrans1D3" presStyleIdx="1" presStyleCnt="7"/>
      <dgm:spPr/>
      <dgm:t>
        <a:bodyPr/>
        <a:lstStyle/>
        <a:p>
          <a:endParaRPr lang="es-ES"/>
        </a:p>
      </dgm:t>
    </dgm:pt>
    <dgm:pt modelId="{6A0F376C-0896-4051-924B-30F1C7BB096F}" type="pres">
      <dgm:prSet presAssocID="{7F66B2CE-B06D-498E-BA62-B8E5285D191B}" presName="Name30" presStyleCnt="0"/>
      <dgm:spPr/>
      <dgm:t>
        <a:bodyPr/>
        <a:lstStyle/>
        <a:p>
          <a:endParaRPr lang="es-ES"/>
        </a:p>
      </dgm:t>
    </dgm:pt>
    <dgm:pt modelId="{9B8F9DF7-86A6-4B75-9B49-31AA94B695DF}" type="pres">
      <dgm:prSet presAssocID="{7F66B2CE-B06D-498E-BA62-B8E5285D191B}" presName="level2Shape" presStyleLbl="node3" presStyleIdx="1" presStyleCnt="7" custScaleX="158141"/>
      <dgm:spPr/>
      <dgm:t>
        <a:bodyPr/>
        <a:lstStyle/>
        <a:p>
          <a:endParaRPr lang="es-ES"/>
        </a:p>
      </dgm:t>
    </dgm:pt>
    <dgm:pt modelId="{7D96D834-B66B-4495-ABF4-7E33703C07EB}" type="pres">
      <dgm:prSet presAssocID="{7F66B2CE-B06D-498E-BA62-B8E5285D191B}" presName="hierChild3" presStyleCnt="0"/>
      <dgm:spPr/>
      <dgm:t>
        <a:bodyPr/>
        <a:lstStyle/>
        <a:p>
          <a:endParaRPr lang="es-ES"/>
        </a:p>
      </dgm:t>
    </dgm:pt>
    <dgm:pt modelId="{8CDCF669-156C-49FF-B7C0-06CD53F79781}" type="pres">
      <dgm:prSet presAssocID="{632719CE-6585-45C0-A3B7-DF797F79EC6F}" presName="Name25" presStyleLbl="parChTrans1D4" presStyleIdx="1" presStyleCnt="5"/>
      <dgm:spPr/>
      <dgm:t>
        <a:bodyPr/>
        <a:lstStyle/>
        <a:p>
          <a:endParaRPr lang="es-ES"/>
        </a:p>
      </dgm:t>
    </dgm:pt>
    <dgm:pt modelId="{B21CDBB0-E0A7-4305-88A8-BB7C6AD7103A}" type="pres">
      <dgm:prSet presAssocID="{632719CE-6585-45C0-A3B7-DF797F79EC6F}" presName="connTx" presStyleLbl="parChTrans1D4" presStyleIdx="1" presStyleCnt="5"/>
      <dgm:spPr/>
      <dgm:t>
        <a:bodyPr/>
        <a:lstStyle/>
        <a:p>
          <a:endParaRPr lang="es-ES"/>
        </a:p>
      </dgm:t>
    </dgm:pt>
    <dgm:pt modelId="{C7697878-7E44-4D6E-8CD9-D35DD7B595D7}" type="pres">
      <dgm:prSet presAssocID="{A6309EF2-EA35-42EE-A73B-0A66AF5B772E}" presName="Name30" presStyleCnt="0"/>
      <dgm:spPr/>
      <dgm:t>
        <a:bodyPr/>
        <a:lstStyle/>
        <a:p>
          <a:endParaRPr lang="es-ES"/>
        </a:p>
      </dgm:t>
    </dgm:pt>
    <dgm:pt modelId="{442985CD-0035-4BFF-88CA-B26572AD72AD}" type="pres">
      <dgm:prSet presAssocID="{A6309EF2-EA35-42EE-A73B-0A66AF5B772E}" presName="level2Shape" presStyleLbl="node4" presStyleIdx="1" presStyleCnt="5" custScaleX="273733"/>
      <dgm:spPr/>
      <dgm:t>
        <a:bodyPr/>
        <a:lstStyle/>
        <a:p>
          <a:endParaRPr lang="es-ES"/>
        </a:p>
      </dgm:t>
    </dgm:pt>
    <dgm:pt modelId="{A9922756-4B65-4083-91D1-D3E4F672C91D}" type="pres">
      <dgm:prSet presAssocID="{A6309EF2-EA35-42EE-A73B-0A66AF5B772E}" presName="hierChild3" presStyleCnt="0"/>
      <dgm:spPr/>
      <dgm:t>
        <a:bodyPr/>
        <a:lstStyle/>
        <a:p>
          <a:endParaRPr lang="es-ES"/>
        </a:p>
      </dgm:t>
    </dgm:pt>
    <dgm:pt modelId="{9BC4F7DD-CA40-4BAE-A479-EBAA402D4007}" type="pres">
      <dgm:prSet presAssocID="{2CF1D4AD-FFC3-49AB-B2F9-41F746513F1A}" presName="Name25" presStyleLbl="parChTrans1D2" presStyleIdx="1" presStyleCnt="6"/>
      <dgm:spPr/>
      <dgm:t>
        <a:bodyPr/>
        <a:lstStyle/>
        <a:p>
          <a:endParaRPr lang="es-ES"/>
        </a:p>
      </dgm:t>
    </dgm:pt>
    <dgm:pt modelId="{05F05DC8-5F7F-43CA-B0CD-3E5BD7EC901E}" type="pres">
      <dgm:prSet presAssocID="{2CF1D4AD-FFC3-49AB-B2F9-41F746513F1A}" presName="connTx" presStyleLbl="parChTrans1D2" presStyleIdx="1" presStyleCnt="6"/>
      <dgm:spPr/>
      <dgm:t>
        <a:bodyPr/>
        <a:lstStyle/>
        <a:p>
          <a:endParaRPr lang="es-ES"/>
        </a:p>
      </dgm:t>
    </dgm:pt>
    <dgm:pt modelId="{70A444B3-B800-465F-8BFA-D395850EDF2E}" type="pres">
      <dgm:prSet presAssocID="{D9B64BD0-0B60-4681-A8B0-210468D79439}" presName="Name30" presStyleCnt="0"/>
      <dgm:spPr/>
      <dgm:t>
        <a:bodyPr/>
        <a:lstStyle/>
        <a:p>
          <a:endParaRPr lang="es-ES"/>
        </a:p>
      </dgm:t>
    </dgm:pt>
    <dgm:pt modelId="{2B4E095A-5A51-4512-B7AE-E988928F7CBD}" type="pres">
      <dgm:prSet presAssocID="{D9B64BD0-0B60-4681-A8B0-210468D79439}" presName="level2Shape" presStyleLbl="node2" presStyleIdx="1" presStyleCnt="6" custScaleX="153348"/>
      <dgm:spPr/>
      <dgm:t>
        <a:bodyPr/>
        <a:lstStyle/>
        <a:p>
          <a:endParaRPr lang="es-ES"/>
        </a:p>
      </dgm:t>
    </dgm:pt>
    <dgm:pt modelId="{3CA97FC9-6F17-43FA-B8DE-E5C46F974CB7}" type="pres">
      <dgm:prSet presAssocID="{D9B64BD0-0B60-4681-A8B0-210468D79439}" presName="hierChild3" presStyleCnt="0"/>
      <dgm:spPr/>
      <dgm:t>
        <a:bodyPr/>
        <a:lstStyle/>
        <a:p>
          <a:endParaRPr lang="es-ES"/>
        </a:p>
      </dgm:t>
    </dgm:pt>
    <dgm:pt modelId="{5A1E5365-D3F0-4F06-A0B2-09823B183433}" type="pres">
      <dgm:prSet presAssocID="{D1AEE3C0-5686-43EE-B4E7-AD31FE6AECA0}" presName="Name25" presStyleLbl="parChTrans1D3" presStyleIdx="2" presStyleCnt="7"/>
      <dgm:spPr/>
      <dgm:t>
        <a:bodyPr/>
        <a:lstStyle/>
        <a:p>
          <a:endParaRPr lang="es-ES"/>
        </a:p>
      </dgm:t>
    </dgm:pt>
    <dgm:pt modelId="{5FEC0843-B795-48D4-8921-29DD08504577}" type="pres">
      <dgm:prSet presAssocID="{D1AEE3C0-5686-43EE-B4E7-AD31FE6AECA0}" presName="connTx" presStyleLbl="parChTrans1D3" presStyleIdx="2" presStyleCnt="7"/>
      <dgm:spPr/>
      <dgm:t>
        <a:bodyPr/>
        <a:lstStyle/>
        <a:p>
          <a:endParaRPr lang="es-ES"/>
        </a:p>
      </dgm:t>
    </dgm:pt>
    <dgm:pt modelId="{62C2A2BC-5E06-4066-A269-96CB14BE0F8A}" type="pres">
      <dgm:prSet presAssocID="{CEB9BB8D-7007-4B85-95FB-B4454B3EEE7E}" presName="Name30" presStyleCnt="0"/>
      <dgm:spPr/>
      <dgm:t>
        <a:bodyPr/>
        <a:lstStyle/>
        <a:p>
          <a:endParaRPr lang="es-ES"/>
        </a:p>
      </dgm:t>
    </dgm:pt>
    <dgm:pt modelId="{C6030DF3-392A-48A6-BBB0-1C3351246C15}" type="pres">
      <dgm:prSet presAssocID="{CEB9BB8D-7007-4B85-95FB-B4454B3EEE7E}" presName="level2Shape" presStyleLbl="node3" presStyleIdx="2" presStyleCnt="7" custScaleX="158141"/>
      <dgm:spPr/>
      <dgm:t>
        <a:bodyPr/>
        <a:lstStyle/>
        <a:p>
          <a:endParaRPr lang="es-ES"/>
        </a:p>
      </dgm:t>
    </dgm:pt>
    <dgm:pt modelId="{A301EC40-8A81-4A82-9D65-E388C3A3D1BA}" type="pres">
      <dgm:prSet presAssocID="{CEB9BB8D-7007-4B85-95FB-B4454B3EEE7E}" presName="hierChild3" presStyleCnt="0"/>
      <dgm:spPr/>
      <dgm:t>
        <a:bodyPr/>
        <a:lstStyle/>
        <a:p>
          <a:endParaRPr lang="es-ES"/>
        </a:p>
      </dgm:t>
    </dgm:pt>
    <dgm:pt modelId="{559C1850-86F3-4650-B006-44FD15108EE4}" type="pres">
      <dgm:prSet presAssocID="{B6170B25-3E18-4ED3-82FA-97356E6F7065}" presName="Name25" presStyleLbl="parChTrans1D2" presStyleIdx="2" presStyleCnt="6"/>
      <dgm:spPr/>
      <dgm:t>
        <a:bodyPr/>
        <a:lstStyle/>
        <a:p>
          <a:endParaRPr lang="es-ES"/>
        </a:p>
      </dgm:t>
    </dgm:pt>
    <dgm:pt modelId="{48B3B544-C222-47F6-9AB4-C14BE16F5BE9}" type="pres">
      <dgm:prSet presAssocID="{B6170B25-3E18-4ED3-82FA-97356E6F7065}" presName="connTx" presStyleLbl="parChTrans1D2" presStyleIdx="2" presStyleCnt="6"/>
      <dgm:spPr/>
      <dgm:t>
        <a:bodyPr/>
        <a:lstStyle/>
        <a:p>
          <a:endParaRPr lang="es-ES"/>
        </a:p>
      </dgm:t>
    </dgm:pt>
    <dgm:pt modelId="{E3C352FA-5F6E-4B8F-A6CD-84248C57F051}" type="pres">
      <dgm:prSet presAssocID="{B0958B4C-521A-4F3D-AFA6-B5D892101B06}" presName="Name30" presStyleCnt="0"/>
      <dgm:spPr/>
      <dgm:t>
        <a:bodyPr/>
        <a:lstStyle/>
        <a:p>
          <a:endParaRPr lang="es-ES"/>
        </a:p>
      </dgm:t>
    </dgm:pt>
    <dgm:pt modelId="{3E5FB44C-B2B1-4B1E-A718-B5528331CDC3}" type="pres">
      <dgm:prSet presAssocID="{B0958B4C-521A-4F3D-AFA6-B5D892101B06}" presName="level2Shape" presStyleLbl="node2" presStyleIdx="2" presStyleCnt="6" custScaleX="153348"/>
      <dgm:spPr/>
      <dgm:t>
        <a:bodyPr/>
        <a:lstStyle/>
        <a:p>
          <a:endParaRPr lang="es-ES"/>
        </a:p>
      </dgm:t>
    </dgm:pt>
    <dgm:pt modelId="{6DFFD7A8-DCB1-427B-B2E8-24FD0B20A84A}" type="pres">
      <dgm:prSet presAssocID="{B0958B4C-521A-4F3D-AFA6-B5D892101B06}" presName="hierChild3" presStyleCnt="0"/>
      <dgm:spPr/>
      <dgm:t>
        <a:bodyPr/>
        <a:lstStyle/>
        <a:p>
          <a:endParaRPr lang="es-ES"/>
        </a:p>
      </dgm:t>
    </dgm:pt>
    <dgm:pt modelId="{3CE04667-5534-4ED7-92EB-138881CDA93C}" type="pres">
      <dgm:prSet presAssocID="{D033AC8C-D6E8-437D-BCB6-FB2C34981D72}" presName="Name25" presStyleLbl="parChTrans1D3" presStyleIdx="3" presStyleCnt="7"/>
      <dgm:spPr/>
      <dgm:t>
        <a:bodyPr/>
        <a:lstStyle/>
        <a:p>
          <a:endParaRPr lang="es-ES"/>
        </a:p>
      </dgm:t>
    </dgm:pt>
    <dgm:pt modelId="{66FE9956-50E7-4999-BB0B-D84BCDCC4606}" type="pres">
      <dgm:prSet presAssocID="{D033AC8C-D6E8-437D-BCB6-FB2C34981D72}" presName="connTx" presStyleLbl="parChTrans1D3" presStyleIdx="3" presStyleCnt="7"/>
      <dgm:spPr/>
      <dgm:t>
        <a:bodyPr/>
        <a:lstStyle/>
        <a:p>
          <a:endParaRPr lang="es-ES"/>
        </a:p>
      </dgm:t>
    </dgm:pt>
    <dgm:pt modelId="{4608A978-BF24-4957-976E-F6E52A43159E}" type="pres">
      <dgm:prSet presAssocID="{E4FD239E-C6F9-4D36-991E-99FE38B69BD0}" presName="Name30" presStyleCnt="0"/>
      <dgm:spPr/>
      <dgm:t>
        <a:bodyPr/>
        <a:lstStyle/>
        <a:p>
          <a:endParaRPr lang="es-ES"/>
        </a:p>
      </dgm:t>
    </dgm:pt>
    <dgm:pt modelId="{3F0878D0-5479-4193-8997-4AC137D261FB}" type="pres">
      <dgm:prSet presAssocID="{E4FD239E-C6F9-4D36-991E-99FE38B69BD0}" presName="level2Shape" presStyleLbl="node3" presStyleIdx="3" presStyleCnt="7" custScaleX="158141"/>
      <dgm:spPr/>
      <dgm:t>
        <a:bodyPr/>
        <a:lstStyle/>
        <a:p>
          <a:endParaRPr lang="es-ES"/>
        </a:p>
      </dgm:t>
    </dgm:pt>
    <dgm:pt modelId="{E25C4F80-1517-4345-AC33-71BA515E8E11}" type="pres">
      <dgm:prSet presAssocID="{E4FD239E-C6F9-4D36-991E-99FE38B69BD0}" presName="hierChild3" presStyleCnt="0"/>
      <dgm:spPr/>
      <dgm:t>
        <a:bodyPr/>
        <a:lstStyle/>
        <a:p>
          <a:endParaRPr lang="es-ES"/>
        </a:p>
      </dgm:t>
    </dgm:pt>
    <dgm:pt modelId="{D399D2E1-8A69-4DEC-9017-575E80FB5994}" type="pres">
      <dgm:prSet presAssocID="{21F798DB-0ECA-4213-A173-1E3CE7E2287B}" presName="Name25" presStyleLbl="parChTrans1D4" presStyleIdx="2" presStyleCnt="5"/>
      <dgm:spPr/>
      <dgm:t>
        <a:bodyPr/>
        <a:lstStyle/>
        <a:p>
          <a:endParaRPr lang="es-ES"/>
        </a:p>
      </dgm:t>
    </dgm:pt>
    <dgm:pt modelId="{4B1BEA06-3179-4EC7-8DC3-87B4FB599ECE}" type="pres">
      <dgm:prSet presAssocID="{21F798DB-0ECA-4213-A173-1E3CE7E2287B}" presName="connTx" presStyleLbl="parChTrans1D4" presStyleIdx="2" presStyleCnt="5"/>
      <dgm:spPr/>
      <dgm:t>
        <a:bodyPr/>
        <a:lstStyle/>
        <a:p>
          <a:endParaRPr lang="es-ES"/>
        </a:p>
      </dgm:t>
    </dgm:pt>
    <dgm:pt modelId="{05E9B354-A340-43B3-8040-3364DEDB2D6D}" type="pres">
      <dgm:prSet presAssocID="{83D8C63F-FF49-4AD8-BFAA-7D4195E41607}" presName="Name30" presStyleCnt="0"/>
      <dgm:spPr/>
      <dgm:t>
        <a:bodyPr/>
        <a:lstStyle/>
        <a:p>
          <a:endParaRPr lang="es-ES"/>
        </a:p>
      </dgm:t>
    </dgm:pt>
    <dgm:pt modelId="{D9A9E822-CF0C-468D-B2FD-CF6ED6401418}" type="pres">
      <dgm:prSet presAssocID="{83D8C63F-FF49-4AD8-BFAA-7D4195E41607}" presName="level2Shape" presStyleLbl="node4" presStyleIdx="2" presStyleCnt="5" custScaleX="195808"/>
      <dgm:spPr/>
      <dgm:t>
        <a:bodyPr/>
        <a:lstStyle/>
        <a:p>
          <a:endParaRPr lang="es-ES"/>
        </a:p>
      </dgm:t>
    </dgm:pt>
    <dgm:pt modelId="{DF7D0C9D-8E35-48D4-91AE-2DC2EC678566}" type="pres">
      <dgm:prSet presAssocID="{83D8C63F-FF49-4AD8-BFAA-7D4195E41607}" presName="hierChild3" presStyleCnt="0"/>
      <dgm:spPr/>
      <dgm:t>
        <a:bodyPr/>
        <a:lstStyle/>
        <a:p>
          <a:endParaRPr lang="es-ES"/>
        </a:p>
      </dgm:t>
    </dgm:pt>
    <dgm:pt modelId="{35BAF194-5DA0-4273-B196-BDDA651D2578}" type="pres">
      <dgm:prSet presAssocID="{FD4A02A9-A2DC-4F54-9F57-24C8AF46C20B}" presName="Name25" presStyleLbl="parChTrans1D3" presStyleIdx="4" presStyleCnt="7"/>
      <dgm:spPr/>
      <dgm:t>
        <a:bodyPr/>
        <a:lstStyle/>
        <a:p>
          <a:endParaRPr lang="es-ES"/>
        </a:p>
      </dgm:t>
    </dgm:pt>
    <dgm:pt modelId="{CF5E9F55-C961-4FBD-BCF8-4287091A1A4C}" type="pres">
      <dgm:prSet presAssocID="{FD4A02A9-A2DC-4F54-9F57-24C8AF46C20B}" presName="connTx" presStyleLbl="parChTrans1D3" presStyleIdx="4" presStyleCnt="7"/>
      <dgm:spPr/>
      <dgm:t>
        <a:bodyPr/>
        <a:lstStyle/>
        <a:p>
          <a:endParaRPr lang="es-ES"/>
        </a:p>
      </dgm:t>
    </dgm:pt>
    <dgm:pt modelId="{1F4FDF6A-D42B-448E-8C5E-BC9AF8C5CB3B}" type="pres">
      <dgm:prSet presAssocID="{EC2E4A68-F880-45C7-9721-FE43F7714D70}" presName="Name30" presStyleCnt="0"/>
      <dgm:spPr/>
      <dgm:t>
        <a:bodyPr/>
        <a:lstStyle/>
        <a:p>
          <a:endParaRPr lang="es-ES"/>
        </a:p>
      </dgm:t>
    </dgm:pt>
    <dgm:pt modelId="{A595134D-B885-4A85-8C8C-6F192C92641A}" type="pres">
      <dgm:prSet presAssocID="{EC2E4A68-F880-45C7-9721-FE43F7714D70}" presName="level2Shape" presStyleLbl="node3" presStyleIdx="4" presStyleCnt="7" custScaleX="158141"/>
      <dgm:spPr/>
      <dgm:t>
        <a:bodyPr/>
        <a:lstStyle/>
        <a:p>
          <a:endParaRPr lang="es-ES"/>
        </a:p>
      </dgm:t>
    </dgm:pt>
    <dgm:pt modelId="{46F88404-ED74-4FDB-B020-31C073D9412C}" type="pres">
      <dgm:prSet presAssocID="{EC2E4A68-F880-45C7-9721-FE43F7714D70}" presName="hierChild3" presStyleCnt="0"/>
      <dgm:spPr/>
      <dgm:t>
        <a:bodyPr/>
        <a:lstStyle/>
        <a:p>
          <a:endParaRPr lang="es-ES"/>
        </a:p>
      </dgm:t>
    </dgm:pt>
    <dgm:pt modelId="{FD05C5C3-5746-48C7-BAEB-01C53A2FEA94}" type="pres">
      <dgm:prSet presAssocID="{B6446C4B-0C4D-4B29-9CF5-669B9C14BCAD}" presName="Name25" presStyleLbl="parChTrans1D4" presStyleIdx="3" presStyleCnt="5"/>
      <dgm:spPr/>
      <dgm:t>
        <a:bodyPr/>
        <a:lstStyle/>
        <a:p>
          <a:endParaRPr lang="es-ES"/>
        </a:p>
      </dgm:t>
    </dgm:pt>
    <dgm:pt modelId="{BE731D48-F49B-40CB-A424-6B3C7D03F7EB}" type="pres">
      <dgm:prSet presAssocID="{B6446C4B-0C4D-4B29-9CF5-669B9C14BCAD}" presName="connTx" presStyleLbl="parChTrans1D4" presStyleIdx="3" presStyleCnt="5"/>
      <dgm:spPr/>
      <dgm:t>
        <a:bodyPr/>
        <a:lstStyle/>
        <a:p>
          <a:endParaRPr lang="es-ES"/>
        </a:p>
      </dgm:t>
    </dgm:pt>
    <dgm:pt modelId="{9A82C23C-413F-4602-B9BA-009A467D9BF9}" type="pres">
      <dgm:prSet presAssocID="{21734A02-3EB7-46F0-810E-7DED5C8FDAE5}" presName="Name30" presStyleCnt="0"/>
      <dgm:spPr/>
      <dgm:t>
        <a:bodyPr/>
        <a:lstStyle/>
        <a:p>
          <a:endParaRPr lang="es-ES"/>
        </a:p>
      </dgm:t>
    </dgm:pt>
    <dgm:pt modelId="{7FBCD3AF-6D13-45DA-80E3-851D4F8A389A}" type="pres">
      <dgm:prSet presAssocID="{21734A02-3EB7-46F0-810E-7DED5C8FDAE5}" presName="level2Shape" presStyleLbl="node4" presStyleIdx="3" presStyleCnt="5" custScaleX="195808"/>
      <dgm:spPr/>
      <dgm:t>
        <a:bodyPr/>
        <a:lstStyle/>
        <a:p>
          <a:endParaRPr lang="es-ES"/>
        </a:p>
      </dgm:t>
    </dgm:pt>
    <dgm:pt modelId="{FBC51179-E0DF-41A7-A614-2713595E10D4}" type="pres">
      <dgm:prSet presAssocID="{21734A02-3EB7-46F0-810E-7DED5C8FDAE5}" presName="hierChild3" presStyleCnt="0"/>
      <dgm:spPr/>
      <dgm:t>
        <a:bodyPr/>
        <a:lstStyle/>
        <a:p>
          <a:endParaRPr lang="es-ES"/>
        </a:p>
      </dgm:t>
    </dgm:pt>
    <dgm:pt modelId="{BA5858ED-020F-49F2-AC1B-39FD461677A6}" type="pres">
      <dgm:prSet presAssocID="{A33295DE-CAAC-4BA3-942F-F034563E5CAB}" presName="Name25" presStyleLbl="parChTrans1D2" presStyleIdx="3" presStyleCnt="6"/>
      <dgm:spPr/>
      <dgm:t>
        <a:bodyPr/>
        <a:lstStyle/>
        <a:p>
          <a:endParaRPr lang="es-ES"/>
        </a:p>
      </dgm:t>
    </dgm:pt>
    <dgm:pt modelId="{3896A2D4-F7D1-4442-A919-4EF978C61C30}" type="pres">
      <dgm:prSet presAssocID="{A33295DE-CAAC-4BA3-942F-F034563E5CAB}" presName="connTx" presStyleLbl="parChTrans1D2" presStyleIdx="3" presStyleCnt="6"/>
      <dgm:spPr/>
      <dgm:t>
        <a:bodyPr/>
        <a:lstStyle/>
        <a:p>
          <a:endParaRPr lang="es-ES"/>
        </a:p>
      </dgm:t>
    </dgm:pt>
    <dgm:pt modelId="{B7A569DE-0B8C-4605-9009-EBD65E632CE9}" type="pres">
      <dgm:prSet presAssocID="{D09C52B5-6C35-4B67-B340-D311A63B8E2B}" presName="Name30" presStyleCnt="0"/>
      <dgm:spPr/>
      <dgm:t>
        <a:bodyPr/>
        <a:lstStyle/>
        <a:p>
          <a:endParaRPr lang="es-ES"/>
        </a:p>
      </dgm:t>
    </dgm:pt>
    <dgm:pt modelId="{A2816FDE-5EF2-4F23-A594-98FCEE9F73E8}" type="pres">
      <dgm:prSet presAssocID="{D09C52B5-6C35-4B67-B340-D311A63B8E2B}" presName="level2Shape" presStyleLbl="node2" presStyleIdx="3" presStyleCnt="6" custScaleX="153348"/>
      <dgm:spPr/>
      <dgm:t>
        <a:bodyPr/>
        <a:lstStyle/>
        <a:p>
          <a:endParaRPr lang="es-ES"/>
        </a:p>
      </dgm:t>
    </dgm:pt>
    <dgm:pt modelId="{DBBDA617-F405-4EBC-B2D4-A210C18B63ED}" type="pres">
      <dgm:prSet presAssocID="{D09C52B5-6C35-4B67-B340-D311A63B8E2B}" presName="hierChild3" presStyleCnt="0"/>
      <dgm:spPr/>
      <dgm:t>
        <a:bodyPr/>
        <a:lstStyle/>
        <a:p>
          <a:endParaRPr lang="es-ES"/>
        </a:p>
      </dgm:t>
    </dgm:pt>
    <dgm:pt modelId="{3F497BB0-635D-4B57-8AED-E688DE8577D7}" type="pres">
      <dgm:prSet presAssocID="{BD916CA8-30BF-4BBE-8F21-A85866113F58}" presName="Name25" presStyleLbl="parChTrans1D2" presStyleIdx="4" presStyleCnt="6"/>
      <dgm:spPr/>
      <dgm:t>
        <a:bodyPr/>
        <a:lstStyle/>
        <a:p>
          <a:endParaRPr lang="es-ES"/>
        </a:p>
      </dgm:t>
    </dgm:pt>
    <dgm:pt modelId="{44110E58-7ABA-4D98-897D-2C7C1845C66E}" type="pres">
      <dgm:prSet presAssocID="{BD916CA8-30BF-4BBE-8F21-A85866113F58}" presName="connTx" presStyleLbl="parChTrans1D2" presStyleIdx="4" presStyleCnt="6"/>
      <dgm:spPr/>
      <dgm:t>
        <a:bodyPr/>
        <a:lstStyle/>
        <a:p>
          <a:endParaRPr lang="es-ES"/>
        </a:p>
      </dgm:t>
    </dgm:pt>
    <dgm:pt modelId="{0096CD9A-8D6C-4DDF-86EB-15C2CD36E535}" type="pres">
      <dgm:prSet presAssocID="{B380030C-DF5D-4D4F-B579-FDD39479CD92}" presName="Name30" presStyleCnt="0"/>
      <dgm:spPr/>
      <dgm:t>
        <a:bodyPr/>
        <a:lstStyle/>
        <a:p>
          <a:endParaRPr lang="es-ES"/>
        </a:p>
      </dgm:t>
    </dgm:pt>
    <dgm:pt modelId="{69100CAB-A4F7-46D2-9148-E2DB480ADBFD}" type="pres">
      <dgm:prSet presAssocID="{B380030C-DF5D-4D4F-B579-FDD39479CD92}" presName="level2Shape" presStyleLbl="node2" presStyleIdx="4" presStyleCnt="6" custScaleX="153348"/>
      <dgm:spPr/>
      <dgm:t>
        <a:bodyPr/>
        <a:lstStyle/>
        <a:p>
          <a:endParaRPr lang="es-ES"/>
        </a:p>
      </dgm:t>
    </dgm:pt>
    <dgm:pt modelId="{A4C20623-9240-4C78-AB29-BF879CC00B25}" type="pres">
      <dgm:prSet presAssocID="{B380030C-DF5D-4D4F-B579-FDD39479CD92}" presName="hierChild3" presStyleCnt="0"/>
      <dgm:spPr/>
      <dgm:t>
        <a:bodyPr/>
        <a:lstStyle/>
        <a:p>
          <a:endParaRPr lang="es-ES"/>
        </a:p>
      </dgm:t>
    </dgm:pt>
    <dgm:pt modelId="{C8391BAE-7EF6-4692-903F-618AF7C763F1}" type="pres">
      <dgm:prSet presAssocID="{59CB4BFD-0278-4196-B634-01BF7014491A}" presName="Name25" presStyleLbl="parChTrans1D3" presStyleIdx="5" presStyleCnt="7"/>
      <dgm:spPr/>
      <dgm:t>
        <a:bodyPr/>
        <a:lstStyle/>
        <a:p>
          <a:endParaRPr lang="es-ES"/>
        </a:p>
      </dgm:t>
    </dgm:pt>
    <dgm:pt modelId="{CC8EA991-CE43-471C-A421-E868E1AF6F4A}" type="pres">
      <dgm:prSet presAssocID="{59CB4BFD-0278-4196-B634-01BF7014491A}" presName="connTx" presStyleLbl="parChTrans1D3" presStyleIdx="5" presStyleCnt="7"/>
      <dgm:spPr/>
      <dgm:t>
        <a:bodyPr/>
        <a:lstStyle/>
        <a:p>
          <a:endParaRPr lang="es-ES"/>
        </a:p>
      </dgm:t>
    </dgm:pt>
    <dgm:pt modelId="{51E62566-1578-48AF-841B-84A4085A12B6}" type="pres">
      <dgm:prSet presAssocID="{84080503-B390-46C8-ABB7-B190A312AC65}" presName="Name30" presStyleCnt="0"/>
      <dgm:spPr/>
      <dgm:t>
        <a:bodyPr/>
        <a:lstStyle/>
        <a:p>
          <a:endParaRPr lang="es-ES"/>
        </a:p>
      </dgm:t>
    </dgm:pt>
    <dgm:pt modelId="{72FBB0B6-DFEE-4670-A355-7C61C6280835}" type="pres">
      <dgm:prSet presAssocID="{84080503-B390-46C8-ABB7-B190A312AC65}" presName="level2Shape" presStyleLbl="node3" presStyleIdx="5" presStyleCnt="7" custScaleX="158141"/>
      <dgm:spPr/>
      <dgm:t>
        <a:bodyPr/>
        <a:lstStyle/>
        <a:p>
          <a:endParaRPr lang="es-ES"/>
        </a:p>
      </dgm:t>
    </dgm:pt>
    <dgm:pt modelId="{D0B78811-B0C6-454E-81C6-5643A405412A}" type="pres">
      <dgm:prSet presAssocID="{84080503-B390-46C8-ABB7-B190A312AC65}" presName="hierChild3" presStyleCnt="0"/>
      <dgm:spPr/>
      <dgm:t>
        <a:bodyPr/>
        <a:lstStyle/>
        <a:p>
          <a:endParaRPr lang="es-ES"/>
        </a:p>
      </dgm:t>
    </dgm:pt>
    <dgm:pt modelId="{864FFD1E-9916-41BE-B0C4-D21CD55532FE}" type="pres">
      <dgm:prSet presAssocID="{A32780D1-36DE-4AD0-A874-4FFCE0363367}" presName="Name25" presStyleLbl="parChTrans1D4" presStyleIdx="4" presStyleCnt="5"/>
      <dgm:spPr/>
      <dgm:t>
        <a:bodyPr/>
        <a:lstStyle/>
        <a:p>
          <a:endParaRPr lang="es-ES"/>
        </a:p>
      </dgm:t>
    </dgm:pt>
    <dgm:pt modelId="{233F7378-AF47-44CC-BC94-5920CADDAE04}" type="pres">
      <dgm:prSet presAssocID="{A32780D1-36DE-4AD0-A874-4FFCE0363367}" presName="connTx" presStyleLbl="parChTrans1D4" presStyleIdx="4" presStyleCnt="5"/>
      <dgm:spPr/>
      <dgm:t>
        <a:bodyPr/>
        <a:lstStyle/>
        <a:p>
          <a:endParaRPr lang="es-ES"/>
        </a:p>
      </dgm:t>
    </dgm:pt>
    <dgm:pt modelId="{B2367F52-263C-4115-B10F-213EADF3409C}" type="pres">
      <dgm:prSet presAssocID="{17D38554-5783-46A5-8B23-DCAFEFB73845}" presName="Name30" presStyleCnt="0"/>
      <dgm:spPr/>
      <dgm:t>
        <a:bodyPr/>
        <a:lstStyle/>
        <a:p>
          <a:endParaRPr lang="es-ES"/>
        </a:p>
      </dgm:t>
    </dgm:pt>
    <dgm:pt modelId="{5C0B5052-BE55-4841-9A5E-4535E9EE3952}" type="pres">
      <dgm:prSet presAssocID="{17D38554-5783-46A5-8B23-DCAFEFB73845}" presName="level2Shape" presStyleLbl="node4" presStyleIdx="4" presStyleCnt="5" custScaleX="195808"/>
      <dgm:spPr/>
      <dgm:t>
        <a:bodyPr/>
        <a:lstStyle/>
        <a:p>
          <a:endParaRPr lang="es-ES"/>
        </a:p>
      </dgm:t>
    </dgm:pt>
    <dgm:pt modelId="{DF7DEFE5-214E-42B1-BE4C-E6D3D5BC0DF5}" type="pres">
      <dgm:prSet presAssocID="{17D38554-5783-46A5-8B23-DCAFEFB73845}" presName="hierChild3" presStyleCnt="0"/>
      <dgm:spPr/>
      <dgm:t>
        <a:bodyPr/>
        <a:lstStyle/>
        <a:p>
          <a:endParaRPr lang="es-ES"/>
        </a:p>
      </dgm:t>
    </dgm:pt>
    <dgm:pt modelId="{4510A0EE-4F1C-4EB5-8E14-F46F863C6B0E}" type="pres">
      <dgm:prSet presAssocID="{FFB0AA04-E96B-4142-86FC-99B535749254}" presName="Name25" presStyleLbl="parChTrans1D2" presStyleIdx="5" presStyleCnt="6"/>
      <dgm:spPr/>
      <dgm:t>
        <a:bodyPr/>
        <a:lstStyle/>
        <a:p>
          <a:endParaRPr lang="es-ES"/>
        </a:p>
      </dgm:t>
    </dgm:pt>
    <dgm:pt modelId="{EAB47137-534D-491B-A202-5CF905F898AF}" type="pres">
      <dgm:prSet presAssocID="{FFB0AA04-E96B-4142-86FC-99B535749254}" presName="connTx" presStyleLbl="parChTrans1D2" presStyleIdx="5" presStyleCnt="6"/>
      <dgm:spPr/>
      <dgm:t>
        <a:bodyPr/>
        <a:lstStyle/>
        <a:p>
          <a:endParaRPr lang="es-ES"/>
        </a:p>
      </dgm:t>
    </dgm:pt>
    <dgm:pt modelId="{721A4B46-DA7A-49F1-B4A4-AFC42ABAACE8}" type="pres">
      <dgm:prSet presAssocID="{A2D8B31F-2B85-422A-9EE2-53F6F182E57C}" presName="Name30" presStyleCnt="0"/>
      <dgm:spPr/>
      <dgm:t>
        <a:bodyPr/>
        <a:lstStyle/>
        <a:p>
          <a:endParaRPr lang="es-ES"/>
        </a:p>
      </dgm:t>
    </dgm:pt>
    <dgm:pt modelId="{861124C5-DEC1-4488-9667-E2C23610D634}" type="pres">
      <dgm:prSet presAssocID="{A2D8B31F-2B85-422A-9EE2-53F6F182E57C}" presName="level2Shape" presStyleLbl="node2" presStyleIdx="5" presStyleCnt="6" custScaleX="153348"/>
      <dgm:spPr/>
      <dgm:t>
        <a:bodyPr/>
        <a:lstStyle/>
        <a:p>
          <a:endParaRPr lang="es-ES"/>
        </a:p>
      </dgm:t>
    </dgm:pt>
    <dgm:pt modelId="{8A406D3C-92CD-4038-BC7D-4BEB444256E0}" type="pres">
      <dgm:prSet presAssocID="{A2D8B31F-2B85-422A-9EE2-53F6F182E57C}" presName="hierChild3" presStyleCnt="0"/>
      <dgm:spPr/>
      <dgm:t>
        <a:bodyPr/>
        <a:lstStyle/>
        <a:p>
          <a:endParaRPr lang="es-ES"/>
        </a:p>
      </dgm:t>
    </dgm:pt>
    <dgm:pt modelId="{2673EE65-7FB1-4033-834C-1F3EC8C0DD6A}" type="pres">
      <dgm:prSet presAssocID="{8C23C422-F076-4F37-A74D-B924F3C684B5}" presName="Name25" presStyleLbl="parChTrans1D3" presStyleIdx="6" presStyleCnt="7"/>
      <dgm:spPr/>
      <dgm:t>
        <a:bodyPr/>
        <a:lstStyle/>
        <a:p>
          <a:endParaRPr lang="es-ES"/>
        </a:p>
      </dgm:t>
    </dgm:pt>
    <dgm:pt modelId="{2C0642C5-FF95-451B-975D-6139AEE9C6C8}" type="pres">
      <dgm:prSet presAssocID="{8C23C422-F076-4F37-A74D-B924F3C684B5}" presName="connTx" presStyleLbl="parChTrans1D3" presStyleIdx="6" presStyleCnt="7"/>
      <dgm:spPr/>
      <dgm:t>
        <a:bodyPr/>
        <a:lstStyle/>
        <a:p>
          <a:endParaRPr lang="es-ES"/>
        </a:p>
      </dgm:t>
    </dgm:pt>
    <dgm:pt modelId="{37513978-A23B-4C8A-B736-7E7FFDA6BEA1}" type="pres">
      <dgm:prSet presAssocID="{6F371CB8-BF7C-4F50-B3AB-1FC4A9DFCF74}" presName="Name30" presStyleCnt="0"/>
      <dgm:spPr/>
      <dgm:t>
        <a:bodyPr/>
        <a:lstStyle/>
        <a:p>
          <a:endParaRPr lang="es-ES"/>
        </a:p>
      </dgm:t>
    </dgm:pt>
    <dgm:pt modelId="{DE2A6E35-683F-4FD0-ADF9-219107DA29A5}" type="pres">
      <dgm:prSet presAssocID="{6F371CB8-BF7C-4F50-B3AB-1FC4A9DFCF74}" presName="level2Shape" presStyleLbl="node3" presStyleIdx="6" presStyleCnt="7" custScaleX="158141"/>
      <dgm:spPr/>
      <dgm:t>
        <a:bodyPr/>
        <a:lstStyle/>
        <a:p>
          <a:endParaRPr lang="es-ES"/>
        </a:p>
      </dgm:t>
    </dgm:pt>
    <dgm:pt modelId="{19540989-06E1-4586-814C-8E0C583F8144}" type="pres">
      <dgm:prSet presAssocID="{6F371CB8-BF7C-4F50-B3AB-1FC4A9DFCF74}" presName="hierChild3" presStyleCnt="0"/>
      <dgm:spPr/>
      <dgm:t>
        <a:bodyPr/>
        <a:lstStyle/>
        <a:p>
          <a:endParaRPr lang="es-ES"/>
        </a:p>
      </dgm:t>
    </dgm:pt>
    <dgm:pt modelId="{FE07DDDF-38BB-43DD-8F56-1389E63B32E5}" type="pres">
      <dgm:prSet presAssocID="{5AB568D3-1D61-415A-893C-D2C539CF2D72}" presName="bgShapesFlow" presStyleCnt="0"/>
      <dgm:spPr/>
      <dgm:t>
        <a:bodyPr/>
        <a:lstStyle/>
        <a:p>
          <a:endParaRPr lang="es-ES"/>
        </a:p>
      </dgm:t>
    </dgm:pt>
  </dgm:ptLst>
  <dgm:cxnLst>
    <dgm:cxn modelId="{FD163F95-E1F3-4DCA-B821-07675C9B8E41}" type="presOf" srcId="{7F66B2CE-B06D-498E-BA62-B8E5285D191B}" destId="{9B8F9DF7-86A6-4B75-9B49-31AA94B695DF}" srcOrd="0" destOrd="0" presId="urn:microsoft.com/office/officeart/2005/8/layout/hierarchy5"/>
    <dgm:cxn modelId="{700F65A3-4D73-4DC3-BB59-20D62182DCBD}" type="presOf" srcId="{BD916CA8-30BF-4BBE-8F21-A85866113F58}" destId="{44110E58-7ABA-4D98-897D-2C7C1845C66E}" srcOrd="1" destOrd="0" presId="urn:microsoft.com/office/officeart/2005/8/layout/hierarchy5"/>
    <dgm:cxn modelId="{5E161B39-0585-40FE-B684-6DA525FC5D05}" srcId="{B0958B4C-521A-4F3D-AFA6-B5D892101B06}" destId="{EC2E4A68-F880-45C7-9721-FE43F7714D70}" srcOrd="1" destOrd="0" parTransId="{FD4A02A9-A2DC-4F54-9F57-24C8AF46C20B}" sibTransId="{4E8E4494-EF59-443C-8458-F4D6D4BCC303}"/>
    <dgm:cxn modelId="{8A3AA00F-C304-4AAD-8E73-5E35FFB583EB}" type="presOf" srcId="{37DC50E9-32F3-467C-8430-CD9D2373A04A}" destId="{B7F4C753-DD7C-4BEA-BFC9-55BE1710D55D}" srcOrd="1" destOrd="0" presId="urn:microsoft.com/office/officeart/2005/8/layout/hierarchy5"/>
    <dgm:cxn modelId="{7B7D8985-45A0-4E54-9109-B015A107674C}" type="presOf" srcId="{A6309EF2-EA35-42EE-A73B-0A66AF5B772E}" destId="{442985CD-0035-4BFF-88CA-B26572AD72AD}" srcOrd="0" destOrd="0" presId="urn:microsoft.com/office/officeart/2005/8/layout/hierarchy5"/>
    <dgm:cxn modelId="{4A842BB8-FB5A-4FFC-B480-B26F881CB227}" type="presOf" srcId="{A32780D1-36DE-4AD0-A874-4FFCE0363367}" destId="{233F7378-AF47-44CC-BC94-5920CADDAE04}" srcOrd="1" destOrd="0" presId="urn:microsoft.com/office/officeart/2005/8/layout/hierarchy5"/>
    <dgm:cxn modelId="{EE9F77A6-9726-4AAC-B449-AA89455B204A}" type="presOf" srcId="{17D38554-5783-46A5-8B23-DCAFEFB73845}" destId="{5C0B5052-BE55-4841-9A5E-4535E9EE3952}" srcOrd="0" destOrd="0" presId="urn:microsoft.com/office/officeart/2005/8/layout/hierarchy5"/>
    <dgm:cxn modelId="{96344199-DEDA-4977-88E6-9B94C790816E}" type="presOf" srcId="{A33295DE-CAAC-4BA3-942F-F034563E5CAB}" destId="{3896A2D4-F7D1-4442-A919-4EF978C61C30}" srcOrd="1" destOrd="0" presId="urn:microsoft.com/office/officeart/2005/8/layout/hierarchy5"/>
    <dgm:cxn modelId="{7D0AF41A-969E-48D1-9B3E-87FD66B42725}" srcId="{B9F2CA0B-1EF1-4B1C-A2F8-94E11351F3E7}" destId="{A2D8B31F-2B85-422A-9EE2-53F6F182E57C}" srcOrd="5" destOrd="0" parTransId="{FFB0AA04-E96B-4142-86FC-99B535749254}" sibTransId="{E8831B33-BC69-4241-83E3-DE27EE5DE79E}"/>
    <dgm:cxn modelId="{D2A58752-3C2E-4E39-A8F8-AAD18F6558DB}" type="presOf" srcId="{2CF1D4AD-FFC3-49AB-B2F9-41F746513F1A}" destId="{05F05DC8-5F7F-43CA-B0CD-3E5BD7EC901E}" srcOrd="1" destOrd="0" presId="urn:microsoft.com/office/officeart/2005/8/layout/hierarchy5"/>
    <dgm:cxn modelId="{A7B4ED85-77F1-48A0-880C-43CEE748A85D}" type="presOf" srcId="{A32780D1-36DE-4AD0-A874-4FFCE0363367}" destId="{864FFD1E-9916-41BE-B0C4-D21CD55532FE}" srcOrd="0" destOrd="0" presId="urn:microsoft.com/office/officeart/2005/8/layout/hierarchy5"/>
    <dgm:cxn modelId="{E48DAA99-F517-4624-ABBD-04D770FD2ED7}" srcId="{02DF1D7B-1DEE-4140-BEDA-CA839E50BF07}" destId="{7F66B2CE-B06D-498E-BA62-B8E5285D191B}" srcOrd="1" destOrd="0" parTransId="{37DC50E9-32F3-467C-8430-CD9D2373A04A}" sibTransId="{DD789A8C-1816-44C3-9E45-4919AAC7D730}"/>
    <dgm:cxn modelId="{0286DDB2-D72D-4960-9E1F-CFA6A90B8A5E}" type="presOf" srcId="{83D8C63F-FF49-4AD8-BFAA-7D4195E41607}" destId="{D9A9E822-CF0C-468D-B2FD-CF6ED6401418}" srcOrd="0" destOrd="0" presId="urn:microsoft.com/office/officeart/2005/8/layout/hierarchy5"/>
    <dgm:cxn modelId="{EA672EA2-A8AD-49BA-81C1-3EC14B04EDEA}" type="presOf" srcId="{D9B64BD0-0B60-4681-A8B0-210468D79439}" destId="{2B4E095A-5A51-4512-B7AE-E988928F7CBD}" srcOrd="0" destOrd="0" presId="urn:microsoft.com/office/officeart/2005/8/layout/hierarchy5"/>
    <dgm:cxn modelId="{A6864B5E-3CE7-443E-8B73-C487E7B5FC6D}" type="presOf" srcId="{FD4A02A9-A2DC-4F54-9F57-24C8AF46C20B}" destId="{35BAF194-5DA0-4273-B196-BDDA651D2578}" srcOrd="0" destOrd="0" presId="urn:microsoft.com/office/officeart/2005/8/layout/hierarchy5"/>
    <dgm:cxn modelId="{5319C547-7454-4C3E-931E-72C1B8BAA14F}" type="presOf" srcId="{21F798DB-0ECA-4213-A173-1E3CE7E2287B}" destId="{D399D2E1-8A69-4DEC-9017-575E80FB5994}" srcOrd="0" destOrd="0" presId="urn:microsoft.com/office/officeart/2005/8/layout/hierarchy5"/>
    <dgm:cxn modelId="{3B2D4383-1ECF-41C8-BA61-DF7F67DC8508}" type="presOf" srcId="{59CB4BFD-0278-4196-B634-01BF7014491A}" destId="{CC8EA991-CE43-471C-A421-E868E1AF6F4A}" srcOrd="1" destOrd="0" presId="urn:microsoft.com/office/officeart/2005/8/layout/hierarchy5"/>
    <dgm:cxn modelId="{696149A8-977A-4781-A943-9035AE8F0086}" type="presOf" srcId="{02DF1D7B-1DEE-4140-BEDA-CA839E50BF07}" destId="{B696DFF6-898E-4741-8B3E-014BB211ED50}" srcOrd="0" destOrd="0" presId="urn:microsoft.com/office/officeart/2005/8/layout/hierarchy5"/>
    <dgm:cxn modelId="{458978DA-0D93-4F85-BBEA-8DBF970E2F71}" type="presOf" srcId="{2CF1D4AD-FFC3-49AB-B2F9-41F746513F1A}" destId="{9BC4F7DD-CA40-4BAE-A479-EBAA402D4007}" srcOrd="0" destOrd="0" presId="urn:microsoft.com/office/officeart/2005/8/layout/hierarchy5"/>
    <dgm:cxn modelId="{8A7DBE9D-E232-4B23-A814-C2C0C40A4CAB}" type="presOf" srcId="{B6170B25-3E18-4ED3-82FA-97356E6F7065}" destId="{559C1850-86F3-4650-B006-44FD15108EE4}" srcOrd="0" destOrd="0" presId="urn:microsoft.com/office/officeart/2005/8/layout/hierarchy5"/>
    <dgm:cxn modelId="{E836653D-03E1-4334-BC5C-E053F2613E8B}" type="presOf" srcId="{D09C52B5-6C35-4B67-B340-D311A63B8E2B}" destId="{A2816FDE-5EF2-4F23-A594-98FCEE9F73E8}" srcOrd="0" destOrd="0" presId="urn:microsoft.com/office/officeart/2005/8/layout/hierarchy5"/>
    <dgm:cxn modelId="{322D0D02-4E57-4DB2-AA23-BDDD0E0962B8}" type="presOf" srcId="{B6446C4B-0C4D-4B29-9CF5-669B9C14BCAD}" destId="{FD05C5C3-5746-48C7-BAEB-01C53A2FEA94}" srcOrd="0" destOrd="0" presId="urn:microsoft.com/office/officeart/2005/8/layout/hierarchy5"/>
    <dgm:cxn modelId="{3342590E-DD5F-4133-ACDE-92C2903C4A8B}" type="presOf" srcId="{6F371CB8-BF7C-4F50-B3AB-1FC4A9DFCF74}" destId="{DE2A6E35-683F-4FD0-ADF9-219107DA29A5}" srcOrd="0" destOrd="0" presId="urn:microsoft.com/office/officeart/2005/8/layout/hierarchy5"/>
    <dgm:cxn modelId="{B4F39A5E-D780-4C43-8316-3E9D0D381F40}" type="presOf" srcId="{8C23C422-F076-4F37-A74D-B924F3C684B5}" destId="{2C0642C5-FF95-451B-975D-6139AEE9C6C8}" srcOrd="1" destOrd="0" presId="urn:microsoft.com/office/officeart/2005/8/layout/hierarchy5"/>
    <dgm:cxn modelId="{78BE7864-32AA-4E53-B26D-F5337744085C}" srcId="{B380030C-DF5D-4D4F-B579-FDD39479CD92}" destId="{84080503-B390-46C8-ABB7-B190A312AC65}" srcOrd="0" destOrd="0" parTransId="{59CB4BFD-0278-4196-B634-01BF7014491A}" sibTransId="{F81D316D-4133-4BCC-9A7E-41084FD28F12}"/>
    <dgm:cxn modelId="{21022B2B-2691-4809-BBF7-ED8E9F08D743}" srcId="{B9F2CA0B-1EF1-4B1C-A2F8-94E11351F3E7}" destId="{B0958B4C-521A-4F3D-AFA6-B5D892101B06}" srcOrd="2" destOrd="0" parTransId="{B6170B25-3E18-4ED3-82FA-97356E6F7065}" sibTransId="{31695A28-8F84-4422-A32F-D715C0501ECC}"/>
    <dgm:cxn modelId="{90749B03-C90C-43F1-B765-A170DD6A498F}" type="presOf" srcId="{B0958B4C-521A-4F3D-AFA6-B5D892101B06}" destId="{3E5FB44C-B2B1-4B1E-A718-B5528331CDC3}" srcOrd="0" destOrd="0" presId="urn:microsoft.com/office/officeart/2005/8/layout/hierarchy5"/>
    <dgm:cxn modelId="{5A46019A-468C-4F02-8DE8-6D3933451A3B}" srcId="{B9F2CA0B-1EF1-4B1C-A2F8-94E11351F3E7}" destId="{D09C52B5-6C35-4B67-B340-D311A63B8E2B}" srcOrd="3" destOrd="0" parTransId="{A33295DE-CAAC-4BA3-942F-F034563E5CAB}" sibTransId="{32E7A389-A4E9-45F9-BF48-46CD0A932FDA}"/>
    <dgm:cxn modelId="{4B442028-EF8D-495A-A288-B5D9B102255E}" srcId="{E4FD239E-C6F9-4D36-991E-99FE38B69BD0}" destId="{83D8C63F-FF49-4AD8-BFAA-7D4195E41607}" srcOrd="0" destOrd="0" parTransId="{21F798DB-0ECA-4213-A173-1E3CE7E2287B}" sibTransId="{A6672110-A21B-4C33-977A-D78F3573931E}"/>
    <dgm:cxn modelId="{FCF95AA0-9D7C-4AD8-AB89-E1076E736C1F}" type="presOf" srcId="{B380030C-DF5D-4D4F-B579-FDD39479CD92}" destId="{69100CAB-A4F7-46D2-9148-E2DB480ADBFD}" srcOrd="0" destOrd="0" presId="urn:microsoft.com/office/officeart/2005/8/layout/hierarchy5"/>
    <dgm:cxn modelId="{B0E9A2B2-758B-4E9F-9BFB-F3FDC36144F5}" srcId="{5AB568D3-1D61-415A-893C-D2C539CF2D72}" destId="{B9F2CA0B-1EF1-4B1C-A2F8-94E11351F3E7}" srcOrd="0" destOrd="0" parTransId="{023F3852-35F6-4017-BADD-3D36BF3F6423}" sibTransId="{20B3A00F-DBDE-44F6-928B-7FE812FED6FD}"/>
    <dgm:cxn modelId="{B2F3A375-5821-4F16-ACAF-2ECE4BA360FC}" type="presOf" srcId="{D1AEE3C0-5686-43EE-B4E7-AD31FE6AECA0}" destId="{5FEC0843-B795-48D4-8921-29DD08504577}" srcOrd="1" destOrd="0" presId="urn:microsoft.com/office/officeart/2005/8/layout/hierarchy5"/>
    <dgm:cxn modelId="{8A3F3415-BBC3-4B3C-BBFF-6B31C52B48AE}" type="presOf" srcId="{2F2493B7-A368-4876-B83E-85AEDE22568E}" destId="{B7D5D9FE-C68F-4914-BD10-F4C2798645F8}" srcOrd="0" destOrd="0" presId="urn:microsoft.com/office/officeart/2005/8/layout/hierarchy5"/>
    <dgm:cxn modelId="{466A5FF8-F386-4758-8185-70BF2F85C68D}" type="presOf" srcId="{0FF17043-BE8E-4A1F-A80B-107F9460BA0B}" destId="{121F6D97-7CBE-41A6-9B7F-C9A92110636F}" srcOrd="0" destOrd="0" presId="urn:microsoft.com/office/officeart/2005/8/layout/hierarchy5"/>
    <dgm:cxn modelId="{C0A576E4-A192-4684-B31D-1695F7F1F660}" type="presOf" srcId="{46E703BE-E3C7-42C6-B0A1-282F880D4D9F}" destId="{6B810ECB-FE74-47F9-8894-79EFF3502ACE}" srcOrd="1" destOrd="0" presId="urn:microsoft.com/office/officeart/2005/8/layout/hierarchy5"/>
    <dgm:cxn modelId="{B0651017-A429-4B01-BDE0-9D834F748AA5}" type="presOf" srcId="{632719CE-6585-45C0-A3B7-DF797F79EC6F}" destId="{B21CDBB0-E0A7-4305-88A8-BB7C6AD7103A}" srcOrd="1" destOrd="0" presId="urn:microsoft.com/office/officeart/2005/8/layout/hierarchy5"/>
    <dgm:cxn modelId="{80940E2D-9142-4544-B992-0FD9E9DF8B41}" type="presOf" srcId="{B6170B25-3E18-4ED3-82FA-97356E6F7065}" destId="{48B3B544-C222-47F6-9AB4-C14BE16F5BE9}" srcOrd="1" destOrd="0" presId="urn:microsoft.com/office/officeart/2005/8/layout/hierarchy5"/>
    <dgm:cxn modelId="{00175E46-BD39-4517-A4AD-9CA8CF61E85A}" srcId="{B9F2CA0B-1EF1-4B1C-A2F8-94E11351F3E7}" destId="{D9B64BD0-0B60-4681-A8B0-210468D79439}" srcOrd="1" destOrd="0" parTransId="{2CF1D4AD-FFC3-49AB-B2F9-41F746513F1A}" sibTransId="{E90A291B-F201-498C-BC80-2F2A77330969}"/>
    <dgm:cxn modelId="{1C64562F-640B-4462-98B7-A0DBC8452031}" type="presOf" srcId="{8C23C422-F076-4F37-A74D-B924F3C684B5}" destId="{2673EE65-7FB1-4033-834C-1F3EC8C0DD6A}" srcOrd="0" destOrd="0" presId="urn:microsoft.com/office/officeart/2005/8/layout/hierarchy5"/>
    <dgm:cxn modelId="{4DF2D115-1558-4E0C-93C3-4D8D71F09070}" srcId="{D9B64BD0-0B60-4681-A8B0-210468D79439}" destId="{CEB9BB8D-7007-4B85-95FB-B4454B3EEE7E}" srcOrd="0" destOrd="0" parTransId="{D1AEE3C0-5686-43EE-B4E7-AD31FE6AECA0}" sibTransId="{60DEAA39-BEE2-4E4C-9E55-940A60CB2A39}"/>
    <dgm:cxn modelId="{62039CC6-B85D-4244-A38B-F63A065A96F1}" srcId="{0FF17043-BE8E-4A1F-A80B-107F9460BA0B}" destId="{0484CB51-CE39-44CE-8FCF-FB6093FF4237}" srcOrd="0" destOrd="0" parTransId="{2F2493B7-A368-4876-B83E-85AEDE22568E}" sibTransId="{90A6BF9B-5F54-4A65-9DA0-460DB49FF470}"/>
    <dgm:cxn modelId="{7786B6FB-512C-47F9-92DB-FE0243329FDE}" srcId="{7F66B2CE-B06D-498E-BA62-B8E5285D191B}" destId="{A6309EF2-EA35-42EE-A73B-0A66AF5B772E}" srcOrd="0" destOrd="0" parTransId="{632719CE-6585-45C0-A3B7-DF797F79EC6F}" sibTransId="{3BF981B5-017D-40A7-AE3D-81973B5C1AB9}"/>
    <dgm:cxn modelId="{DE9A5DCE-4FE7-4E97-BB58-83ECD8CD7780}" type="presOf" srcId="{37DC50E9-32F3-467C-8430-CD9D2373A04A}" destId="{4D1B59A2-FEE2-4DF8-8B0D-07FC177F16D4}" srcOrd="0" destOrd="0" presId="urn:microsoft.com/office/officeart/2005/8/layout/hierarchy5"/>
    <dgm:cxn modelId="{11DBA0C0-7B62-453A-83CD-6B1273576065}" type="presOf" srcId="{2F2493B7-A368-4876-B83E-85AEDE22568E}" destId="{1956B5EC-9E3D-4F17-B816-178DE511AE32}" srcOrd="1" destOrd="0" presId="urn:microsoft.com/office/officeart/2005/8/layout/hierarchy5"/>
    <dgm:cxn modelId="{AB1E7E54-4D82-41F0-8E33-F1E916C3FAEB}" type="presOf" srcId="{D1AEE3C0-5686-43EE-B4E7-AD31FE6AECA0}" destId="{5A1E5365-D3F0-4F06-A0B2-09823B183433}" srcOrd="0" destOrd="0" presId="urn:microsoft.com/office/officeart/2005/8/layout/hierarchy5"/>
    <dgm:cxn modelId="{7C610001-1BA6-48BA-8DF4-F8552903745C}" type="presOf" srcId="{FFB0AA04-E96B-4142-86FC-99B535749254}" destId="{4510A0EE-4F1C-4EB5-8E14-F46F863C6B0E}" srcOrd="0" destOrd="0" presId="urn:microsoft.com/office/officeart/2005/8/layout/hierarchy5"/>
    <dgm:cxn modelId="{2793105F-C2E1-42CC-B111-3F88ABFB3FD7}" type="presOf" srcId="{59CB4BFD-0278-4196-B634-01BF7014491A}" destId="{C8391BAE-7EF6-4692-903F-618AF7C763F1}" srcOrd="0" destOrd="0" presId="urn:microsoft.com/office/officeart/2005/8/layout/hierarchy5"/>
    <dgm:cxn modelId="{92E98BD3-EAAD-4ADC-B0C9-4ED2536A48FD}" type="presOf" srcId="{B9F2CA0B-1EF1-4B1C-A2F8-94E11351F3E7}" destId="{D9DC88A1-4C5B-49AD-AA79-5EC1AA21B2CD}" srcOrd="0" destOrd="0" presId="urn:microsoft.com/office/officeart/2005/8/layout/hierarchy5"/>
    <dgm:cxn modelId="{0F3CBC70-A477-4607-B058-0198DF572EA4}" type="presOf" srcId="{632719CE-6585-45C0-A3B7-DF797F79EC6F}" destId="{8CDCF669-156C-49FF-B7C0-06CD53F79781}" srcOrd="0" destOrd="0" presId="urn:microsoft.com/office/officeart/2005/8/layout/hierarchy5"/>
    <dgm:cxn modelId="{C456F64F-F88A-45F3-862B-0AC49FDA637D}" type="presOf" srcId="{D033AC8C-D6E8-437D-BCB6-FB2C34981D72}" destId="{66FE9956-50E7-4999-BB0B-D84BCDCC4606}" srcOrd="1" destOrd="0" presId="urn:microsoft.com/office/officeart/2005/8/layout/hierarchy5"/>
    <dgm:cxn modelId="{BC6B70C0-5E6C-41F3-9015-7A1DE98DF31A}" type="presOf" srcId="{C97D1A8C-CC15-4ED3-A928-062195084FB2}" destId="{9E94FD29-6B1F-4610-9A14-DAAE798198E0}" srcOrd="0" destOrd="0" presId="urn:microsoft.com/office/officeart/2005/8/layout/hierarchy5"/>
    <dgm:cxn modelId="{A4A102F5-A232-4D1E-90C2-C6B3504689D6}" type="presOf" srcId="{0484CB51-CE39-44CE-8FCF-FB6093FF4237}" destId="{DB1150E5-8123-4032-9650-2FE691A98FEF}" srcOrd="0" destOrd="0" presId="urn:microsoft.com/office/officeart/2005/8/layout/hierarchy5"/>
    <dgm:cxn modelId="{869EA52D-EFD7-4B4C-A0EA-51306EDDD62C}" type="presOf" srcId="{BD916CA8-30BF-4BBE-8F21-A85866113F58}" destId="{3F497BB0-635D-4B57-8AED-E688DE8577D7}" srcOrd="0" destOrd="0" presId="urn:microsoft.com/office/officeart/2005/8/layout/hierarchy5"/>
    <dgm:cxn modelId="{B255B20E-2202-417C-A73C-4527236B2752}" type="presOf" srcId="{CEB9BB8D-7007-4B85-95FB-B4454B3EEE7E}" destId="{C6030DF3-392A-48A6-BBB0-1C3351246C15}" srcOrd="0" destOrd="0" presId="urn:microsoft.com/office/officeart/2005/8/layout/hierarchy5"/>
    <dgm:cxn modelId="{6A02D7CB-9335-4DF2-992D-798456DC3573}" srcId="{EC2E4A68-F880-45C7-9721-FE43F7714D70}" destId="{21734A02-3EB7-46F0-810E-7DED5C8FDAE5}" srcOrd="0" destOrd="0" parTransId="{B6446C4B-0C4D-4B29-9CF5-669B9C14BCAD}" sibTransId="{C0DB8A8F-2E93-42E9-9CBE-EE5CCC2BE4EA}"/>
    <dgm:cxn modelId="{48448DA6-85ED-4E2D-8783-439CBF7D6021}" srcId="{A2D8B31F-2B85-422A-9EE2-53F6F182E57C}" destId="{6F371CB8-BF7C-4F50-B3AB-1FC4A9DFCF74}" srcOrd="0" destOrd="0" parTransId="{8C23C422-F076-4F37-A74D-B924F3C684B5}" sibTransId="{E497EFB7-B32B-4C34-BBB4-E104E616F59D}"/>
    <dgm:cxn modelId="{AE8821F6-F7B3-4ADB-94D9-DCF3412C35C0}" type="presOf" srcId="{E4FD239E-C6F9-4D36-991E-99FE38B69BD0}" destId="{3F0878D0-5479-4193-8997-4AC137D261FB}" srcOrd="0" destOrd="0" presId="urn:microsoft.com/office/officeart/2005/8/layout/hierarchy5"/>
    <dgm:cxn modelId="{3B91DC06-2993-48C0-BBD4-FBCD8094068B}" type="presOf" srcId="{5AB568D3-1D61-415A-893C-D2C539CF2D72}" destId="{6DFFAAA5-AA31-4EFA-B294-D687B62FDCB3}" srcOrd="0" destOrd="0" presId="urn:microsoft.com/office/officeart/2005/8/layout/hierarchy5"/>
    <dgm:cxn modelId="{0070F56B-5803-40CC-A3CA-B48C51FD5811}" srcId="{02DF1D7B-1DEE-4140-BEDA-CA839E50BF07}" destId="{0FF17043-BE8E-4A1F-A80B-107F9460BA0B}" srcOrd="0" destOrd="0" parTransId="{46E703BE-E3C7-42C6-B0A1-282F880D4D9F}" sibTransId="{CA067CA8-F0EC-4036-9C62-A1E3D1E9684A}"/>
    <dgm:cxn modelId="{AA3661A2-DB4D-4E3E-A8F8-B48244842582}" type="presOf" srcId="{A33295DE-CAAC-4BA3-942F-F034563E5CAB}" destId="{BA5858ED-020F-49F2-AC1B-39FD461677A6}" srcOrd="0" destOrd="0" presId="urn:microsoft.com/office/officeart/2005/8/layout/hierarchy5"/>
    <dgm:cxn modelId="{3F6F7843-D804-4FF1-89EE-FDAF438B6014}" type="presOf" srcId="{46E703BE-E3C7-42C6-B0A1-282F880D4D9F}" destId="{1BCED3FA-5DB8-4503-BCE7-931D72D61B68}" srcOrd="0" destOrd="0" presId="urn:microsoft.com/office/officeart/2005/8/layout/hierarchy5"/>
    <dgm:cxn modelId="{0268EBAD-A067-4FF4-929B-9C55DAD91B28}" type="presOf" srcId="{B6446C4B-0C4D-4B29-9CF5-669B9C14BCAD}" destId="{BE731D48-F49B-40CB-A424-6B3C7D03F7EB}" srcOrd="1" destOrd="0" presId="urn:microsoft.com/office/officeart/2005/8/layout/hierarchy5"/>
    <dgm:cxn modelId="{CE25307A-9F5D-4658-A3E6-6026D8B9990D}" type="presOf" srcId="{FFB0AA04-E96B-4142-86FC-99B535749254}" destId="{EAB47137-534D-491B-A202-5CF905F898AF}" srcOrd="1" destOrd="0" presId="urn:microsoft.com/office/officeart/2005/8/layout/hierarchy5"/>
    <dgm:cxn modelId="{9EA3C573-EC98-4F2B-89D2-10A7D9ABF891}" type="presOf" srcId="{21734A02-3EB7-46F0-810E-7DED5C8FDAE5}" destId="{7FBCD3AF-6D13-45DA-80E3-851D4F8A389A}" srcOrd="0" destOrd="0" presId="urn:microsoft.com/office/officeart/2005/8/layout/hierarchy5"/>
    <dgm:cxn modelId="{7981671A-EF04-47F7-815B-60E7187BC9E7}" type="presOf" srcId="{D033AC8C-D6E8-437D-BCB6-FB2C34981D72}" destId="{3CE04667-5534-4ED7-92EB-138881CDA93C}" srcOrd="0" destOrd="0" presId="urn:microsoft.com/office/officeart/2005/8/layout/hierarchy5"/>
    <dgm:cxn modelId="{A6BE605D-0154-4FD8-ADE2-B5AFAC90ADC9}" srcId="{84080503-B390-46C8-ABB7-B190A312AC65}" destId="{17D38554-5783-46A5-8B23-DCAFEFB73845}" srcOrd="0" destOrd="0" parTransId="{A32780D1-36DE-4AD0-A874-4FFCE0363367}" sibTransId="{FECE0F06-428E-4EBB-A8D0-A0AA04365693}"/>
    <dgm:cxn modelId="{17FE2C64-A904-4378-B159-D5AA569FF403}" srcId="{B0958B4C-521A-4F3D-AFA6-B5D892101B06}" destId="{E4FD239E-C6F9-4D36-991E-99FE38B69BD0}" srcOrd="0" destOrd="0" parTransId="{D033AC8C-D6E8-437D-BCB6-FB2C34981D72}" sibTransId="{7563DFF3-78CC-4D72-9DCB-0EEFA1FC0410}"/>
    <dgm:cxn modelId="{CA740D94-B993-4CEC-BD37-8379CB130DAC}" srcId="{B9F2CA0B-1EF1-4B1C-A2F8-94E11351F3E7}" destId="{02DF1D7B-1DEE-4140-BEDA-CA839E50BF07}" srcOrd="0" destOrd="0" parTransId="{C97D1A8C-CC15-4ED3-A928-062195084FB2}" sibTransId="{1BE9B494-1A1F-4971-BE20-4BA74FFA17DF}"/>
    <dgm:cxn modelId="{8C2325FA-C798-442D-A212-A943D542171F}" type="presOf" srcId="{84080503-B390-46C8-ABB7-B190A312AC65}" destId="{72FBB0B6-DFEE-4670-A355-7C61C6280835}" srcOrd="0" destOrd="0" presId="urn:microsoft.com/office/officeart/2005/8/layout/hierarchy5"/>
    <dgm:cxn modelId="{57B1CF91-C36B-4C27-9CD7-3DF8E474BBA7}" type="presOf" srcId="{21F798DB-0ECA-4213-A173-1E3CE7E2287B}" destId="{4B1BEA06-3179-4EC7-8DC3-87B4FB599ECE}" srcOrd="1" destOrd="0" presId="urn:microsoft.com/office/officeart/2005/8/layout/hierarchy5"/>
    <dgm:cxn modelId="{4AE63051-8CE0-4180-866E-EA5F10E1FEDB}" type="presOf" srcId="{EC2E4A68-F880-45C7-9721-FE43F7714D70}" destId="{A595134D-B885-4A85-8C8C-6F192C92641A}" srcOrd="0" destOrd="0" presId="urn:microsoft.com/office/officeart/2005/8/layout/hierarchy5"/>
    <dgm:cxn modelId="{95F5A8D1-645B-425A-A2E0-EBB183D97F0D}" type="presOf" srcId="{A2D8B31F-2B85-422A-9EE2-53F6F182E57C}" destId="{861124C5-DEC1-4488-9667-E2C23610D634}" srcOrd="0" destOrd="0" presId="urn:microsoft.com/office/officeart/2005/8/layout/hierarchy5"/>
    <dgm:cxn modelId="{574075BD-747A-4F83-BD95-D78E0E099CBC}" srcId="{B9F2CA0B-1EF1-4B1C-A2F8-94E11351F3E7}" destId="{B380030C-DF5D-4D4F-B579-FDD39479CD92}" srcOrd="4" destOrd="0" parTransId="{BD916CA8-30BF-4BBE-8F21-A85866113F58}" sibTransId="{8A4DB89C-D627-4D64-AEDE-5EC7BA7177A3}"/>
    <dgm:cxn modelId="{61C271F4-1608-4FBF-8FDE-D386BEF4AA12}" type="presOf" srcId="{FD4A02A9-A2DC-4F54-9F57-24C8AF46C20B}" destId="{CF5E9F55-C961-4FBD-BCF8-4287091A1A4C}" srcOrd="1" destOrd="0" presId="urn:microsoft.com/office/officeart/2005/8/layout/hierarchy5"/>
    <dgm:cxn modelId="{5DF80DB3-6735-4364-86D0-22A93671CFE9}" type="presOf" srcId="{C97D1A8C-CC15-4ED3-A928-062195084FB2}" destId="{C6BCDDF5-C1B4-4C9D-8AB9-595181AA86F7}" srcOrd="1" destOrd="0" presId="urn:microsoft.com/office/officeart/2005/8/layout/hierarchy5"/>
    <dgm:cxn modelId="{EB4F9E11-BE5D-4313-84CF-541945227C6D}" type="presParOf" srcId="{6DFFAAA5-AA31-4EFA-B294-D687B62FDCB3}" destId="{7DEBFD8F-517A-4D8A-B4CD-8056D4A176B6}" srcOrd="0" destOrd="0" presId="urn:microsoft.com/office/officeart/2005/8/layout/hierarchy5"/>
    <dgm:cxn modelId="{508CBDC7-56F5-4DB8-BBC2-B46473EAB545}" type="presParOf" srcId="{7DEBFD8F-517A-4D8A-B4CD-8056D4A176B6}" destId="{90462773-21B3-43D0-834D-734A3BA11207}" srcOrd="0" destOrd="0" presId="urn:microsoft.com/office/officeart/2005/8/layout/hierarchy5"/>
    <dgm:cxn modelId="{BBC1152D-66D9-44D8-9D8D-A301B5901A78}" type="presParOf" srcId="{90462773-21B3-43D0-834D-734A3BA11207}" destId="{BF0251E1-41A7-4714-B8B1-79D8D696CE01}" srcOrd="0" destOrd="0" presId="urn:microsoft.com/office/officeart/2005/8/layout/hierarchy5"/>
    <dgm:cxn modelId="{3D8F2377-D1C6-45DC-A18A-266864EC824B}" type="presParOf" srcId="{BF0251E1-41A7-4714-B8B1-79D8D696CE01}" destId="{D9DC88A1-4C5B-49AD-AA79-5EC1AA21B2CD}" srcOrd="0" destOrd="0" presId="urn:microsoft.com/office/officeart/2005/8/layout/hierarchy5"/>
    <dgm:cxn modelId="{8517FD00-6311-4A6C-B414-B9451517121A}" type="presParOf" srcId="{BF0251E1-41A7-4714-B8B1-79D8D696CE01}" destId="{68F95EF5-D358-480D-BB6F-3AE3D9466802}" srcOrd="1" destOrd="0" presId="urn:microsoft.com/office/officeart/2005/8/layout/hierarchy5"/>
    <dgm:cxn modelId="{1EBE7CCE-E244-41AB-9FD7-9ECDC3D62929}" type="presParOf" srcId="{68F95EF5-D358-480D-BB6F-3AE3D9466802}" destId="{9E94FD29-6B1F-4610-9A14-DAAE798198E0}" srcOrd="0" destOrd="0" presId="urn:microsoft.com/office/officeart/2005/8/layout/hierarchy5"/>
    <dgm:cxn modelId="{340645C9-CD6C-4359-86B2-C33D6D2EBE1D}" type="presParOf" srcId="{9E94FD29-6B1F-4610-9A14-DAAE798198E0}" destId="{C6BCDDF5-C1B4-4C9D-8AB9-595181AA86F7}" srcOrd="0" destOrd="0" presId="urn:microsoft.com/office/officeart/2005/8/layout/hierarchy5"/>
    <dgm:cxn modelId="{75A61B75-F440-4EFB-8E9E-7B46AED295BE}" type="presParOf" srcId="{68F95EF5-D358-480D-BB6F-3AE3D9466802}" destId="{99E09559-5F9A-4E91-A750-F36F247B924A}" srcOrd="1" destOrd="0" presId="urn:microsoft.com/office/officeart/2005/8/layout/hierarchy5"/>
    <dgm:cxn modelId="{271A411F-9D62-4C31-A9B7-71CA089007DD}" type="presParOf" srcId="{99E09559-5F9A-4E91-A750-F36F247B924A}" destId="{B696DFF6-898E-4741-8B3E-014BB211ED50}" srcOrd="0" destOrd="0" presId="urn:microsoft.com/office/officeart/2005/8/layout/hierarchy5"/>
    <dgm:cxn modelId="{B4696E1E-4A78-4A7C-8AF7-86320E8FF6C6}" type="presParOf" srcId="{99E09559-5F9A-4E91-A750-F36F247B924A}" destId="{9E375C9B-EA1B-41CE-B95A-F6449A2BAF01}" srcOrd="1" destOrd="0" presId="urn:microsoft.com/office/officeart/2005/8/layout/hierarchy5"/>
    <dgm:cxn modelId="{7B17B008-B753-4F35-8AE9-F54522D191EB}" type="presParOf" srcId="{9E375C9B-EA1B-41CE-B95A-F6449A2BAF01}" destId="{1BCED3FA-5DB8-4503-BCE7-931D72D61B68}" srcOrd="0" destOrd="0" presId="urn:microsoft.com/office/officeart/2005/8/layout/hierarchy5"/>
    <dgm:cxn modelId="{E8A16E6B-4377-4E89-8F4B-E2095088B5AA}" type="presParOf" srcId="{1BCED3FA-5DB8-4503-BCE7-931D72D61B68}" destId="{6B810ECB-FE74-47F9-8894-79EFF3502ACE}" srcOrd="0" destOrd="0" presId="urn:microsoft.com/office/officeart/2005/8/layout/hierarchy5"/>
    <dgm:cxn modelId="{036B1925-B280-45E4-8454-8D3AF7C3CBF3}" type="presParOf" srcId="{9E375C9B-EA1B-41CE-B95A-F6449A2BAF01}" destId="{6C7B8CA4-4D8A-463E-8539-BB2267F22ADA}" srcOrd="1" destOrd="0" presId="urn:microsoft.com/office/officeart/2005/8/layout/hierarchy5"/>
    <dgm:cxn modelId="{331C473A-AD52-4526-B30B-9A42AC31E564}" type="presParOf" srcId="{6C7B8CA4-4D8A-463E-8539-BB2267F22ADA}" destId="{121F6D97-7CBE-41A6-9B7F-C9A92110636F}" srcOrd="0" destOrd="0" presId="urn:microsoft.com/office/officeart/2005/8/layout/hierarchy5"/>
    <dgm:cxn modelId="{155C68A8-50DF-42E9-BB2C-1B50C2B7F138}" type="presParOf" srcId="{6C7B8CA4-4D8A-463E-8539-BB2267F22ADA}" destId="{D7E8CC1A-21B0-416D-8A92-4621B4BB9E25}" srcOrd="1" destOrd="0" presId="urn:microsoft.com/office/officeart/2005/8/layout/hierarchy5"/>
    <dgm:cxn modelId="{C7D4FD4F-AE6E-4ADD-A727-54DE21C55C2B}" type="presParOf" srcId="{D7E8CC1A-21B0-416D-8A92-4621B4BB9E25}" destId="{B7D5D9FE-C68F-4914-BD10-F4C2798645F8}" srcOrd="0" destOrd="0" presId="urn:microsoft.com/office/officeart/2005/8/layout/hierarchy5"/>
    <dgm:cxn modelId="{D6B46AD8-5E19-4412-B521-B53ABEBE88F7}" type="presParOf" srcId="{B7D5D9FE-C68F-4914-BD10-F4C2798645F8}" destId="{1956B5EC-9E3D-4F17-B816-178DE511AE32}" srcOrd="0" destOrd="0" presId="urn:microsoft.com/office/officeart/2005/8/layout/hierarchy5"/>
    <dgm:cxn modelId="{FDA207E6-98B0-4DAD-B3AB-57C0241F7639}" type="presParOf" srcId="{D7E8CC1A-21B0-416D-8A92-4621B4BB9E25}" destId="{8EAF78C7-7E87-4045-925B-94BE09A09E6F}" srcOrd="1" destOrd="0" presId="urn:microsoft.com/office/officeart/2005/8/layout/hierarchy5"/>
    <dgm:cxn modelId="{63CDAB21-666D-49AB-A760-0D7C7A4925A9}" type="presParOf" srcId="{8EAF78C7-7E87-4045-925B-94BE09A09E6F}" destId="{DB1150E5-8123-4032-9650-2FE691A98FEF}" srcOrd="0" destOrd="0" presId="urn:microsoft.com/office/officeart/2005/8/layout/hierarchy5"/>
    <dgm:cxn modelId="{0C38AEAA-4CE4-49A6-B358-D89FE3EAB8C9}" type="presParOf" srcId="{8EAF78C7-7E87-4045-925B-94BE09A09E6F}" destId="{F4374F6C-8AA1-4621-BB7F-A3EA436FDF03}" srcOrd="1" destOrd="0" presId="urn:microsoft.com/office/officeart/2005/8/layout/hierarchy5"/>
    <dgm:cxn modelId="{A9B3205C-524D-4330-B5E3-48177175B9CD}" type="presParOf" srcId="{9E375C9B-EA1B-41CE-B95A-F6449A2BAF01}" destId="{4D1B59A2-FEE2-4DF8-8B0D-07FC177F16D4}" srcOrd="2" destOrd="0" presId="urn:microsoft.com/office/officeart/2005/8/layout/hierarchy5"/>
    <dgm:cxn modelId="{44AE886C-F5CE-46F8-83DD-1174E3AD7BFB}" type="presParOf" srcId="{4D1B59A2-FEE2-4DF8-8B0D-07FC177F16D4}" destId="{B7F4C753-DD7C-4BEA-BFC9-55BE1710D55D}" srcOrd="0" destOrd="0" presId="urn:microsoft.com/office/officeart/2005/8/layout/hierarchy5"/>
    <dgm:cxn modelId="{26CE83D7-BFF8-4F82-8A93-CF6C1E112BF3}" type="presParOf" srcId="{9E375C9B-EA1B-41CE-B95A-F6449A2BAF01}" destId="{6A0F376C-0896-4051-924B-30F1C7BB096F}" srcOrd="3" destOrd="0" presId="urn:microsoft.com/office/officeart/2005/8/layout/hierarchy5"/>
    <dgm:cxn modelId="{938DB25C-61D4-46D1-98A8-712B810E3EE1}" type="presParOf" srcId="{6A0F376C-0896-4051-924B-30F1C7BB096F}" destId="{9B8F9DF7-86A6-4B75-9B49-31AA94B695DF}" srcOrd="0" destOrd="0" presId="urn:microsoft.com/office/officeart/2005/8/layout/hierarchy5"/>
    <dgm:cxn modelId="{B364B9BC-821F-434E-853C-6EFD3C60F96B}" type="presParOf" srcId="{6A0F376C-0896-4051-924B-30F1C7BB096F}" destId="{7D96D834-B66B-4495-ABF4-7E33703C07EB}" srcOrd="1" destOrd="0" presId="urn:microsoft.com/office/officeart/2005/8/layout/hierarchy5"/>
    <dgm:cxn modelId="{2CE6A29C-6742-4EC7-AD80-4F10916DA895}" type="presParOf" srcId="{7D96D834-B66B-4495-ABF4-7E33703C07EB}" destId="{8CDCF669-156C-49FF-B7C0-06CD53F79781}" srcOrd="0" destOrd="0" presId="urn:microsoft.com/office/officeart/2005/8/layout/hierarchy5"/>
    <dgm:cxn modelId="{5EAD8BBC-CB11-4FC6-83E4-FABA3FA74ECB}" type="presParOf" srcId="{8CDCF669-156C-49FF-B7C0-06CD53F79781}" destId="{B21CDBB0-E0A7-4305-88A8-BB7C6AD7103A}" srcOrd="0" destOrd="0" presId="urn:microsoft.com/office/officeart/2005/8/layout/hierarchy5"/>
    <dgm:cxn modelId="{585C6C1C-1A08-4E1F-BA7F-47BD5C1D0F35}" type="presParOf" srcId="{7D96D834-B66B-4495-ABF4-7E33703C07EB}" destId="{C7697878-7E44-4D6E-8CD9-D35DD7B595D7}" srcOrd="1" destOrd="0" presId="urn:microsoft.com/office/officeart/2005/8/layout/hierarchy5"/>
    <dgm:cxn modelId="{5D6E6285-A195-49C0-9652-B9464DE95ABF}" type="presParOf" srcId="{C7697878-7E44-4D6E-8CD9-D35DD7B595D7}" destId="{442985CD-0035-4BFF-88CA-B26572AD72AD}" srcOrd="0" destOrd="0" presId="urn:microsoft.com/office/officeart/2005/8/layout/hierarchy5"/>
    <dgm:cxn modelId="{08BD2033-5242-4A21-8FD4-4243A795B110}" type="presParOf" srcId="{C7697878-7E44-4D6E-8CD9-D35DD7B595D7}" destId="{A9922756-4B65-4083-91D1-D3E4F672C91D}" srcOrd="1" destOrd="0" presId="urn:microsoft.com/office/officeart/2005/8/layout/hierarchy5"/>
    <dgm:cxn modelId="{26F27CEA-55C7-450C-B74F-7EBD4DA2A796}" type="presParOf" srcId="{68F95EF5-D358-480D-BB6F-3AE3D9466802}" destId="{9BC4F7DD-CA40-4BAE-A479-EBAA402D4007}" srcOrd="2" destOrd="0" presId="urn:microsoft.com/office/officeart/2005/8/layout/hierarchy5"/>
    <dgm:cxn modelId="{2C0BAA9C-2125-4813-98C0-7BB637BED0FC}" type="presParOf" srcId="{9BC4F7DD-CA40-4BAE-A479-EBAA402D4007}" destId="{05F05DC8-5F7F-43CA-B0CD-3E5BD7EC901E}" srcOrd="0" destOrd="0" presId="urn:microsoft.com/office/officeart/2005/8/layout/hierarchy5"/>
    <dgm:cxn modelId="{3AD19CE2-B1BC-4D61-AFF8-1C99E14E278D}" type="presParOf" srcId="{68F95EF5-D358-480D-BB6F-3AE3D9466802}" destId="{70A444B3-B800-465F-8BFA-D395850EDF2E}" srcOrd="3" destOrd="0" presId="urn:microsoft.com/office/officeart/2005/8/layout/hierarchy5"/>
    <dgm:cxn modelId="{9625E83E-B57B-4675-B40A-93D45964E982}" type="presParOf" srcId="{70A444B3-B800-465F-8BFA-D395850EDF2E}" destId="{2B4E095A-5A51-4512-B7AE-E988928F7CBD}" srcOrd="0" destOrd="0" presId="urn:microsoft.com/office/officeart/2005/8/layout/hierarchy5"/>
    <dgm:cxn modelId="{3A06C8C5-1C9E-4139-9AD3-92D0D50A105F}" type="presParOf" srcId="{70A444B3-B800-465F-8BFA-D395850EDF2E}" destId="{3CA97FC9-6F17-43FA-B8DE-E5C46F974CB7}" srcOrd="1" destOrd="0" presId="urn:microsoft.com/office/officeart/2005/8/layout/hierarchy5"/>
    <dgm:cxn modelId="{3BB9F571-C19D-40B1-ADD1-8D083577705E}" type="presParOf" srcId="{3CA97FC9-6F17-43FA-B8DE-E5C46F974CB7}" destId="{5A1E5365-D3F0-4F06-A0B2-09823B183433}" srcOrd="0" destOrd="0" presId="urn:microsoft.com/office/officeart/2005/8/layout/hierarchy5"/>
    <dgm:cxn modelId="{AF854879-79B2-4BDF-B6AC-3F9F0803F550}" type="presParOf" srcId="{5A1E5365-D3F0-4F06-A0B2-09823B183433}" destId="{5FEC0843-B795-48D4-8921-29DD08504577}" srcOrd="0" destOrd="0" presId="urn:microsoft.com/office/officeart/2005/8/layout/hierarchy5"/>
    <dgm:cxn modelId="{D90AB902-E92C-4512-81C1-7DDB329C009F}" type="presParOf" srcId="{3CA97FC9-6F17-43FA-B8DE-E5C46F974CB7}" destId="{62C2A2BC-5E06-4066-A269-96CB14BE0F8A}" srcOrd="1" destOrd="0" presId="urn:microsoft.com/office/officeart/2005/8/layout/hierarchy5"/>
    <dgm:cxn modelId="{D0905B7A-7566-4905-BC18-42BCA3935BDC}" type="presParOf" srcId="{62C2A2BC-5E06-4066-A269-96CB14BE0F8A}" destId="{C6030DF3-392A-48A6-BBB0-1C3351246C15}" srcOrd="0" destOrd="0" presId="urn:microsoft.com/office/officeart/2005/8/layout/hierarchy5"/>
    <dgm:cxn modelId="{4B060573-EF66-4145-AF80-22398F6863BE}" type="presParOf" srcId="{62C2A2BC-5E06-4066-A269-96CB14BE0F8A}" destId="{A301EC40-8A81-4A82-9D65-E388C3A3D1BA}" srcOrd="1" destOrd="0" presId="urn:microsoft.com/office/officeart/2005/8/layout/hierarchy5"/>
    <dgm:cxn modelId="{06307EEF-F1C3-4A08-8268-8023CA9063EA}" type="presParOf" srcId="{68F95EF5-D358-480D-BB6F-3AE3D9466802}" destId="{559C1850-86F3-4650-B006-44FD15108EE4}" srcOrd="4" destOrd="0" presId="urn:microsoft.com/office/officeart/2005/8/layout/hierarchy5"/>
    <dgm:cxn modelId="{2D7D43DC-8D81-49A4-885A-E7A99D9DDBEA}" type="presParOf" srcId="{559C1850-86F3-4650-B006-44FD15108EE4}" destId="{48B3B544-C222-47F6-9AB4-C14BE16F5BE9}" srcOrd="0" destOrd="0" presId="urn:microsoft.com/office/officeart/2005/8/layout/hierarchy5"/>
    <dgm:cxn modelId="{3DB66D80-E25D-4193-B1EA-1E5417FBB764}" type="presParOf" srcId="{68F95EF5-D358-480D-BB6F-3AE3D9466802}" destId="{E3C352FA-5F6E-4B8F-A6CD-84248C57F051}" srcOrd="5" destOrd="0" presId="urn:microsoft.com/office/officeart/2005/8/layout/hierarchy5"/>
    <dgm:cxn modelId="{976FD1AB-AB50-47FE-99C6-88B64AB6E8D4}" type="presParOf" srcId="{E3C352FA-5F6E-4B8F-A6CD-84248C57F051}" destId="{3E5FB44C-B2B1-4B1E-A718-B5528331CDC3}" srcOrd="0" destOrd="0" presId="urn:microsoft.com/office/officeart/2005/8/layout/hierarchy5"/>
    <dgm:cxn modelId="{98957B9C-BD4D-4AD9-ACDE-DC0EB6863B07}" type="presParOf" srcId="{E3C352FA-5F6E-4B8F-A6CD-84248C57F051}" destId="{6DFFD7A8-DCB1-427B-B2E8-24FD0B20A84A}" srcOrd="1" destOrd="0" presId="urn:microsoft.com/office/officeart/2005/8/layout/hierarchy5"/>
    <dgm:cxn modelId="{466DB7A5-8233-4005-9F11-87A38ECF6430}" type="presParOf" srcId="{6DFFD7A8-DCB1-427B-B2E8-24FD0B20A84A}" destId="{3CE04667-5534-4ED7-92EB-138881CDA93C}" srcOrd="0" destOrd="0" presId="urn:microsoft.com/office/officeart/2005/8/layout/hierarchy5"/>
    <dgm:cxn modelId="{18BB1260-B760-4E0F-BBE6-86C2CAE41F86}" type="presParOf" srcId="{3CE04667-5534-4ED7-92EB-138881CDA93C}" destId="{66FE9956-50E7-4999-BB0B-D84BCDCC4606}" srcOrd="0" destOrd="0" presId="urn:microsoft.com/office/officeart/2005/8/layout/hierarchy5"/>
    <dgm:cxn modelId="{8A370B90-C8EA-4A65-9302-C1777514DD13}" type="presParOf" srcId="{6DFFD7A8-DCB1-427B-B2E8-24FD0B20A84A}" destId="{4608A978-BF24-4957-976E-F6E52A43159E}" srcOrd="1" destOrd="0" presId="urn:microsoft.com/office/officeart/2005/8/layout/hierarchy5"/>
    <dgm:cxn modelId="{BC3E074A-1109-43AD-9303-3A923B5F9C67}" type="presParOf" srcId="{4608A978-BF24-4957-976E-F6E52A43159E}" destId="{3F0878D0-5479-4193-8997-4AC137D261FB}" srcOrd="0" destOrd="0" presId="urn:microsoft.com/office/officeart/2005/8/layout/hierarchy5"/>
    <dgm:cxn modelId="{7A0BFDCC-1183-4F6F-8118-29111DE0C8D4}" type="presParOf" srcId="{4608A978-BF24-4957-976E-F6E52A43159E}" destId="{E25C4F80-1517-4345-AC33-71BA515E8E11}" srcOrd="1" destOrd="0" presId="urn:microsoft.com/office/officeart/2005/8/layout/hierarchy5"/>
    <dgm:cxn modelId="{3BB4037E-DE0F-4425-BED7-A72627225840}" type="presParOf" srcId="{E25C4F80-1517-4345-AC33-71BA515E8E11}" destId="{D399D2E1-8A69-4DEC-9017-575E80FB5994}" srcOrd="0" destOrd="0" presId="urn:microsoft.com/office/officeart/2005/8/layout/hierarchy5"/>
    <dgm:cxn modelId="{F8315146-3791-499C-BBF0-B9872480741E}" type="presParOf" srcId="{D399D2E1-8A69-4DEC-9017-575E80FB5994}" destId="{4B1BEA06-3179-4EC7-8DC3-87B4FB599ECE}" srcOrd="0" destOrd="0" presId="urn:microsoft.com/office/officeart/2005/8/layout/hierarchy5"/>
    <dgm:cxn modelId="{9B902130-DCD6-4956-B46A-A5306D583C49}" type="presParOf" srcId="{E25C4F80-1517-4345-AC33-71BA515E8E11}" destId="{05E9B354-A340-43B3-8040-3364DEDB2D6D}" srcOrd="1" destOrd="0" presId="urn:microsoft.com/office/officeart/2005/8/layout/hierarchy5"/>
    <dgm:cxn modelId="{548A68D1-0119-4974-A949-9E4B3543F96F}" type="presParOf" srcId="{05E9B354-A340-43B3-8040-3364DEDB2D6D}" destId="{D9A9E822-CF0C-468D-B2FD-CF6ED6401418}" srcOrd="0" destOrd="0" presId="urn:microsoft.com/office/officeart/2005/8/layout/hierarchy5"/>
    <dgm:cxn modelId="{37272A2C-1FC0-4C36-A7A2-C6F5234434C5}" type="presParOf" srcId="{05E9B354-A340-43B3-8040-3364DEDB2D6D}" destId="{DF7D0C9D-8E35-48D4-91AE-2DC2EC678566}" srcOrd="1" destOrd="0" presId="urn:microsoft.com/office/officeart/2005/8/layout/hierarchy5"/>
    <dgm:cxn modelId="{AB22E26F-9A06-4767-9B28-A0DB51E10C74}" type="presParOf" srcId="{6DFFD7A8-DCB1-427B-B2E8-24FD0B20A84A}" destId="{35BAF194-5DA0-4273-B196-BDDA651D2578}" srcOrd="2" destOrd="0" presId="urn:microsoft.com/office/officeart/2005/8/layout/hierarchy5"/>
    <dgm:cxn modelId="{F5FEB6A8-D2E6-44EC-A9F3-EDD07E8FA12F}" type="presParOf" srcId="{35BAF194-5DA0-4273-B196-BDDA651D2578}" destId="{CF5E9F55-C961-4FBD-BCF8-4287091A1A4C}" srcOrd="0" destOrd="0" presId="urn:microsoft.com/office/officeart/2005/8/layout/hierarchy5"/>
    <dgm:cxn modelId="{7A9B8097-FB24-438A-A7D6-1F823C7E1CA3}" type="presParOf" srcId="{6DFFD7A8-DCB1-427B-B2E8-24FD0B20A84A}" destId="{1F4FDF6A-D42B-448E-8C5E-BC9AF8C5CB3B}" srcOrd="3" destOrd="0" presId="urn:microsoft.com/office/officeart/2005/8/layout/hierarchy5"/>
    <dgm:cxn modelId="{EB208C3B-8889-475E-B8B8-452FB82F949D}" type="presParOf" srcId="{1F4FDF6A-D42B-448E-8C5E-BC9AF8C5CB3B}" destId="{A595134D-B885-4A85-8C8C-6F192C92641A}" srcOrd="0" destOrd="0" presId="urn:microsoft.com/office/officeart/2005/8/layout/hierarchy5"/>
    <dgm:cxn modelId="{63F3FFBA-1E74-43B5-9D67-67A45022F7F5}" type="presParOf" srcId="{1F4FDF6A-D42B-448E-8C5E-BC9AF8C5CB3B}" destId="{46F88404-ED74-4FDB-B020-31C073D9412C}" srcOrd="1" destOrd="0" presId="urn:microsoft.com/office/officeart/2005/8/layout/hierarchy5"/>
    <dgm:cxn modelId="{7402018F-9AD5-4540-9645-F79B2C7A919A}" type="presParOf" srcId="{46F88404-ED74-4FDB-B020-31C073D9412C}" destId="{FD05C5C3-5746-48C7-BAEB-01C53A2FEA94}" srcOrd="0" destOrd="0" presId="urn:microsoft.com/office/officeart/2005/8/layout/hierarchy5"/>
    <dgm:cxn modelId="{C3903626-96CA-40E6-9F29-E68B49679C75}" type="presParOf" srcId="{FD05C5C3-5746-48C7-BAEB-01C53A2FEA94}" destId="{BE731D48-F49B-40CB-A424-6B3C7D03F7EB}" srcOrd="0" destOrd="0" presId="urn:microsoft.com/office/officeart/2005/8/layout/hierarchy5"/>
    <dgm:cxn modelId="{64915E63-2742-4109-8028-E157297B8A03}" type="presParOf" srcId="{46F88404-ED74-4FDB-B020-31C073D9412C}" destId="{9A82C23C-413F-4602-B9BA-009A467D9BF9}" srcOrd="1" destOrd="0" presId="urn:microsoft.com/office/officeart/2005/8/layout/hierarchy5"/>
    <dgm:cxn modelId="{5233FED7-475B-4B35-A30C-AF0F581F1055}" type="presParOf" srcId="{9A82C23C-413F-4602-B9BA-009A467D9BF9}" destId="{7FBCD3AF-6D13-45DA-80E3-851D4F8A389A}" srcOrd="0" destOrd="0" presId="urn:microsoft.com/office/officeart/2005/8/layout/hierarchy5"/>
    <dgm:cxn modelId="{7751951C-7EC9-4896-B426-9E52B4982C4E}" type="presParOf" srcId="{9A82C23C-413F-4602-B9BA-009A467D9BF9}" destId="{FBC51179-E0DF-41A7-A614-2713595E10D4}" srcOrd="1" destOrd="0" presId="urn:microsoft.com/office/officeart/2005/8/layout/hierarchy5"/>
    <dgm:cxn modelId="{EC590454-A04E-4608-9C83-80C11ADF5343}" type="presParOf" srcId="{68F95EF5-D358-480D-BB6F-3AE3D9466802}" destId="{BA5858ED-020F-49F2-AC1B-39FD461677A6}" srcOrd="6" destOrd="0" presId="urn:microsoft.com/office/officeart/2005/8/layout/hierarchy5"/>
    <dgm:cxn modelId="{AA1137FC-EC3B-4073-9E98-79D5185ECED6}" type="presParOf" srcId="{BA5858ED-020F-49F2-AC1B-39FD461677A6}" destId="{3896A2D4-F7D1-4442-A919-4EF978C61C30}" srcOrd="0" destOrd="0" presId="urn:microsoft.com/office/officeart/2005/8/layout/hierarchy5"/>
    <dgm:cxn modelId="{6BA5683D-ACE8-466E-B77A-2E96731AFBF9}" type="presParOf" srcId="{68F95EF5-D358-480D-BB6F-3AE3D9466802}" destId="{B7A569DE-0B8C-4605-9009-EBD65E632CE9}" srcOrd="7" destOrd="0" presId="urn:microsoft.com/office/officeart/2005/8/layout/hierarchy5"/>
    <dgm:cxn modelId="{1BC35FFD-9692-4845-B771-8A295A52BE30}" type="presParOf" srcId="{B7A569DE-0B8C-4605-9009-EBD65E632CE9}" destId="{A2816FDE-5EF2-4F23-A594-98FCEE9F73E8}" srcOrd="0" destOrd="0" presId="urn:microsoft.com/office/officeart/2005/8/layout/hierarchy5"/>
    <dgm:cxn modelId="{F3FBD3B7-B723-4AF6-A326-71104E7A4549}" type="presParOf" srcId="{B7A569DE-0B8C-4605-9009-EBD65E632CE9}" destId="{DBBDA617-F405-4EBC-B2D4-A210C18B63ED}" srcOrd="1" destOrd="0" presId="urn:microsoft.com/office/officeart/2005/8/layout/hierarchy5"/>
    <dgm:cxn modelId="{536ED5B8-23C7-4C0F-BDC4-79ACF1AF4977}" type="presParOf" srcId="{68F95EF5-D358-480D-BB6F-3AE3D9466802}" destId="{3F497BB0-635D-4B57-8AED-E688DE8577D7}" srcOrd="8" destOrd="0" presId="urn:microsoft.com/office/officeart/2005/8/layout/hierarchy5"/>
    <dgm:cxn modelId="{7D0579D8-3158-490A-A58F-06A98A1EF1CE}" type="presParOf" srcId="{3F497BB0-635D-4B57-8AED-E688DE8577D7}" destId="{44110E58-7ABA-4D98-897D-2C7C1845C66E}" srcOrd="0" destOrd="0" presId="urn:microsoft.com/office/officeart/2005/8/layout/hierarchy5"/>
    <dgm:cxn modelId="{04DCF726-0FB3-4641-97E0-08DC1E726099}" type="presParOf" srcId="{68F95EF5-D358-480D-BB6F-3AE3D9466802}" destId="{0096CD9A-8D6C-4DDF-86EB-15C2CD36E535}" srcOrd="9" destOrd="0" presId="urn:microsoft.com/office/officeart/2005/8/layout/hierarchy5"/>
    <dgm:cxn modelId="{8A9E4C04-6778-430F-890A-6934C7FD56D9}" type="presParOf" srcId="{0096CD9A-8D6C-4DDF-86EB-15C2CD36E535}" destId="{69100CAB-A4F7-46D2-9148-E2DB480ADBFD}" srcOrd="0" destOrd="0" presId="urn:microsoft.com/office/officeart/2005/8/layout/hierarchy5"/>
    <dgm:cxn modelId="{B59662F0-7154-4998-9018-F2A1D6FCF78D}" type="presParOf" srcId="{0096CD9A-8D6C-4DDF-86EB-15C2CD36E535}" destId="{A4C20623-9240-4C78-AB29-BF879CC00B25}" srcOrd="1" destOrd="0" presId="urn:microsoft.com/office/officeart/2005/8/layout/hierarchy5"/>
    <dgm:cxn modelId="{10339C56-3BB3-4D7B-8AF9-5764096EC06D}" type="presParOf" srcId="{A4C20623-9240-4C78-AB29-BF879CC00B25}" destId="{C8391BAE-7EF6-4692-903F-618AF7C763F1}" srcOrd="0" destOrd="0" presId="urn:microsoft.com/office/officeart/2005/8/layout/hierarchy5"/>
    <dgm:cxn modelId="{87EC8198-E64D-4548-8078-7F720D5FFB80}" type="presParOf" srcId="{C8391BAE-7EF6-4692-903F-618AF7C763F1}" destId="{CC8EA991-CE43-471C-A421-E868E1AF6F4A}" srcOrd="0" destOrd="0" presId="urn:microsoft.com/office/officeart/2005/8/layout/hierarchy5"/>
    <dgm:cxn modelId="{1EB22E18-E157-41E2-8A44-70C4A302E60B}" type="presParOf" srcId="{A4C20623-9240-4C78-AB29-BF879CC00B25}" destId="{51E62566-1578-48AF-841B-84A4085A12B6}" srcOrd="1" destOrd="0" presId="urn:microsoft.com/office/officeart/2005/8/layout/hierarchy5"/>
    <dgm:cxn modelId="{F67A45E3-E8E8-4B1F-8C42-92D630C4EA2E}" type="presParOf" srcId="{51E62566-1578-48AF-841B-84A4085A12B6}" destId="{72FBB0B6-DFEE-4670-A355-7C61C6280835}" srcOrd="0" destOrd="0" presId="urn:microsoft.com/office/officeart/2005/8/layout/hierarchy5"/>
    <dgm:cxn modelId="{8D0D31BA-5DD7-4FC5-9408-876B6C5CA224}" type="presParOf" srcId="{51E62566-1578-48AF-841B-84A4085A12B6}" destId="{D0B78811-B0C6-454E-81C6-5643A405412A}" srcOrd="1" destOrd="0" presId="urn:microsoft.com/office/officeart/2005/8/layout/hierarchy5"/>
    <dgm:cxn modelId="{6DEBFEE3-7950-47DD-9266-960F83F83D9D}" type="presParOf" srcId="{D0B78811-B0C6-454E-81C6-5643A405412A}" destId="{864FFD1E-9916-41BE-B0C4-D21CD55532FE}" srcOrd="0" destOrd="0" presId="urn:microsoft.com/office/officeart/2005/8/layout/hierarchy5"/>
    <dgm:cxn modelId="{7952FA1C-9872-449D-AB03-390FA93B32DC}" type="presParOf" srcId="{864FFD1E-9916-41BE-B0C4-D21CD55532FE}" destId="{233F7378-AF47-44CC-BC94-5920CADDAE04}" srcOrd="0" destOrd="0" presId="urn:microsoft.com/office/officeart/2005/8/layout/hierarchy5"/>
    <dgm:cxn modelId="{337E19D9-E53D-45E4-98BA-EFDAFE854F16}" type="presParOf" srcId="{D0B78811-B0C6-454E-81C6-5643A405412A}" destId="{B2367F52-263C-4115-B10F-213EADF3409C}" srcOrd="1" destOrd="0" presId="urn:microsoft.com/office/officeart/2005/8/layout/hierarchy5"/>
    <dgm:cxn modelId="{E0896019-0923-4E65-A0C5-5DD28A932A71}" type="presParOf" srcId="{B2367F52-263C-4115-B10F-213EADF3409C}" destId="{5C0B5052-BE55-4841-9A5E-4535E9EE3952}" srcOrd="0" destOrd="0" presId="urn:microsoft.com/office/officeart/2005/8/layout/hierarchy5"/>
    <dgm:cxn modelId="{326529ED-E94E-4421-88E6-FDD82AEA6916}" type="presParOf" srcId="{B2367F52-263C-4115-B10F-213EADF3409C}" destId="{DF7DEFE5-214E-42B1-BE4C-E6D3D5BC0DF5}" srcOrd="1" destOrd="0" presId="urn:microsoft.com/office/officeart/2005/8/layout/hierarchy5"/>
    <dgm:cxn modelId="{B890E688-527F-4F64-ABDE-8C22DDAACBE5}" type="presParOf" srcId="{68F95EF5-D358-480D-BB6F-3AE3D9466802}" destId="{4510A0EE-4F1C-4EB5-8E14-F46F863C6B0E}" srcOrd="10" destOrd="0" presId="urn:microsoft.com/office/officeart/2005/8/layout/hierarchy5"/>
    <dgm:cxn modelId="{5DAC6AE7-7B77-4DCA-AA7A-78EE4E54284E}" type="presParOf" srcId="{4510A0EE-4F1C-4EB5-8E14-F46F863C6B0E}" destId="{EAB47137-534D-491B-A202-5CF905F898AF}" srcOrd="0" destOrd="0" presId="urn:microsoft.com/office/officeart/2005/8/layout/hierarchy5"/>
    <dgm:cxn modelId="{5BAE2601-673F-4C7A-9936-755CBF2ED5B7}" type="presParOf" srcId="{68F95EF5-D358-480D-BB6F-3AE3D9466802}" destId="{721A4B46-DA7A-49F1-B4A4-AFC42ABAACE8}" srcOrd="11" destOrd="0" presId="urn:microsoft.com/office/officeart/2005/8/layout/hierarchy5"/>
    <dgm:cxn modelId="{04123C1B-0896-44E9-9C6A-CFFB4B5F5535}" type="presParOf" srcId="{721A4B46-DA7A-49F1-B4A4-AFC42ABAACE8}" destId="{861124C5-DEC1-4488-9667-E2C23610D634}" srcOrd="0" destOrd="0" presId="urn:microsoft.com/office/officeart/2005/8/layout/hierarchy5"/>
    <dgm:cxn modelId="{16274C23-5722-45D6-A72D-83C29FA44EAB}" type="presParOf" srcId="{721A4B46-DA7A-49F1-B4A4-AFC42ABAACE8}" destId="{8A406D3C-92CD-4038-BC7D-4BEB444256E0}" srcOrd="1" destOrd="0" presId="urn:microsoft.com/office/officeart/2005/8/layout/hierarchy5"/>
    <dgm:cxn modelId="{541100C4-016C-4351-85A9-76DF12C0EBBA}" type="presParOf" srcId="{8A406D3C-92CD-4038-BC7D-4BEB444256E0}" destId="{2673EE65-7FB1-4033-834C-1F3EC8C0DD6A}" srcOrd="0" destOrd="0" presId="urn:microsoft.com/office/officeart/2005/8/layout/hierarchy5"/>
    <dgm:cxn modelId="{980608D5-A3B0-48A8-83A3-50B7ADE710EC}" type="presParOf" srcId="{2673EE65-7FB1-4033-834C-1F3EC8C0DD6A}" destId="{2C0642C5-FF95-451B-975D-6139AEE9C6C8}" srcOrd="0" destOrd="0" presId="urn:microsoft.com/office/officeart/2005/8/layout/hierarchy5"/>
    <dgm:cxn modelId="{ACB714C8-D1FD-4743-A9BC-DA5BFB8DAF0B}" type="presParOf" srcId="{8A406D3C-92CD-4038-BC7D-4BEB444256E0}" destId="{37513978-A23B-4C8A-B736-7E7FFDA6BEA1}" srcOrd="1" destOrd="0" presId="urn:microsoft.com/office/officeart/2005/8/layout/hierarchy5"/>
    <dgm:cxn modelId="{A3D072DF-A011-40F4-9F54-6A6755D70C30}" type="presParOf" srcId="{37513978-A23B-4C8A-B736-7E7FFDA6BEA1}" destId="{DE2A6E35-683F-4FD0-ADF9-219107DA29A5}" srcOrd="0" destOrd="0" presId="urn:microsoft.com/office/officeart/2005/8/layout/hierarchy5"/>
    <dgm:cxn modelId="{D42E7419-3E54-45B5-A105-7C756852B81A}" type="presParOf" srcId="{37513978-A23B-4C8A-B736-7E7FFDA6BEA1}" destId="{19540989-06E1-4586-814C-8E0C583F8144}" srcOrd="1" destOrd="0" presId="urn:microsoft.com/office/officeart/2005/8/layout/hierarchy5"/>
    <dgm:cxn modelId="{F5C6010C-A0FF-4A51-BDBC-73F92B01D7C7}" type="presParOf" srcId="{6DFFAAA5-AA31-4EFA-B294-D687B62FDCB3}" destId="{FE07DDDF-38BB-43DD-8F56-1389E63B32E5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E99C13-49FA-4BC9-86A8-E226182F8857}" type="doc">
      <dgm:prSet loTypeId="urn:microsoft.com/office/officeart/2005/8/layout/cycle1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71EBC040-B36C-4832-8985-F5B3A2540316}">
      <dgm:prSet phldrT="[Texto]" custT="1"/>
      <dgm:spPr/>
      <dgm:t>
        <a:bodyPr/>
        <a:lstStyle/>
        <a:p>
          <a:r>
            <a:rPr lang="es-EC" sz="1200" smtClean="0">
              <a:latin typeface="Roboto Condensed" panose="020B0604020202020204" charset="0"/>
              <a:ea typeface="Roboto Condensed" panose="020B0604020202020204" charset="0"/>
            </a:rPr>
            <a:t>Administración funcional</a:t>
          </a:r>
          <a:endParaRPr lang="es-MX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F233F856-D849-44EA-A1CC-10AD9B1EFA31}" type="parTrans" cxnId="{77FE311D-8615-435D-94BF-464D91872B98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CAD94F57-54E6-44D5-9E12-ECE387FD6E00}" type="sibTrans" cxnId="{77FE311D-8615-435D-94BF-464D91872B98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18E43425-9217-411C-841A-4E002FD15DC3}">
      <dgm:prSet custT="1"/>
      <dgm:spPr/>
      <dgm:t>
        <a:bodyPr/>
        <a:lstStyle/>
        <a:p>
          <a:r>
            <a:rPr lang="es-EC" sz="1200" b="0" i="0" u="none" strike="noStrike" cap="none" smtClean="0">
              <a:latin typeface="Roboto Condensed" panose="020B0604020202020204" charset="0"/>
              <a:ea typeface="Roboto Condensed" panose="020B0604020202020204" charset="0"/>
              <a:cs typeface="Roboto Condensed"/>
            </a:rPr>
            <a:t>Administración</a:t>
          </a:r>
          <a:r>
            <a:rPr lang="es-EC" sz="1200" smtClean="0">
              <a:latin typeface="Roboto Condensed" panose="020B0604020202020204" charset="0"/>
              <a:ea typeface="Roboto Condensed" panose="020B0604020202020204" charset="0"/>
            </a:rPr>
            <a:t> científica</a:t>
          </a:r>
          <a:endParaRPr lang="es-MX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275F2DEE-49AA-4CBE-B5F6-DD9E2EAA4A30}" type="parTrans" cxnId="{EBEC5F1A-0924-4123-BEEF-12E13C925632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68ECDFAC-DADF-4FD9-9749-C822380A0E39}" type="sibTrans" cxnId="{EBEC5F1A-0924-4123-BEEF-12E13C925632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3C2644DF-B8C3-4353-872C-1EAD7C9E7558}">
      <dgm:prSet custT="1"/>
      <dgm:spPr/>
      <dgm:t>
        <a:bodyPr/>
        <a:lstStyle/>
        <a:p>
          <a:r>
            <a:rPr lang="es-EC" sz="1200" smtClean="0">
              <a:latin typeface="Roboto Condensed" panose="020B0604020202020204" charset="0"/>
              <a:ea typeface="Roboto Condensed" panose="020B0604020202020204" charset="0"/>
            </a:rPr>
            <a:t>Enfoque de las relaciones humanas</a:t>
          </a:r>
          <a:endParaRPr lang="es-MX" sz="1200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564886C9-E415-4487-A9A6-75C38BA7C7DC}" type="parTrans" cxnId="{FF0D63D4-70DD-4B5A-B918-1CA4EBF5749E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A3ABC471-90C1-43E4-886F-AAEC20161756}" type="sibTrans" cxnId="{FF0D63D4-70DD-4B5A-B918-1CA4EBF5749E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73CB96C3-328F-40B8-8D9D-3C10DEA9729B}">
      <dgm:prSet custT="1"/>
      <dgm:spPr/>
      <dgm:t>
        <a:bodyPr/>
        <a:lstStyle/>
        <a:p>
          <a:r>
            <a:rPr lang="es-EC" sz="1200" b="0" i="0" u="none" strike="noStrike" cap="none" dirty="0" smtClean="0">
              <a:latin typeface="Roboto Condensed" panose="020B0604020202020204" charset="0"/>
              <a:ea typeface="Roboto Condensed" panose="020B0604020202020204" charset="0"/>
              <a:cs typeface="Roboto Condensed"/>
            </a:rPr>
            <a:t>Enfoque en </a:t>
          </a:r>
          <a:r>
            <a:rPr lang="es-EC" sz="1200" b="0" i="0" u="none" strike="noStrike" cap="none" dirty="0" smtClean="0"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rPr>
            <a:t>modelos</a:t>
          </a:r>
          <a:r>
            <a:rPr lang="es-EC" sz="1200" b="0" i="0" u="none" strike="noStrike" cap="none" dirty="0" smtClean="0">
              <a:latin typeface="Roboto Condensed" panose="020B0604020202020204" charset="0"/>
              <a:ea typeface="Roboto Condensed" panose="020B0604020202020204" charset="0"/>
              <a:cs typeface="Roboto Condensed"/>
            </a:rPr>
            <a:t> matemáticos</a:t>
          </a:r>
          <a:endParaRPr lang="es-MX" sz="1200" b="0" i="0" u="none" strike="noStrike" cap="none" dirty="0">
            <a:latin typeface="Roboto Condensed" panose="020B0604020202020204" charset="0"/>
            <a:ea typeface="Roboto Condensed" panose="020B0604020202020204" charset="0"/>
            <a:cs typeface="Roboto Condensed"/>
          </a:endParaRPr>
        </a:p>
      </dgm:t>
    </dgm:pt>
    <dgm:pt modelId="{E21ADF9B-3134-4F95-987D-B7391F49FAB2}" type="parTrans" cxnId="{C679A069-DC45-4CBC-8932-4094C28F45B8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B53D8589-3F92-4942-B1BB-0C99F85ACFC4}" type="sibTrans" cxnId="{C679A069-DC45-4CBC-8932-4094C28F45B8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FB49BD26-44C1-4CFA-8547-E53FF36E2C30}" type="pres">
      <dgm:prSet presAssocID="{DDE99C13-49FA-4BC9-86A8-E226182F885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FF1B54A-76AE-472B-987B-D84BEB27D64F}" type="pres">
      <dgm:prSet presAssocID="{18E43425-9217-411C-841A-4E002FD15DC3}" presName="dummy" presStyleCnt="0"/>
      <dgm:spPr/>
    </dgm:pt>
    <dgm:pt modelId="{ACEAF953-0D13-4F23-A6AB-5C6860CA6F32}" type="pres">
      <dgm:prSet presAssocID="{18E43425-9217-411C-841A-4E002FD15DC3}" presName="node" presStyleLbl="revTx" presStyleIdx="0" presStyleCnt="4" custScaleX="11744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32D0195-15F9-4D71-9079-B8DF20C6331F}" type="pres">
      <dgm:prSet presAssocID="{68ECDFAC-DADF-4FD9-9749-C822380A0E39}" presName="sibTrans" presStyleLbl="node1" presStyleIdx="0" presStyleCnt="4"/>
      <dgm:spPr/>
      <dgm:t>
        <a:bodyPr/>
        <a:lstStyle/>
        <a:p>
          <a:endParaRPr lang="es-MX"/>
        </a:p>
      </dgm:t>
    </dgm:pt>
    <dgm:pt modelId="{D330EBB5-8DFD-4438-A4B9-A3E4C4985F24}" type="pres">
      <dgm:prSet presAssocID="{71EBC040-B36C-4832-8985-F5B3A2540316}" presName="dummy" presStyleCnt="0"/>
      <dgm:spPr/>
    </dgm:pt>
    <dgm:pt modelId="{91C399CC-9D81-4C40-A497-5270939BB9D4}" type="pres">
      <dgm:prSet presAssocID="{71EBC040-B36C-4832-8985-F5B3A2540316}" presName="node" presStyleLbl="revTx" presStyleIdx="1" presStyleCnt="4" custScaleX="122274" custRadScaleRad="104057" custRadScaleInc="100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5B9B48B-E185-4FF7-849A-ACAF263A23F1}" type="pres">
      <dgm:prSet presAssocID="{CAD94F57-54E6-44D5-9E12-ECE387FD6E00}" presName="sibTrans" presStyleLbl="node1" presStyleIdx="1" presStyleCnt="4"/>
      <dgm:spPr/>
      <dgm:t>
        <a:bodyPr/>
        <a:lstStyle/>
        <a:p>
          <a:endParaRPr lang="es-MX"/>
        </a:p>
      </dgm:t>
    </dgm:pt>
    <dgm:pt modelId="{843D10C2-2E6D-4407-8A42-B2DA1D1A7C53}" type="pres">
      <dgm:prSet presAssocID="{3C2644DF-B8C3-4353-872C-1EAD7C9E7558}" presName="dummy" presStyleCnt="0"/>
      <dgm:spPr/>
    </dgm:pt>
    <dgm:pt modelId="{EB99ECC2-9FD7-4351-A074-E46D97B9A751}" type="pres">
      <dgm:prSet presAssocID="{3C2644DF-B8C3-4353-872C-1EAD7C9E7558}" presName="node" presStyleLbl="revTx" presStyleIdx="2" presStyleCnt="4" custScaleX="11172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BF4203-F4BA-4C60-8816-9B4CEDE745FF}" type="pres">
      <dgm:prSet presAssocID="{A3ABC471-90C1-43E4-886F-AAEC20161756}" presName="sibTrans" presStyleLbl="node1" presStyleIdx="2" presStyleCnt="4"/>
      <dgm:spPr/>
      <dgm:t>
        <a:bodyPr/>
        <a:lstStyle/>
        <a:p>
          <a:endParaRPr lang="es-MX"/>
        </a:p>
      </dgm:t>
    </dgm:pt>
    <dgm:pt modelId="{6D9BFFD7-D120-4EAC-81C3-B0C7AFECA332}" type="pres">
      <dgm:prSet presAssocID="{73CB96C3-328F-40B8-8D9D-3C10DEA9729B}" presName="dummy" presStyleCnt="0"/>
      <dgm:spPr/>
    </dgm:pt>
    <dgm:pt modelId="{CD9A4226-D2A2-4A50-86E9-876362F24135}" type="pres">
      <dgm:prSet presAssocID="{73CB96C3-328F-40B8-8D9D-3C10DEA9729B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73ED746-AAC3-4480-B2F5-8BC7730E3D41}" type="pres">
      <dgm:prSet presAssocID="{B53D8589-3F92-4942-B1BB-0C99F85ACFC4}" presName="sibTrans" presStyleLbl="node1" presStyleIdx="3" presStyleCnt="4"/>
      <dgm:spPr/>
      <dgm:t>
        <a:bodyPr/>
        <a:lstStyle/>
        <a:p>
          <a:endParaRPr lang="es-MX"/>
        </a:p>
      </dgm:t>
    </dgm:pt>
  </dgm:ptLst>
  <dgm:cxnLst>
    <dgm:cxn modelId="{D005BE59-E585-4147-849D-353CC69C1B1B}" type="presOf" srcId="{CAD94F57-54E6-44D5-9E12-ECE387FD6E00}" destId="{85B9B48B-E185-4FF7-849A-ACAF263A23F1}" srcOrd="0" destOrd="0" presId="urn:microsoft.com/office/officeart/2005/8/layout/cycle1"/>
    <dgm:cxn modelId="{6D7C1B01-207E-40F8-AFF6-2BDDF7C0DA29}" type="presOf" srcId="{A3ABC471-90C1-43E4-886F-AAEC20161756}" destId="{67BF4203-F4BA-4C60-8816-9B4CEDE745FF}" srcOrd="0" destOrd="0" presId="urn:microsoft.com/office/officeart/2005/8/layout/cycle1"/>
    <dgm:cxn modelId="{C3871B01-3A03-472C-85E1-B92C184DF4B2}" type="presOf" srcId="{B53D8589-3F92-4942-B1BB-0C99F85ACFC4}" destId="{573ED746-AAC3-4480-B2F5-8BC7730E3D41}" srcOrd="0" destOrd="0" presId="urn:microsoft.com/office/officeart/2005/8/layout/cycle1"/>
    <dgm:cxn modelId="{FF0D63D4-70DD-4B5A-B918-1CA4EBF5749E}" srcId="{DDE99C13-49FA-4BC9-86A8-E226182F8857}" destId="{3C2644DF-B8C3-4353-872C-1EAD7C9E7558}" srcOrd="2" destOrd="0" parTransId="{564886C9-E415-4487-A9A6-75C38BA7C7DC}" sibTransId="{A3ABC471-90C1-43E4-886F-AAEC20161756}"/>
    <dgm:cxn modelId="{76C9BCB1-F5FA-4860-953E-4C355E49EC54}" type="presOf" srcId="{18E43425-9217-411C-841A-4E002FD15DC3}" destId="{ACEAF953-0D13-4F23-A6AB-5C6860CA6F32}" srcOrd="0" destOrd="0" presId="urn:microsoft.com/office/officeart/2005/8/layout/cycle1"/>
    <dgm:cxn modelId="{1015E656-7791-4DF1-ABAC-B09E6DFE7BA7}" type="presOf" srcId="{71EBC040-B36C-4832-8985-F5B3A2540316}" destId="{91C399CC-9D81-4C40-A497-5270939BB9D4}" srcOrd="0" destOrd="0" presId="urn:microsoft.com/office/officeart/2005/8/layout/cycle1"/>
    <dgm:cxn modelId="{EBEC5F1A-0924-4123-BEEF-12E13C925632}" srcId="{DDE99C13-49FA-4BC9-86A8-E226182F8857}" destId="{18E43425-9217-411C-841A-4E002FD15DC3}" srcOrd="0" destOrd="0" parTransId="{275F2DEE-49AA-4CBE-B5F6-DD9E2EAA4A30}" sibTransId="{68ECDFAC-DADF-4FD9-9749-C822380A0E39}"/>
    <dgm:cxn modelId="{C679A069-DC45-4CBC-8932-4094C28F45B8}" srcId="{DDE99C13-49FA-4BC9-86A8-E226182F8857}" destId="{73CB96C3-328F-40B8-8D9D-3C10DEA9729B}" srcOrd="3" destOrd="0" parTransId="{E21ADF9B-3134-4F95-987D-B7391F49FAB2}" sibTransId="{B53D8589-3F92-4942-B1BB-0C99F85ACFC4}"/>
    <dgm:cxn modelId="{5D7C86EB-8D9A-44B5-98BE-062BD987A4A9}" type="presOf" srcId="{73CB96C3-328F-40B8-8D9D-3C10DEA9729B}" destId="{CD9A4226-D2A2-4A50-86E9-876362F24135}" srcOrd="0" destOrd="0" presId="urn:microsoft.com/office/officeart/2005/8/layout/cycle1"/>
    <dgm:cxn modelId="{C07A8689-9EF0-47B1-A1CA-B10EE3969F85}" type="presOf" srcId="{68ECDFAC-DADF-4FD9-9749-C822380A0E39}" destId="{632D0195-15F9-4D71-9079-B8DF20C6331F}" srcOrd="0" destOrd="0" presId="urn:microsoft.com/office/officeart/2005/8/layout/cycle1"/>
    <dgm:cxn modelId="{CA796850-324C-438E-87D5-AC050EFDE104}" type="presOf" srcId="{3C2644DF-B8C3-4353-872C-1EAD7C9E7558}" destId="{EB99ECC2-9FD7-4351-A074-E46D97B9A751}" srcOrd="0" destOrd="0" presId="urn:microsoft.com/office/officeart/2005/8/layout/cycle1"/>
    <dgm:cxn modelId="{02FCB406-9556-43DF-9A32-41383C4F9B0B}" type="presOf" srcId="{DDE99C13-49FA-4BC9-86A8-E226182F8857}" destId="{FB49BD26-44C1-4CFA-8547-E53FF36E2C30}" srcOrd="0" destOrd="0" presId="urn:microsoft.com/office/officeart/2005/8/layout/cycle1"/>
    <dgm:cxn modelId="{77FE311D-8615-435D-94BF-464D91872B98}" srcId="{DDE99C13-49FA-4BC9-86A8-E226182F8857}" destId="{71EBC040-B36C-4832-8985-F5B3A2540316}" srcOrd="1" destOrd="0" parTransId="{F233F856-D849-44EA-A1CC-10AD9B1EFA31}" sibTransId="{CAD94F57-54E6-44D5-9E12-ECE387FD6E00}"/>
    <dgm:cxn modelId="{5DDC0B98-F79F-40F1-BB40-BC18691E3BC6}" type="presParOf" srcId="{FB49BD26-44C1-4CFA-8547-E53FF36E2C30}" destId="{CFF1B54A-76AE-472B-987B-D84BEB27D64F}" srcOrd="0" destOrd="0" presId="urn:microsoft.com/office/officeart/2005/8/layout/cycle1"/>
    <dgm:cxn modelId="{696ADFD8-DE67-458B-8F54-CD6C9F5ABBA3}" type="presParOf" srcId="{FB49BD26-44C1-4CFA-8547-E53FF36E2C30}" destId="{ACEAF953-0D13-4F23-A6AB-5C6860CA6F32}" srcOrd="1" destOrd="0" presId="urn:microsoft.com/office/officeart/2005/8/layout/cycle1"/>
    <dgm:cxn modelId="{A091141F-2420-4F1F-B1F0-E3E2E644FD06}" type="presParOf" srcId="{FB49BD26-44C1-4CFA-8547-E53FF36E2C30}" destId="{632D0195-15F9-4D71-9079-B8DF20C6331F}" srcOrd="2" destOrd="0" presId="urn:microsoft.com/office/officeart/2005/8/layout/cycle1"/>
    <dgm:cxn modelId="{32409F00-36CE-4155-B562-83705D50A1A8}" type="presParOf" srcId="{FB49BD26-44C1-4CFA-8547-E53FF36E2C30}" destId="{D330EBB5-8DFD-4438-A4B9-A3E4C4985F24}" srcOrd="3" destOrd="0" presId="urn:microsoft.com/office/officeart/2005/8/layout/cycle1"/>
    <dgm:cxn modelId="{01402B50-2A1B-4F1F-9613-FA649B128A93}" type="presParOf" srcId="{FB49BD26-44C1-4CFA-8547-E53FF36E2C30}" destId="{91C399CC-9D81-4C40-A497-5270939BB9D4}" srcOrd="4" destOrd="0" presId="urn:microsoft.com/office/officeart/2005/8/layout/cycle1"/>
    <dgm:cxn modelId="{CA68473E-D254-4CA3-8CA0-B8D5F2F1FC67}" type="presParOf" srcId="{FB49BD26-44C1-4CFA-8547-E53FF36E2C30}" destId="{85B9B48B-E185-4FF7-849A-ACAF263A23F1}" srcOrd="5" destOrd="0" presId="urn:microsoft.com/office/officeart/2005/8/layout/cycle1"/>
    <dgm:cxn modelId="{36C1C9A1-34A6-48FC-A464-DC24645A57E3}" type="presParOf" srcId="{FB49BD26-44C1-4CFA-8547-E53FF36E2C30}" destId="{843D10C2-2E6D-4407-8A42-B2DA1D1A7C53}" srcOrd="6" destOrd="0" presId="urn:microsoft.com/office/officeart/2005/8/layout/cycle1"/>
    <dgm:cxn modelId="{0A04545D-5EA7-49D6-8CA9-8A55FD523EB6}" type="presParOf" srcId="{FB49BD26-44C1-4CFA-8547-E53FF36E2C30}" destId="{EB99ECC2-9FD7-4351-A074-E46D97B9A751}" srcOrd="7" destOrd="0" presId="urn:microsoft.com/office/officeart/2005/8/layout/cycle1"/>
    <dgm:cxn modelId="{DE745CDB-8AB4-40F5-A5DC-B9F90F97732D}" type="presParOf" srcId="{FB49BD26-44C1-4CFA-8547-E53FF36E2C30}" destId="{67BF4203-F4BA-4C60-8816-9B4CEDE745FF}" srcOrd="8" destOrd="0" presId="urn:microsoft.com/office/officeart/2005/8/layout/cycle1"/>
    <dgm:cxn modelId="{5C4B92E3-C247-4AA9-A60A-247C4080C426}" type="presParOf" srcId="{FB49BD26-44C1-4CFA-8547-E53FF36E2C30}" destId="{6D9BFFD7-D120-4EAC-81C3-B0C7AFECA332}" srcOrd="9" destOrd="0" presId="urn:microsoft.com/office/officeart/2005/8/layout/cycle1"/>
    <dgm:cxn modelId="{5DD08015-19BA-4D0D-B880-3704D7F50937}" type="presParOf" srcId="{FB49BD26-44C1-4CFA-8547-E53FF36E2C30}" destId="{CD9A4226-D2A2-4A50-86E9-876362F24135}" srcOrd="10" destOrd="0" presId="urn:microsoft.com/office/officeart/2005/8/layout/cycle1"/>
    <dgm:cxn modelId="{52040697-E7AD-440D-AB32-FD8EA33A6BC3}" type="presParOf" srcId="{FB49BD26-44C1-4CFA-8547-E53FF36E2C30}" destId="{573ED746-AAC3-4480-B2F5-8BC7730E3D41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D223FF-C267-441D-A081-BE0A502C7966}" type="doc">
      <dgm:prSet loTypeId="urn:microsoft.com/office/officeart/2005/8/layout/chevron1" loCatId="process" qsTypeId="urn:microsoft.com/office/officeart/2005/8/quickstyle/simple4" qsCatId="simple" csTypeId="urn:microsoft.com/office/officeart/2005/8/colors/colorful5" csCatId="colorful" phldr="1"/>
      <dgm:spPr/>
    </dgm:pt>
    <dgm:pt modelId="{C398B4BD-3072-4388-8DE5-65E98BD644B5}">
      <dgm:prSet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Acciones</a:t>
          </a:r>
          <a:br>
            <a:rPr lang="es-EC" sz="14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</a:br>
          <a:r>
            <a:rPr lang="es-EC" sz="14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procesos </a:t>
          </a:r>
          <a:endParaRPr lang="es-MX" sz="14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F6816844-22CC-422A-B248-067226EBB0A1}" type="parTrans" cxnId="{2BA8FD40-8BD8-452B-97F6-F5BFFBB5AB96}">
      <dgm:prSet/>
      <dgm:spPr/>
      <dgm:t>
        <a:bodyPr/>
        <a:lstStyle/>
        <a:p>
          <a:endParaRPr lang="es-MX" sz="14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D640E25D-7594-46AE-9719-65CF0FB5FBCA}" type="sibTrans" cxnId="{2BA8FD40-8BD8-452B-97F6-F5BFFBB5AB96}">
      <dgm:prSet/>
      <dgm:spPr/>
      <dgm:t>
        <a:bodyPr/>
        <a:lstStyle/>
        <a:p>
          <a:endParaRPr lang="es-MX" sz="14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598ED6F3-A016-47D1-B810-1275AB754F89}">
      <dgm:prSet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Eficiencia </a:t>
          </a:r>
          <a:br>
            <a:rPr lang="es-EC" sz="14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</a:br>
          <a:r>
            <a:rPr lang="es-EC" sz="14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Eficacia</a:t>
          </a:r>
          <a:endParaRPr lang="es-MX" sz="14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022F40E4-D4FF-4D62-833A-7E27C21441F1}" type="parTrans" cxnId="{C0FAA629-BB32-45FA-908B-C680EBE096BE}">
      <dgm:prSet/>
      <dgm:spPr/>
      <dgm:t>
        <a:bodyPr/>
        <a:lstStyle/>
        <a:p>
          <a:endParaRPr lang="es-MX" sz="14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F780A374-06DA-4CBB-B9C8-B2288C8824D1}" type="sibTrans" cxnId="{C0FAA629-BB32-45FA-908B-C680EBE096BE}">
      <dgm:prSet/>
      <dgm:spPr/>
      <dgm:t>
        <a:bodyPr/>
        <a:lstStyle/>
        <a:p>
          <a:endParaRPr lang="es-MX" sz="14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346DC480-D7D9-4DAA-9AF8-E6AC86E417BF}">
      <dgm:prSet custT="1"/>
      <dgm:spPr/>
      <dgm:t>
        <a:bodyPr/>
        <a:lstStyle/>
        <a:p>
          <a:r>
            <a:rPr lang="es-MX" sz="14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Objetivo </a:t>
          </a:r>
          <a:br>
            <a:rPr lang="es-MX" sz="14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</a:br>
          <a:r>
            <a:rPr lang="es-MX" sz="14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Posición en el mercado</a:t>
          </a:r>
          <a:endParaRPr lang="es-MX" sz="14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D6781D19-505E-4E33-BCDE-186C9202C25E}" type="parTrans" cxnId="{74B963ED-86BA-4F7A-B8DC-C859E648446A}">
      <dgm:prSet/>
      <dgm:spPr/>
      <dgm:t>
        <a:bodyPr/>
        <a:lstStyle/>
        <a:p>
          <a:endParaRPr lang="es-MX" sz="14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3B651F68-846F-418F-96E5-FED3FCA9E6DD}" type="sibTrans" cxnId="{74B963ED-86BA-4F7A-B8DC-C859E648446A}">
      <dgm:prSet/>
      <dgm:spPr/>
      <dgm:t>
        <a:bodyPr/>
        <a:lstStyle/>
        <a:p>
          <a:endParaRPr lang="es-MX" sz="14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50247963-D7FB-491D-A17F-E71C086DF164}" type="pres">
      <dgm:prSet presAssocID="{CFD223FF-C267-441D-A081-BE0A502C7966}" presName="Name0" presStyleCnt="0">
        <dgm:presLayoutVars>
          <dgm:dir/>
          <dgm:animLvl val="lvl"/>
          <dgm:resizeHandles val="exact"/>
        </dgm:presLayoutVars>
      </dgm:prSet>
      <dgm:spPr/>
    </dgm:pt>
    <dgm:pt modelId="{49B1310D-1C71-4840-BC02-DF6B6A95235E}" type="pres">
      <dgm:prSet presAssocID="{C398B4BD-3072-4388-8DE5-65E98BD644B5}" presName="parTxOnly" presStyleLbl="node1" presStyleIdx="0" presStyleCnt="3" custLinFactNeighborX="3559" custLinFactNeighborY="57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2D0EDC8-85AF-472B-8CF3-0FD5E9E370FE}" type="pres">
      <dgm:prSet presAssocID="{D640E25D-7594-46AE-9719-65CF0FB5FBCA}" presName="parTxOnlySpace" presStyleCnt="0"/>
      <dgm:spPr/>
    </dgm:pt>
    <dgm:pt modelId="{210FC308-C96F-42AA-8DCD-952B3CC444F1}" type="pres">
      <dgm:prSet presAssocID="{598ED6F3-A016-47D1-B810-1275AB754F8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DE4B5FC-1512-44CB-8759-35F6C97ECBA8}" type="pres">
      <dgm:prSet presAssocID="{F780A374-06DA-4CBB-B9C8-B2288C8824D1}" presName="parTxOnlySpace" presStyleCnt="0"/>
      <dgm:spPr/>
    </dgm:pt>
    <dgm:pt modelId="{789B94E7-A1F7-41ED-8240-370E06FFD711}" type="pres">
      <dgm:prSet presAssocID="{346DC480-D7D9-4DAA-9AF8-E6AC86E417B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6D9E983-44B0-4169-8854-72EA5B924FCC}" type="presOf" srcId="{346DC480-D7D9-4DAA-9AF8-E6AC86E417BF}" destId="{789B94E7-A1F7-41ED-8240-370E06FFD711}" srcOrd="0" destOrd="0" presId="urn:microsoft.com/office/officeart/2005/8/layout/chevron1"/>
    <dgm:cxn modelId="{AC5A2C44-2D6C-46F7-8C29-FC628F17B3CC}" type="presOf" srcId="{C398B4BD-3072-4388-8DE5-65E98BD644B5}" destId="{49B1310D-1C71-4840-BC02-DF6B6A95235E}" srcOrd="0" destOrd="0" presId="urn:microsoft.com/office/officeart/2005/8/layout/chevron1"/>
    <dgm:cxn modelId="{512AD301-268C-42ED-BD9D-7A4B3460CEE4}" type="presOf" srcId="{598ED6F3-A016-47D1-B810-1275AB754F89}" destId="{210FC308-C96F-42AA-8DCD-952B3CC444F1}" srcOrd="0" destOrd="0" presId="urn:microsoft.com/office/officeart/2005/8/layout/chevron1"/>
    <dgm:cxn modelId="{C0FAA629-BB32-45FA-908B-C680EBE096BE}" srcId="{CFD223FF-C267-441D-A081-BE0A502C7966}" destId="{598ED6F3-A016-47D1-B810-1275AB754F89}" srcOrd="1" destOrd="0" parTransId="{022F40E4-D4FF-4D62-833A-7E27C21441F1}" sibTransId="{F780A374-06DA-4CBB-B9C8-B2288C8824D1}"/>
    <dgm:cxn modelId="{AB1A9FED-123F-459D-BF14-90ED79C528D4}" type="presOf" srcId="{CFD223FF-C267-441D-A081-BE0A502C7966}" destId="{50247963-D7FB-491D-A17F-E71C086DF164}" srcOrd="0" destOrd="0" presId="urn:microsoft.com/office/officeart/2005/8/layout/chevron1"/>
    <dgm:cxn modelId="{2BA8FD40-8BD8-452B-97F6-F5BFFBB5AB96}" srcId="{CFD223FF-C267-441D-A081-BE0A502C7966}" destId="{C398B4BD-3072-4388-8DE5-65E98BD644B5}" srcOrd="0" destOrd="0" parTransId="{F6816844-22CC-422A-B248-067226EBB0A1}" sibTransId="{D640E25D-7594-46AE-9719-65CF0FB5FBCA}"/>
    <dgm:cxn modelId="{74B963ED-86BA-4F7A-B8DC-C859E648446A}" srcId="{CFD223FF-C267-441D-A081-BE0A502C7966}" destId="{346DC480-D7D9-4DAA-9AF8-E6AC86E417BF}" srcOrd="2" destOrd="0" parTransId="{D6781D19-505E-4E33-BCDE-186C9202C25E}" sibTransId="{3B651F68-846F-418F-96E5-FED3FCA9E6DD}"/>
    <dgm:cxn modelId="{19016691-FE65-4715-B78B-7F628CB3316A}" type="presParOf" srcId="{50247963-D7FB-491D-A17F-E71C086DF164}" destId="{49B1310D-1C71-4840-BC02-DF6B6A95235E}" srcOrd="0" destOrd="0" presId="urn:microsoft.com/office/officeart/2005/8/layout/chevron1"/>
    <dgm:cxn modelId="{F9B4D831-52EE-417D-A0F7-3692A34B12A7}" type="presParOf" srcId="{50247963-D7FB-491D-A17F-E71C086DF164}" destId="{02D0EDC8-85AF-472B-8CF3-0FD5E9E370FE}" srcOrd="1" destOrd="0" presId="urn:microsoft.com/office/officeart/2005/8/layout/chevron1"/>
    <dgm:cxn modelId="{F4F40498-8F8D-4BC3-9E18-894ED709F651}" type="presParOf" srcId="{50247963-D7FB-491D-A17F-E71C086DF164}" destId="{210FC308-C96F-42AA-8DCD-952B3CC444F1}" srcOrd="2" destOrd="0" presId="urn:microsoft.com/office/officeart/2005/8/layout/chevron1"/>
    <dgm:cxn modelId="{C5B82FB0-B7A8-4C3F-B8EE-5C610D247A43}" type="presParOf" srcId="{50247963-D7FB-491D-A17F-E71C086DF164}" destId="{6DE4B5FC-1512-44CB-8759-35F6C97ECBA8}" srcOrd="3" destOrd="0" presId="urn:microsoft.com/office/officeart/2005/8/layout/chevron1"/>
    <dgm:cxn modelId="{31A30E1D-8609-4966-AE74-85F09ADAD075}" type="presParOf" srcId="{50247963-D7FB-491D-A17F-E71C086DF164}" destId="{789B94E7-A1F7-41ED-8240-370E06FFD711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3C41469-ABF5-4702-8CDE-E3C7F8C9760C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1" csCatId="colorful" phldr="1"/>
      <dgm:spPr/>
    </dgm:pt>
    <dgm:pt modelId="{F9F197D1-228B-4B6E-8B79-0CDCBE89FC44}">
      <dgm:prSet phldrT="[Texto]" custT="1"/>
      <dgm:spPr/>
      <dgm:t>
        <a:bodyPr/>
        <a:lstStyle/>
        <a:p>
          <a:r>
            <a:rPr lang="es-EC" sz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Mejora simultanea </a:t>
          </a:r>
          <a:endParaRPr lang="es-MX" sz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A6759314-6182-4FFC-A9F9-840BA6F0352D}" type="parTrans" cxnId="{0219A99F-A9C2-4439-AD38-447EF72C2A1A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C69E59A5-C7C6-4430-BFA9-299B044FD806}" type="sibTrans" cxnId="{0219A99F-A9C2-4439-AD38-447EF72C2A1A}">
      <dgm:prSet custT="1"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1190067B-321A-40E9-BF8A-B4FD87595ED6}">
      <dgm:prSet phldrT="[Texto]" custT="1"/>
      <dgm:spPr/>
      <dgm:t>
        <a:bodyPr/>
        <a:lstStyle/>
        <a:p>
          <a:r>
            <a:rPr lang="es-EC" sz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Competitividad </a:t>
          </a:r>
          <a:br>
            <a:rPr lang="es-EC" sz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</a:br>
          <a:r>
            <a:rPr lang="es-EC" sz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/>
          </a:r>
          <a:br>
            <a:rPr lang="es-EC" sz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</a:br>
          <a:r>
            <a:rPr lang="es-EC" sz="1200" b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Porter (1990</a:t>
          </a:r>
          <a:r>
            <a:rPr lang="es-EC" sz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)</a:t>
          </a:r>
          <a:endParaRPr lang="es-MX" sz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ABBAC6CE-7FD8-4F36-B6E5-857C16E94797}" type="parTrans" cxnId="{D6AC584B-BF03-4479-9CEB-C8F964B1480D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79B8DBE7-F843-4056-B08A-1CC317138940}" type="sibTrans" cxnId="{D6AC584B-BF03-4479-9CEB-C8F964B1480D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E29AA631-5F07-44BB-AE36-1732E6E8B63D}">
      <dgm:prSet custT="1"/>
      <dgm:spPr/>
      <dgm:t>
        <a:bodyPr/>
        <a:lstStyle/>
        <a:p>
          <a:r>
            <a:rPr lang="es-EC" sz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Entorno de negocios</a:t>
          </a:r>
          <a:endParaRPr lang="es-MX" sz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66370B7C-321A-428F-B4A1-BFE96790EDF1}" type="parTrans" cxnId="{4675F8EB-1E35-4BD5-ACEF-2B28631DA105}">
      <dgm:prSet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30DCB8F1-8631-49A4-B857-6B55666C531C}" type="sibTrans" cxnId="{4675F8EB-1E35-4BD5-ACEF-2B28631DA105}">
      <dgm:prSet custT="1"/>
      <dgm:spPr/>
      <dgm:t>
        <a:bodyPr/>
        <a:lstStyle/>
        <a:p>
          <a:endParaRPr lang="es-MX" sz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5009FD45-5CD7-4298-9AD1-52CB818E1949}" type="pres">
      <dgm:prSet presAssocID="{F3C41469-ABF5-4702-8CDE-E3C7F8C9760C}" presName="linearFlow" presStyleCnt="0">
        <dgm:presLayoutVars>
          <dgm:dir/>
          <dgm:resizeHandles val="exact"/>
        </dgm:presLayoutVars>
      </dgm:prSet>
      <dgm:spPr/>
    </dgm:pt>
    <dgm:pt modelId="{4D10FEDC-F39C-4210-BB79-F783725CF1BB}" type="pres">
      <dgm:prSet presAssocID="{F9F197D1-228B-4B6E-8B79-0CDCBE89FC4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C2038F4-C854-4297-A681-8443BDD7F7CB}" type="pres">
      <dgm:prSet presAssocID="{C69E59A5-C7C6-4430-BFA9-299B044FD806}" presName="spacerL" presStyleCnt="0"/>
      <dgm:spPr/>
    </dgm:pt>
    <dgm:pt modelId="{964B44B2-9A19-4076-8EF5-1812851D7E76}" type="pres">
      <dgm:prSet presAssocID="{C69E59A5-C7C6-4430-BFA9-299B044FD806}" presName="sibTrans" presStyleLbl="sibTrans2D1" presStyleIdx="0" presStyleCnt="2"/>
      <dgm:spPr/>
      <dgm:t>
        <a:bodyPr/>
        <a:lstStyle/>
        <a:p>
          <a:endParaRPr lang="es-MX"/>
        </a:p>
      </dgm:t>
    </dgm:pt>
    <dgm:pt modelId="{81AF5B3F-DB26-4327-BE59-5C1C2553EB4F}" type="pres">
      <dgm:prSet presAssocID="{C69E59A5-C7C6-4430-BFA9-299B044FD806}" presName="spacerR" presStyleCnt="0"/>
      <dgm:spPr/>
    </dgm:pt>
    <dgm:pt modelId="{3964AC67-CBF6-45BD-8AF2-E5B1AC1CEA89}" type="pres">
      <dgm:prSet presAssocID="{E29AA631-5F07-44BB-AE36-1732E6E8B63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0378912-4F22-4D4A-9A4F-D23CB7C93C3B}" type="pres">
      <dgm:prSet presAssocID="{30DCB8F1-8631-49A4-B857-6B55666C531C}" presName="spacerL" presStyleCnt="0"/>
      <dgm:spPr/>
    </dgm:pt>
    <dgm:pt modelId="{0D28B438-BEDF-4096-84E7-472AC0BF43F1}" type="pres">
      <dgm:prSet presAssocID="{30DCB8F1-8631-49A4-B857-6B55666C531C}" presName="sibTrans" presStyleLbl="sibTrans2D1" presStyleIdx="1" presStyleCnt="2"/>
      <dgm:spPr/>
      <dgm:t>
        <a:bodyPr/>
        <a:lstStyle/>
        <a:p>
          <a:endParaRPr lang="es-MX"/>
        </a:p>
      </dgm:t>
    </dgm:pt>
    <dgm:pt modelId="{D605CA74-F4BF-44D5-8A4A-518B73861B95}" type="pres">
      <dgm:prSet presAssocID="{30DCB8F1-8631-49A4-B857-6B55666C531C}" presName="spacerR" presStyleCnt="0"/>
      <dgm:spPr/>
    </dgm:pt>
    <dgm:pt modelId="{C09FA2A3-48E1-49A3-A1C5-21B3AB37C0E1}" type="pres">
      <dgm:prSet presAssocID="{1190067B-321A-40E9-BF8A-B4FD87595ED6}" presName="node" presStyleLbl="node1" presStyleIdx="2" presStyleCnt="3" custScaleX="15371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8E65F18-C9D9-4849-A291-BAEA32323324}" type="presOf" srcId="{F3C41469-ABF5-4702-8CDE-E3C7F8C9760C}" destId="{5009FD45-5CD7-4298-9AD1-52CB818E1949}" srcOrd="0" destOrd="0" presId="urn:microsoft.com/office/officeart/2005/8/layout/equation1"/>
    <dgm:cxn modelId="{8ACE7605-A027-4B3E-A696-654AC0082A2A}" type="presOf" srcId="{30DCB8F1-8631-49A4-B857-6B55666C531C}" destId="{0D28B438-BEDF-4096-84E7-472AC0BF43F1}" srcOrd="0" destOrd="0" presId="urn:microsoft.com/office/officeart/2005/8/layout/equation1"/>
    <dgm:cxn modelId="{80E89F5A-C01C-4087-8642-9166BF6C4480}" type="presOf" srcId="{F9F197D1-228B-4B6E-8B79-0CDCBE89FC44}" destId="{4D10FEDC-F39C-4210-BB79-F783725CF1BB}" srcOrd="0" destOrd="0" presId="urn:microsoft.com/office/officeart/2005/8/layout/equation1"/>
    <dgm:cxn modelId="{AC114709-948F-4C5A-82A8-659996856F63}" type="presOf" srcId="{E29AA631-5F07-44BB-AE36-1732E6E8B63D}" destId="{3964AC67-CBF6-45BD-8AF2-E5B1AC1CEA89}" srcOrd="0" destOrd="0" presId="urn:microsoft.com/office/officeart/2005/8/layout/equation1"/>
    <dgm:cxn modelId="{357454ED-1546-47A1-8626-CB0B29B44FB4}" type="presOf" srcId="{C69E59A5-C7C6-4430-BFA9-299B044FD806}" destId="{964B44B2-9A19-4076-8EF5-1812851D7E76}" srcOrd="0" destOrd="0" presId="urn:microsoft.com/office/officeart/2005/8/layout/equation1"/>
    <dgm:cxn modelId="{0219A99F-A9C2-4439-AD38-447EF72C2A1A}" srcId="{F3C41469-ABF5-4702-8CDE-E3C7F8C9760C}" destId="{F9F197D1-228B-4B6E-8B79-0CDCBE89FC44}" srcOrd="0" destOrd="0" parTransId="{A6759314-6182-4FFC-A9F9-840BA6F0352D}" sibTransId="{C69E59A5-C7C6-4430-BFA9-299B044FD806}"/>
    <dgm:cxn modelId="{619BE7B3-2BBE-411F-9E1B-C4FAF3B35086}" type="presOf" srcId="{1190067B-321A-40E9-BF8A-B4FD87595ED6}" destId="{C09FA2A3-48E1-49A3-A1C5-21B3AB37C0E1}" srcOrd="0" destOrd="0" presId="urn:microsoft.com/office/officeart/2005/8/layout/equation1"/>
    <dgm:cxn modelId="{4675F8EB-1E35-4BD5-ACEF-2B28631DA105}" srcId="{F3C41469-ABF5-4702-8CDE-E3C7F8C9760C}" destId="{E29AA631-5F07-44BB-AE36-1732E6E8B63D}" srcOrd="1" destOrd="0" parTransId="{66370B7C-321A-428F-B4A1-BFE96790EDF1}" sibTransId="{30DCB8F1-8631-49A4-B857-6B55666C531C}"/>
    <dgm:cxn modelId="{D6AC584B-BF03-4479-9CEB-C8F964B1480D}" srcId="{F3C41469-ABF5-4702-8CDE-E3C7F8C9760C}" destId="{1190067B-321A-40E9-BF8A-B4FD87595ED6}" srcOrd="2" destOrd="0" parTransId="{ABBAC6CE-7FD8-4F36-B6E5-857C16E94797}" sibTransId="{79B8DBE7-F843-4056-B08A-1CC317138940}"/>
    <dgm:cxn modelId="{7ACA8BFF-28C3-49B7-A4E6-7CF0560A3DAC}" type="presParOf" srcId="{5009FD45-5CD7-4298-9AD1-52CB818E1949}" destId="{4D10FEDC-F39C-4210-BB79-F783725CF1BB}" srcOrd="0" destOrd="0" presId="urn:microsoft.com/office/officeart/2005/8/layout/equation1"/>
    <dgm:cxn modelId="{54ADE9BB-1558-46E0-84C7-F9DFC7834492}" type="presParOf" srcId="{5009FD45-5CD7-4298-9AD1-52CB818E1949}" destId="{2C2038F4-C854-4297-A681-8443BDD7F7CB}" srcOrd="1" destOrd="0" presId="urn:microsoft.com/office/officeart/2005/8/layout/equation1"/>
    <dgm:cxn modelId="{892CE826-FEE2-4937-AC28-5A08A38AEE7F}" type="presParOf" srcId="{5009FD45-5CD7-4298-9AD1-52CB818E1949}" destId="{964B44B2-9A19-4076-8EF5-1812851D7E76}" srcOrd="2" destOrd="0" presId="urn:microsoft.com/office/officeart/2005/8/layout/equation1"/>
    <dgm:cxn modelId="{1F5FE86E-3CF1-44CC-90FC-CE580EF51964}" type="presParOf" srcId="{5009FD45-5CD7-4298-9AD1-52CB818E1949}" destId="{81AF5B3F-DB26-4327-BE59-5C1C2553EB4F}" srcOrd="3" destOrd="0" presId="urn:microsoft.com/office/officeart/2005/8/layout/equation1"/>
    <dgm:cxn modelId="{5E5D9AE7-B5C3-4B60-B04C-E4871D216E69}" type="presParOf" srcId="{5009FD45-5CD7-4298-9AD1-52CB818E1949}" destId="{3964AC67-CBF6-45BD-8AF2-E5B1AC1CEA89}" srcOrd="4" destOrd="0" presId="urn:microsoft.com/office/officeart/2005/8/layout/equation1"/>
    <dgm:cxn modelId="{880758A0-B6DD-44C6-A5CD-5BB9D6A42794}" type="presParOf" srcId="{5009FD45-5CD7-4298-9AD1-52CB818E1949}" destId="{10378912-4F22-4D4A-9A4F-D23CB7C93C3B}" srcOrd="5" destOrd="0" presId="urn:microsoft.com/office/officeart/2005/8/layout/equation1"/>
    <dgm:cxn modelId="{404C1F78-EEEC-40A7-888B-7FF78EE6BAD7}" type="presParOf" srcId="{5009FD45-5CD7-4298-9AD1-52CB818E1949}" destId="{0D28B438-BEDF-4096-84E7-472AC0BF43F1}" srcOrd="6" destOrd="0" presId="urn:microsoft.com/office/officeart/2005/8/layout/equation1"/>
    <dgm:cxn modelId="{51FAAA11-8C29-4D75-8F15-F70B0B636E90}" type="presParOf" srcId="{5009FD45-5CD7-4298-9AD1-52CB818E1949}" destId="{D605CA74-F4BF-44D5-8A4A-518B73861B95}" srcOrd="7" destOrd="0" presId="urn:microsoft.com/office/officeart/2005/8/layout/equation1"/>
    <dgm:cxn modelId="{9A2E36DD-3ED3-4CF1-A130-F86204CA143E}" type="presParOf" srcId="{5009FD45-5CD7-4298-9AD1-52CB818E1949}" destId="{C09FA2A3-48E1-49A3-A1C5-21B3AB37C0E1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3BED6D-5E64-4431-B104-A677E59747AD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C5C1662E-DBB0-429D-B9B6-303CEC18F887}">
      <dgm:prSet phldrT="[Texto]" custT="1"/>
      <dgm:spPr/>
      <dgm:t>
        <a:bodyPr/>
        <a:lstStyle/>
        <a:p>
          <a:r>
            <a:rPr lang="es-EC" sz="13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Planificación</a:t>
          </a:r>
          <a:endParaRPr lang="es-MX" sz="13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5F0329EE-8C94-46F8-A236-9909C9FE63D2}" type="parTrans" cxnId="{1A8F1FE5-A310-48EC-AD58-944C79924431}">
      <dgm:prSet/>
      <dgm:spPr/>
      <dgm:t>
        <a:bodyPr/>
        <a:lstStyle/>
        <a:p>
          <a:endParaRPr lang="es-MX" sz="13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1081EFD3-87E0-4A5C-866D-15CAC8A07423}" type="sibTrans" cxnId="{1A8F1FE5-A310-48EC-AD58-944C79924431}">
      <dgm:prSet/>
      <dgm:spPr/>
      <dgm:t>
        <a:bodyPr/>
        <a:lstStyle/>
        <a:p>
          <a:endParaRPr lang="es-MX" sz="13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628E19AF-D569-4BF7-BCA8-C9690A308308}">
      <dgm:prSet phldrT="[Texto]" custT="1"/>
      <dgm:spPr/>
      <dgm:t>
        <a:bodyPr/>
        <a:lstStyle/>
        <a:p>
          <a:r>
            <a:rPr lang="es-ES" sz="13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Mantenimiento e instalaciones</a:t>
          </a:r>
          <a:endParaRPr lang="es-MX" sz="13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E1F01F9F-0890-46E0-BCD6-447215BB7118}" type="parTrans" cxnId="{4B48B23C-2274-4369-BD48-FE2B580182DB}">
      <dgm:prSet/>
      <dgm:spPr/>
      <dgm:t>
        <a:bodyPr/>
        <a:lstStyle/>
        <a:p>
          <a:endParaRPr lang="es-MX" sz="13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6CCE1FE8-2EAF-4C0D-BC44-B5D350C16874}" type="sibTrans" cxnId="{4B48B23C-2274-4369-BD48-FE2B580182DB}">
      <dgm:prSet/>
      <dgm:spPr/>
      <dgm:t>
        <a:bodyPr/>
        <a:lstStyle/>
        <a:p>
          <a:endParaRPr lang="es-MX" sz="13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F3D05BD8-039A-4A99-9A3A-4A989DB36923}">
      <dgm:prSet phldrT="[Texto]" custT="1"/>
      <dgm:spPr/>
      <dgm:t>
        <a:bodyPr/>
        <a:lstStyle/>
        <a:p>
          <a:r>
            <a:rPr lang="es-EC" sz="13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Organización</a:t>
          </a:r>
          <a:endParaRPr lang="es-MX" sz="13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37CADB79-3A6D-4BA0-86F8-9B3D2F325A26}" type="parTrans" cxnId="{2E928F94-2315-4378-BC8F-3CF87C00D223}">
      <dgm:prSet/>
      <dgm:spPr/>
      <dgm:t>
        <a:bodyPr/>
        <a:lstStyle/>
        <a:p>
          <a:endParaRPr lang="es-MX" sz="13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515FFA7F-F0AE-44CF-8AD3-10A4EBB824B0}" type="sibTrans" cxnId="{2E928F94-2315-4378-BC8F-3CF87C00D223}">
      <dgm:prSet/>
      <dgm:spPr/>
      <dgm:t>
        <a:bodyPr/>
        <a:lstStyle/>
        <a:p>
          <a:endParaRPr lang="es-MX" sz="13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A0E16F3D-7FB4-42CB-BA53-34C956F7C4C4}">
      <dgm:prSet phldrT="[Texto]" custT="1"/>
      <dgm:spPr/>
      <dgm:t>
        <a:bodyPr/>
        <a:lstStyle/>
        <a:p>
          <a:r>
            <a:rPr lang="es-ES" sz="13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Limpieza y salubridad</a:t>
          </a:r>
          <a:endParaRPr lang="es-MX" sz="13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73B0312A-E91B-419E-9E35-9778DD21E43B}" type="parTrans" cxnId="{F3DA0692-E1B7-438F-BF98-535137624268}">
      <dgm:prSet/>
      <dgm:spPr/>
      <dgm:t>
        <a:bodyPr/>
        <a:lstStyle/>
        <a:p>
          <a:endParaRPr lang="es-MX" sz="13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373D7E79-28A0-45C9-A163-5E27390D84B4}" type="sibTrans" cxnId="{F3DA0692-E1B7-438F-BF98-535137624268}">
      <dgm:prSet/>
      <dgm:spPr/>
      <dgm:t>
        <a:bodyPr/>
        <a:lstStyle/>
        <a:p>
          <a:endParaRPr lang="es-MX" sz="13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910D5C70-7E24-4678-9B01-BB7109CEE894}" type="pres">
      <dgm:prSet presAssocID="{843BED6D-5E64-4431-B104-A677E59747A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9ABE1C0-E22E-46C2-B339-FA4F9803E917}" type="pres">
      <dgm:prSet presAssocID="{C5C1662E-DBB0-429D-B9B6-303CEC18F887}" presName="composite" presStyleCnt="0"/>
      <dgm:spPr/>
    </dgm:pt>
    <dgm:pt modelId="{730ADE85-1F97-4C62-B74F-D29164E84444}" type="pres">
      <dgm:prSet presAssocID="{C5C1662E-DBB0-429D-B9B6-303CEC18F887}" presName="rect1" presStyleLbl="bgImgPlace1" presStyleIdx="0" presStyleCnt="4" custLinFactNeighborX="-31207" custLinFactNeighborY="412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18879D3-22A4-417D-947D-84DDF2816622}" type="pres">
      <dgm:prSet presAssocID="{C5C1662E-DBB0-429D-B9B6-303CEC18F887}" presName="wedgeRectCallout1" presStyleLbl="node1" presStyleIdx="0" presStyleCnt="4" custLinFactNeighborX="-35063" custLinFactNeighborY="-894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C9C98A6-5324-46BB-BF8A-7B2F6EBDB004}" type="pres">
      <dgm:prSet presAssocID="{1081EFD3-87E0-4A5C-866D-15CAC8A07423}" presName="sibTrans" presStyleCnt="0"/>
      <dgm:spPr/>
    </dgm:pt>
    <dgm:pt modelId="{1976A757-D01D-4F22-A7E4-61939B345B4D}" type="pres">
      <dgm:prSet presAssocID="{F3D05BD8-039A-4A99-9A3A-4A989DB36923}" presName="composite" presStyleCnt="0"/>
      <dgm:spPr/>
    </dgm:pt>
    <dgm:pt modelId="{030DFE85-8F6D-4A59-ABDE-DC900151C7CA}" type="pres">
      <dgm:prSet presAssocID="{F3D05BD8-039A-4A99-9A3A-4A989DB36923}" presName="rect1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BEB079A-9C0F-49E2-BE13-3861CDE5F7CD}" type="pres">
      <dgm:prSet presAssocID="{F3D05BD8-039A-4A99-9A3A-4A989DB36923}" presName="wedgeRectCallout1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519E4EA-8BCB-49E5-99F1-DE34313666BD}" type="pres">
      <dgm:prSet presAssocID="{515FFA7F-F0AE-44CF-8AD3-10A4EBB824B0}" presName="sibTrans" presStyleCnt="0"/>
      <dgm:spPr/>
    </dgm:pt>
    <dgm:pt modelId="{01D31D78-7E31-4097-BB39-1E73ABB7E81A}" type="pres">
      <dgm:prSet presAssocID="{628E19AF-D569-4BF7-BCA8-C9690A308308}" presName="composite" presStyleCnt="0"/>
      <dgm:spPr/>
    </dgm:pt>
    <dgm:pt modelId="{D7B436F5-4452-45A9-91BD-7C105CB6EE95}" type="pres">
      <dgm:prSet presAssocID="{628E19AF-D569-4BF7-BCA8-C9690A308308}" presName="rect1" presStyleLbl="bgImgPlace1" presStyleIdx="2" presStyleCnt="4" custLinFactNeighborX="27887" custLinFactNeighborY="495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7593868-E229-4807-939D-918F376D6188}" type="pres">
      <dgm:prSet presAssocID="{628E19AF-D569-4BF7-BCA8-C9690A308308}" presName="wedgeRectCallout1" presStyleLbl="node1" presStyleIdx="2" presStyleCnt="4" custLinFactNeighborX="31333" custLinFactNeighborY="-657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CA71A52-8B5C-43B5-A69A-9C542231D542}" type="pres">
      <dgm:prSet presAssocID="{6CCE1FE8-2EAF-4C0D-BC44-B5D350C16874}" presName="sibTrans" presStyleCnt="0"/>
      <dgm:spPr/>
    </dgm:pt>
    <dgm:pt modelId="{E579E733-5FD5-4544-975A-C57C248A896B}" type="pres">
      <dgm:prSet presAssocID="{A0E16F3D-7FB4-42CB-BA53-34C956F7C4C4}" presName="composite" presStyleCnt="0"/>
      <dgm:spPr/>
    </dgm:pt>
    <dgm:pt modelId="{7B569AE5-CDFF-4F89-837C-CB7A5D0C6CBE}" type="pres">
      <dgm:prSet presAssocID="{A0E16F3D-7FB4-42CB-BA53-34C956F7C4C4}" presName="rect1" presStyleLbl="bgImgPlace1" presStyleIdx="3" presStyleCnt="4" custLinFactNeighborX="49821" custLinFactNeighborY="163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8D67D03E-60DC-4AA4-A102-01C57599D7FA}" type="pres">
      <dgm:prSet presAssocID="{A0E16F3D-7FB4-42CB-BA53-34C956F7C4C4}" presName="wedgeRectCallout1" presStyleLbl="node1" presStyleIdx="3" presStyleCnt="4" custLinFactNeighborX="55979" custLinFactNeighborY="-1415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E83CBFC-726E-4678-9070-528D708E5CB9}" type="presOf" srcId="{C5C1662E-DBB0-429D-B9B6-303CEC18F887}" destId="{518879D3-22A4-417D-947D-84DDF2816622}" srcOrd="0" destOrd="0" presId="urn:microsoft.com/office/officeart/2008/layout/BendingPictureCaptionList"/>
    <dgm:cxn modelId="{27EF4DA3-D908-4C70-A8DE-7183FFC63FEF}" type="presOf" srcId="{843BED6D-5E64-4431-B104-A677E59747AD}" destId="{910D5C70-7E24-4678-9B01-BB7109CEE894}" srcOrd="0" destOrd="0" presId="urn:microsoft.com/office/officeart/2008/layout/BendingPictureCaptionList"/>
    <dgm:cxn modelId="{F3DA0692-E1B7-438F-BF98-535137624268}" srcId="{843BED6D-5E64-4431-B104-A677E59747AD}" destId="{A0E16F3D-7FB4-42CB-BA53-34C956F7C4C4}" srcOrd="3" destOrd="0" parTransId="{73B0312A-E91B-419E-9E35-9778DD21E43B}" sibTransId="{373D7E79-28A0-45C9-A163-5E27390D84B4}"/>
    <dgm:cxn modelId="{1A8F1FE5-A310-48EC-AD58-944C79924431}" srcId="{843BED6D-5E64-4431-B104-A677E59747AD}" destId="{C5C1662E-DBB0-429D-B9B6-303CEC18F887}" srcOrd="0" destOrd="0" parTransId="{5F0329EE-8C94-46F8-A236-9909C9FE63D2}" sibTransId="{1081EFD3-87E0-4A5C-866D-15CAC8A07423}"/>
    <dgm:cxn modelId="{74DE6567-75C3-4EE2-9801-351E666784FB}" type="presOf" srcId="{628E19AF-D569-4BF7-BCA8-C9690A308308}" destId="{F7593868-E229-4807-939D-918F376D6188}" srcOrd="0" destOrd="0" presId="urn:microsoft.com/office/officeart/2008/layout/BendingPictureCaptionList"/>
    <dgm:cxn modelId="{2E928F94-2315-4378-BC8F-3CF87C00D223}" srcId="{843BED6D-5E64-4431-B104-A677E59747AD}" destId="{F3D05BD8-039A-4A99-9A3A-4A989DB36923}" srcOrd="1" destOrd="0" parTransId="{37CADB79-3A6D-4BA0-86F8-9B3D2F325A26}" sibTransId="{515FFA7F-F0AE-44CF-8AD3-10A4EBB824B0}"/>
    <dgm:cxn modelId="{4C1A2E74-952E-4BEF-9A86-4838E61EDEE0}" type="presOf" srcId="{A0E16F3D-7FB4-42CB-BA53-34C956F7C4C4}" destId="{8D67D03E-60DC-4AA4-A102-01C57599D7FA}" srcOrd="0" destOrd="0" presId="urn:microsoft.com/office/officeart/2008/layout/BendingPictureCaptionList"/>
    <dgm:cxn modelId="{4B48B23C-2274-4369-BD48-FE2B580182DB}" srcId="{843BED6D-5E64-4431-B104-A677E59747AD}" destId="{628E19AF-D569-4BF7-BCA8-C9690A308308}" srcOrd="2" destOrd="0" parTransId="{E1F01F9F-0890-46E0-BCD6-447215BB7118}" sibTransId="{6CCE1FE8-2EAF-4C0D-BC44-B5D350C16874}"/>
    <dgm:cxn modelId="{190DA704-48FC-4463-9F1A-1FDB62BC9EF4}" type="presOf" srcId="{F3D05BD8-039A-4A99-9A3A-4A989DB36923}" destId="{ABEB079A-9C0F-49E2-BE13-3861CDE5F7CD}" srcOrd="0" destOrd="0" presId="urn:microsoft.com/office/officeart/2008/layout/BendingPictureCaptionList"/>
    <dgm:cxn modelId="{256F7ED8-234F-4608-8F51-899C57FED870}" type="presParOf" srcId="{910D5C70-7E24-4678-9B01-BB7109CEE894}" destId="{69ABE1C0-E22E-46C2-B339-FA4F9803E917}" srcOrd="0" destOrd="0" presId="urn:microsoft.com/office/officeart/2008/layout/BendingPictureCaptionList"/>
    <dgm:cxn modelId="{0E6A53A2-23C4-4762-8CE6-26204DC4F28E}" type="presParOf" srcId="{69ABE1C0-E22E-46C2-B339-FA4F9803E917}" destId="{730ADE85-1F97-4C62-B74F-D29164E84444}" srcOrd="0" destOrd="0" presId="urn:microsoft.com/office/officeart/2008/layout/BendingPictureCaptionList"/>
    <dgm:cxn modelId="{AA8E484E-AA9E-4518-A399-CE055F5B51BE}" type="presParOf" srcId="{69ABE1C0-E22E-46C2-B339-FA4F9803E917}" destId="{518879D3-22A4-417D-947D-84DDF2816622}" srcOrd="1" destOrd="0" presId="urn:microsoft.com/office/officeart/2008/layout/BendingPictureCaptionList"/>
    <dgm:cxn modelId="{1918C116-0B8A-41C2-A678-47268BF8EDD4}" type="presParOf" srcId="{910D5C70-7E24-4678-9B01-BB7109CEE894}" destId="{1C9C98A6-5324-46BB-BF8A-7B2F6EBDB004}" srcOrd="1" destOrd="0" presId="urn:microsoft.com/office/officeart/2008/layout/BendingPictureCaptionList"/>
    <dgm:cxn modelId="{A7EEAA7F-AE79-4F95-BBE8-C607F54C8D77}" type="presParOf" srcId="{910D5C70-7E24-4678-9B01-BB7109CEE894}" destId="{1976A757-D01D-4F22-A7E4-61939B345B4D}" srcOrd="2" destOrd="0" presId="urn:microsoft.com/office/officeart/2008/layout/BendingPictureCaptionList"/>
    <dgm:cxn modelId="{2663964A-2117-4E27-A658-FF91B8ED92DD}" type="presParOf" srcId="{1976A757-D01D-4F22-A7E4-61939B345B4D}" destId="{030DFE85-8F6D-4A59-ABDE-DC900151C7CA}" srcOrd="0" destOrd="0" presId="urn:microsoft.com/office/officeart/2008/layout/BendingPictureCaptionList"/>
    <dgm:cxn modelId="{AE5B4B59-5056-4F75-B57A-7497F2FE536F}" type="presParOf" srcId="{1976A757-D01D-4F22-A7E4-61939B345B4D}" destId="{ABEB079A-9C0F-49E2-BE13-3861CDE5F7CD}" srcOrd="1" destOrd="0" presId="urn:microsoft.com/office/officeart/2008/layout/BendingPictureCaptionList"/>
    <dgm:cxn modelId="{51CBFCFD-98BA-4BB2-91F2-9B2E7F152A75}" type="presParOf" srcId="{910D5C70-7E24-4678-9B01-BB7109CEE894}" destId="{A519E4EA-8BCB-49E5-99F1-DE34313666BD}" srcOrd="3" destOrd="0" presId="urn:microsoft.com/office/officeart/2008/layout/BendingPictureCaptionList"/>
    <dgm:cxn modelId="{1BDD0334-F02D-4868-9019-CEACD17BBE06}" type="presParOf" srcId="{910D5C70-7E24-4678-9B01-BB7109CEE894}" destId="{01D31D78-7E31-4097-BB39-1E73ABB7E81A}" srcOrd="4" destOrd="0" presId="urn:microsoft.com/office/officeart/2008/layout/BendingPictureCaptionList"/>
    <dgm:cxn modelId="{C37C80B7-3284-47B0-9FE3-D816C23C282E}" type="presParOf" srcId="{01D31D78-7E31-4097-BB39-1E73ABB7E81A}" destId="{D7B436F5-4452-45A9-91BD-7C105CB6EE95}" srcOrd="0" destOrd="0" presId="urn:microsoft.com/office/officeart/2008/layout/BendingPictureCaptionList"/>
    <dgm:cxn modelId="{10F6D2CF-E18B-45C6-BC4C-F2133E3459DF}" type="presParOf" srcId="{01D31D78-7E31-4097-BB39-1E73ABB7E81A}" destId="{F7593868-E229-4807-939D-918F376D6188}" srcOrd="1" destOrd="0" presId="urn:microsoft.com/office/officeart/2008/layout/BendingPictureCaptionList"/>
    <dgm:cxn modelId="{93583BD4-AD5C-4BE6-81A4-DE5D18FF72CA}" type="presParOf" srcId="{910D5C70-7E24-4678-9B01-BB7109CEE894}" destId="{ECA71A52-8B5C-43B5-A69A-9C542231D542}" srcOrd="5" destOrd="0" presId="urn:microsoft.com/office/officeart/2008/layout/BendingPictureCaptionList"/>
    <dgm:cxn modelId="{8BAF0AF8-DFC9-491E-8F9C-6A07B6861E61}" type="presParOf" srcId="{910D5C70-7E24-4678-9B01-BB7109CEE894}" destId="{E579E733-5FD5-4544-975A-C57C248A896B}" srcOrd="6" destOrd="0" presId="urn:microsoft.com/office/officeart/2008/layout/BendingPictureCaptionList"/>
    <dgm:cxn modelId="{98981FD9-C7F4-4939-9015-B6FC1CC646CB}" type="presParOf" srcId="{E579E733-5FD5-4544-975A-C57C248A896B}" destId="{7B569AE5-CDFF-4F89-837C-CB7A5D0C6CBE}" srcOrd="0" destOrd="0" presId="urn:microsoft.com/office/officeart/2008/layout/BendingPictureCaptionList"/>
    <dgm:cxn modelId="{C43CEEFD-2BA3-417A-8D69-3C3F2DCAEA73}" type="presParOf" srcId="{E579E733-5FD5-4544-975A-C57C248A896B}" destId="{8D67D03E-60DC-4AA4-A102-01C57599D7F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3BED6D-5E64-4431-B104-A677E59747AD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9B2769DA-28D8-4F09-AB01-0DDF2AFAAFFF}">
      <dgm:prSet phldrT="[Texto]" custT="1"/>
      <dgm:spPr/>
      <dgm:t>
        <a:bodyPr/>
        <a:lstStyle/>
        <a:p>
          <a:r>
            <a:rPr lang="es-ES" sz="13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Satisfacción del cliente</a:t>
          </a:r>
          <a:endParaRPr lang="es-MX" sz="13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086DBA46-D155-4BAF-9ED5-2986097CC60F}" type="parTrans" cxnId="{A6C66C3E-0672-41A7-AF9C-21FD0E3FE2D9}">
      <dgm:prSet/>
      <dgm:spPr/>
      <dgm:t>
        <a:bodyPr/>
        <a:lstStyle/>
        <a:p>
          <a:endParaRPr lang="es-MX" sz="13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14354475-16B8-4E47-9903-44FE1D976F33}" type="sibTrans" cxnId="{A6C66C3E-0672-41A7-AF9C-21FD0E3FE2D9}">
      <dgm:prSet/>
      <dgm:spPr/>
      <dgm:t>
        <a:bodyPr/>
        <a:lstStyle/>
        <a:p>
          <a:endParaRPr lang="es-MX" sz="13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BC531AA1-91CF-4655-84C7-A8D747460544}">
      <dgm:prSet phldrT="[Texto]" custT="1"/>
      <dgm:spPr/>
      <dgm:t>
        <a:bodyPr/>
        <a:lstStyle/>
        <a:p>
          <a:r>
            <a:rPr lang="es-ES" sz="13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Gestión de talento humano</a:t>
          </a:r>
          <a:endParaRPr lang="es-MX" sz="13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B7A84633-9C59-4404-8831-5DAECCF8A179}" type="parTrans" cxnId="{2A484EDE-4431-4077-8B90-637CDA192EBC}">
      <dgm:prSet/>
      <dgm:spPr/>
      <dgm:t>
        <a:bodyPr/>
        <a:lstStyle/>
        <a:p>
          <a:endParaRPr lang="es-MX" sz="13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47EE02BC-4665-4564-8D5F-658829DDED08}" type="sibTrans" cxnId="{2A484EDE-4431-4077-8B90-637CDA192EBC}">
      <dgm:prSet/>
      <dgm:spPr/>
      <dgm:t>
        <a:bodyPr/>
        <a:lstStyle/>
        <a:p>
          <a:endParaRPr lang="es-MX" sz="13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4C120ED6-68E4-4CD4-9F51-D24D22FB1E28}">
      <dgm:prSet phldrT="[Texto]" custT="1"/>
      <dgm:spPr/>
      <dgm:t>
        <a:bodyPr/>
        <a:lstStyle/>
        <a:p>
          <a:r>
            <a:rPr lang="es-EC" sz="13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Comercialización / ventas</a:t>
          </a:r>
          <a:endParaRPr lang="es-MX" sz="13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6CD1D7A6-1670-43CD-8979-44B6836CFE11}" type="parTrans" cxnId="{47703194-CC50-4ECF-B941-AA4B39FCB97C}">
      <dgm:prSet/>
      <dgm:spPr/>
      <dgm:t>
        <a:bodyPr/>
        <a:lstStyle/>
        <a:p>
          <a:endParaRPr lang="es-MX" sz="13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19B07AC7-1173-4751-91A5-978415FB6819}" type="sibTrans" cxnId="{47703194-CC50-4ECF-B941-AA4B39FCB97C}">
      <dgm:prSet/>
      <dgm:spPr/>
      <dgm:t>
        <a:bodyPr/>
        <a:lstStyle/>
        <a:p>
          <a:endParaRPr lang="es-MX" sz="13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gm:t>
    </dgm:pt>
    <dgm:pt modelId="{910D5C70-7E24-4678-9B01-BB7109CEE894}" type="pres">
      <dgm:prSet presAssocID="{843BED6D-5E64-4431-B104-A677E59747A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F6A165C-E8F3-44FA-895C-9BE8511BB22D}" type="pres">
      <dgm:prSet presAssocID="{9B2769DA-28D8-4F09-AB01-0DDF2AFAAFFF}" presName="composite" presStyleCnt="0"/>
      <dgm:spPr/>
    </dgm:pt>
    <dgm:pt modelId="{00488C36-D456-4851-A1E6-8ADE5F089E59}" type="pres">
      <dgm:prSet presAssocID="{9B2769DA-28D8-4F09-AB01-0DDF2AFAAFFF}" presName="rect1" presStyleLbl="bgImgPlace1" presStyleIdx="0" presStyleCnt="3" custLinFactNeighborX="-25823" custLinFactNeighborY="-2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4B896B-316F-4A51-A284-DA7CB935C499}" type="pres">
      <dgm:prSet presAssocID="{9B2769DA-28D8-4F09-AB01-0DDF2AFAAFFF}" presName="wedgeRectCallout1" presStyleLbl="node1" presStyleIdx="0" presStyleCnt="3" custLinFactNeighborX="-29014" custLinFactNeighborY="-6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FA0BB8B-C991-4F1A-AC49-051907862388}" type="pres">
      <dgm:prSet presAssocID="{14354475-16B8-4E47-9903-44FE1D976F33}" presName="sibTrans" presStyleCnt="0"/>
      <dgm:spPr/>
    </dgm:pt>
    <dgm:pt modelId="{122A8989-B123-4A7E-A3B8-44E85DFC5457}" type="pres">
      <dgm:prSet presAssocID="{BC531AA1-91CF-4655-84C7-A8D747460544}" presName="composite" presStyleCnt="0"/>
      <dgm:spPr/>
    </dgm:pt>
    <dgm:pt modelId="{983DFCAE-1DF2-463F-94CA-A2B2A0527F35}" type="pres">
      <dgm:prSet presAssocID="{BC531AA1-91CF-4655-84C7-A8D747460544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67BB0C9-AE18-4F39-9BE7-F95DF4681E70}" type="pres">
      <dgm:prSet presAssocID="{BC531AA1-91CF-4655-84C7-A8D747460544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C0770F5-0A27-4051-9E63-98000C255ED0}" type="pres">
      <dgm:prSet presAssocID="{47EE02BC-4665-4564-8D5F-658829DDED08}" presName="sibTrans" presStyleCnt="0"/>
      <dgm:spPr/>
    </dgm:pt>
    <dgm:pt modelId="{DF893183-826F-4C76-B987-D4718AFD0BA6}" type="pres">
      <dgm:prSet presAssocID="{4C120ED6-68E4-4CD4-9F51-D24D22FB1E28}" presName="composite" presStyleCnt="0"/>
      <dgm:spPr/>
    </dgm:pt>
    <dgm:pt modelId="{8264CC6A-5BAC-443D-93C2-DDAF2F93E9F8}" type="pres">
      <dgm:prSet presAssocID="{4C120ED6-68E4-4CD4-9F51-D24D22FB1E28}" presName="rect1" presStyleLbl="bgImgPlace1" presStyleIdx="2" presStyleCnt="3" custLinFactNeighborX="28971" custLinFactNeighborY="-2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94DA22F-3B04-475A-8884-E449EE5D908B}" type="pres">
      <dgm:prSet presAssocID="{4C120ED6-68E4-4CD4-9F51-D24D22FB1E28}" presName="wedgeRectCallout1" presStyleLbl="node1" presStyleIdx="2" presStyleCnt="3" custLinFactNeighborX="32552" custLinFactNeighborY="-6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7703194-CC50-4ECF-B941-AA4B39FCB97C}" srcId="{843BED6D-5E64-4431-B104-A677E59747AD}" destId="{4C120ED6-68E4-4CD4-9F51-D24D22FB1E28}" srcOrd="2" destOrd="0" parTransId="{6CD1D7A6-1670-43CD-8979-44B6836CFE11}" sibTransId="{19B07AC7-1173-4751-91A5-978415FB6819}"/>
    <dgm:cxn modelId="{2A484EDE-4431-4077-8B90-637CDA192EBC}" srcId="{843BED6D-5E64-4431-B104-A677E59747AD}" destId="{BC531AA1-91CF-4655-84C7-A8D747460544}" srcOrd="1" destOrd="0" parTransId="{B7A84633-9C59-4404-8831-5DAECCF8A179}" sibTransId="{47EE02BC-4665-4564-8D5F-658829DDED08}"/>
    <dgm:cxn modelId="{8FCA9E18-CECF-40BD-A78F-6DAED379BDE4}" type="presOf" srcId="{BC531AA1-91CF-4655-84C7-A8D747460544}" destId="{867BB0C9-AE18-4F39-9BE7-F95DF4681E70}" srcOrd="0" destOrd="0" presId="urn:microsoft.com/office/officeart/2008/layout/BendingPictureCaptionList"/>
    <dgm:cxn modelId="{F05B948F-B4C9-4659-8E44-2B1C9D949815}" type="presOf" srcId="{843BED6D-5E64-4431-B104-A677E59747AD}" destId="{910D5C70-7E24-4678-9B01-BB7109CEE894}" srcOrd="0" destOrd="0" presId="urn:microsoft.com/office/officeart/2008/layout/BendingPictureCaptionList"/>
    <dgm:cxn modelId="{104CC591-14F6-4CE2-8E17-A4DC1B7515AC}" type="presOf" srcId="{4C120ED6-68E4-4CD4-9F51-D24D22FB1E28}" destId="{194DA22F-3B04-475A-8884-E449EE5D908B}" srcOrd="0" destOrd="0" presId="urn:microsoft.com/office/officeart/2008/layout/BendingPictureCaptionList"/>
    <dgm:cxn modelId="{14E3082B-B3A7-48C2-BDB7-2B528FD82EE7}" type="presOf" srcId="{9B2769DA-28D8-4F09-AB01-0DDF2AFAAFFF}" destId="{DC4B896B-316F-4A51-A284-DA7CB935C499}" srcOrd="0" destOrd="0" presId="urn:microsoft.com/office/officeart/2008/layout/BendingPictureCaptionList"/>
    <dgm:cxn modelId="{A6C66C3E-0672-41A7-AF9C-21FD0E3FE2D9}" srcId="{843BED6D-5E64-4431-B104-A677E59747AD}" destId="{9B2769DA-28D8-4F09-AB01-0DDF2AFAAFFF}" srcOrd="0" destOrd="0" parTransId="{086DBA46-D155-4BAF-9ED5-2986097CC60F}" sibTransId="{14354475-16B8-4E47-9903-44FE1D976F33}"/>
    <dgm:cxn modelId="{02C0F37F-5B41-4201-96BD-DD87DFDB9D9F}" type="presParOf" srcId="{910D5C70-7E24-4678-9B01-BB7109CEE894}" destId="{6F6A165C-E8F3-44FA-895C-9BE8511BB22D}" srcOrd="0" destOrd="0" presId="urn:microsoft.com/office/officeart/2008/layout/BendingPictureCaptionList"/>
    <dgm:cxn modelId="{548E2628-CB48-4236-A080-F89001680A24}" type="presParOf" srcId="{6F6A165C-E8F3-44FA-895C-9BE8511BB22D}" destId="{00488C36-D456-4851-A1E6-8ADE5F089E59}" srcOrd="0" destOrd="0" presId="urn:microsoft.com/office/officeart/2008/layout/BendingPictureCaptionList"/>
    <dgm:cxn modelId="{01145B41-EB4C-4EE1-BA6F-CAC08D881C46}" type="presParOf" srcId="{6F6A165C-E8F3-44FA-895C-9BE8511BB22D}" destId="{DC4B896B-316F-4A51-A284-DA7CB935C499}" srcOrd="1" destOrd="0" presId="urn:microsoft.com/office/officeart/2008/layout/BendingPictureCaptionList"/>
    <dgm:cxn modelId="{C04F02A2-73B7-4788-93DA-37E6F8179687}" type="presParOf" srcId="{910D5C70-7E24-4678-9B01-BB7109CEE894}" destId="{DFA0BB8B-C991-4F1A-AC49-051907862388}" srcOrd="1" destOrd="0" presId="urn:microsoft.com/office/officeart/2008/layout/BendingPictureCaptionList"/>
    <dgm:cxn modelId="{003B8AA6-5C23-40B8-A2E4-CE9F81B3167B}" type="presParOf" srcId="{910D5C70-7E24-4678-9B01-BB7109CEE894}" destId="{122A8989-B123-4A7E-A3B8-44E85DFC5457}" srcOrd="2" destOrd="0" presId="urn:microsoft.com/office/officeart/2008/layout/BendingPictureCaptionList"/>
    <dgm:cxn modelId="{F1C33F75-3502-47CA-966E-D4FCF1543646}" type="presParOf" srcId="{122A8989-B123-4A7E-A3B8-44E85DFC5457}" destId="{983DFCAE-1DF2-463F-94CA-A2B2A0527F35}" srcOrd="0" destOrd="0" presId="urn:microsoft.com/office/officeart/2008/layout/BendingPictureCaptionList"/>
    <dgm:cxn modelId="{B15929A5-AB2C-4BEC-83AC-D4257C0A9EEC}" type="presParOf" srcId="{122A8989-B123-4A7E-A3B8-44E85DFC5457}" destId="{867BB0C9-AE18-4F39-9BE7-F95DF4681E70}" srcOrd="1" destOrd="0" presId="urn:microsoft.com/office/officeart/2008/layout/BendingPictureCaptionList"/>
    <dgm:cxn modelId="{7FD7D235-3F78-4B20-8A12-DA700FC0F834}" type="presParOf" srcId="{910D5C70-7E24-4678-9B01-BB7109CEE894}" destId="{4C0770F5-0A27-4051-9E63-98000C255ED0}" srcOrd="3" destOrd="0" presId="urn:microsoft.com/office/officeart/2008/layout/BendingPictureCaptionList"/>
    <dgm:cxn modelId="{6207A27A-E461-4335-BBD3-92F71D2D2B2B}" type="presParOf" srcId="{910D5C70-7E24-4678-9B01-BB7109CEE894}" destId="{DF893183-826F-4C76-B987-D4718AFD0BA6}" srcOrd="4" destOrd="0" presId="urn:microsoft.com/office/officeart/2008/layout/BendingPictureCaptionList"/>
    <dgm:cxn modelId="{04114468-06D1-4B36-AA87-AB6467F8202F}" type="presParOf" srcId="{DF893183-826F-4C76-B987-D4718AFD0BA6}" destId="{8264CC6A-5BAC-443D-93C2-DDAF2F93E9F8}" srcOrd="0" destOrd="0" presId="urn:microsoft.com/office/officeart/2008/layout/BendingPictureCaptionList"/>
    <dgm:cxn modelId="{E242519D-329B-4B95-A774-04DBD60615E4}" type="presParOf" srcId="{DF893183-826F-4C76-B987-D4718AFD0BA6}" destId="{194DA22F-3B04-475A-8884-E449EE5D908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29210-6D72-4A4A-A9B3-2F8EFFD7D1D1}">
      <dsp:nvSpPr>
        <dsp:cNvPr id="0" name=""/>
        <dsp:cNvSpPr/>
      </dsp:nvSpPr>
      <dsp:spPr>
        <a:xfrm rot="5400000">
          <a:off x="1748304" y="-531257"/>
          <a:ext cx="565718" cy="214386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6B2CBD-2C64-4EC4-AB0D-BB53F6D1A38E}">
      <dsp:nvSpPr>
        <dsp:cNvPr id="0" name=""/>
        <dsp:cNvSpPr/>
      </dsp:nvSpPr>
      <dsp:spPr>
        <a:xfrm>
          <a:off x="1033953" y="351261"/>
          <a:ext cx="2089688" cy="744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Acciones gerenciales, decisiones financieras y políticas</a:t>
          </a:r>
          <a:endParaRPr lang="es-MX" sz="12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1033953" y="351261"/>
        <a:ext cx="2089688" cy="744943"/>
      </dsp:txXfrm>
    </dsp:sp>
    <dsp:sp modelId="{F3D59B04-7DEC-4169-9C5B-B1B6F9D41BDE}">
      <dsp:nvSpPr>
        <dsp:cNvPr id="0" name=""/>
        <dsp:cNvSpPr/>
      </dsp:nvSpPr>
      <dsp:spPr>
        <a:xfrm>
          <a:off x="2343373" y="699"/>
          <a:ext cx="160349" cy="160349"/>
        </a:xfrm>
        <a:prstGeom prst="triangle">
          <a:avLst>
            <a:gd name="adj" fmla="val 10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63725D-EC1A-4570-A355-BF84C97059A8}">
      <dsp:nvSpPr>
        <dsp:cNvPr id="0" name=""/>
        <dsp:cNvSpPr/>
      </dsp:nvSpPr>
      <dsp:spPr>
        <a:xfrm rot="5400000">
          <a:off x="3649698" y="-428533"/>
          <a:ext cx="565718" cy="142352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150358-1852-43D0-9910-80A7C55E9E73}">
      <dsp:nvSpPr>
        <dsp:cNvPr id="0" name=""/>
        <dsp:cNvSpPr/>
      </dsp:nvSpPr>
      <dsp:spPr>
        <a:xfrm>
          <a:off x="3331925" y="93817"/>
          <a:ext cx="1296531" cy="744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Rentabilidad </a:t>
          </a:r>
          <a:endParaRPr lang="es-MX" sz="12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3331925" y="93817"/>
        <a:ext cx="1296531" cy="74494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7C103-6482-49EF-BF58-135686A1629E}">
      <dsp:nvSpPr>
        <dsp:cNvPr id="0" name=""/>
        <dsp:cNvSpPr/>
      </dsp:nvSpPr>
      <dsp:spPr>
        <a:xfrm>
          <a:off x="3296045" y="1951455"/>
          <a:ext cx="2764010" cy="9549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Adjusted</a:t>
          </a:r>
          <a:r>
            <a:rPr lang="es-EC" sz="1200" kern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 </a:t>
          </a:r>
          <a:r>
            <a:rPr lang="es-EC" sz="1200" kern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RevPAR</a:t>
          </a:r>
          <a:endParaRPr lang="es-MX" sz="12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Ingreso </a:t>
          </a:r>
          <a:r>
            <a:rPr lang="es-EC" sz="1200" kern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ajustado por habitación disponible </a:t>
          </a:r>
          <a:endParaRPr lang="es-MX" sz="12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4146225" y="2211173"/>
        <a:ext cx="1892853" cy="674268"/>
      </dsp:txXfrm>
    </dsp:sp>
    <dsp:sp modelId="{B253F8A9-46F1-44D6-A6E6-AB31E202A20C}">
      <dsp:nvSpPr>
        <dsp:cNvPr id="0" name=""/>
        <dsp:cNvSpPr/>
      </dsp:nvSpPr>
      <dsp:spPr>
        <a:xfrm>
          <a:off x="35944" y="1961692"/>
          <a:ext cx="2764010" cy="10643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Gross Operating Profit Per Available Room</a:t>
          </a:r>
          <a:endParaRPr lang="es-MX" sz="12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Beneficio </a:t>
          </a:r>
          <a:r>
            <a:rPr lang="en-US" sz="1200" kern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Operativo</a:t>
          </a:r>
          <a:r>
            <a:rPr lang="en-US" sz="1200" kern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 </a:t>
          </a:r>
          <a:r>
            <a:rPr lang="en-US" sz="1200" kern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Bruto</a:t>
          </a:r>
          <a:r>
            <a:rPr lang="en-US" sz="1200" kern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 </a:t>
          </a:r>
          <a:r>
            <a:rPr lang="en-US" sz="1200" kern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por</a:t>
          </a:r>
          <a:r>
            <a:rPr lang="en-US" sz="1200" kern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 </a:t>
          </a:r>
          <a:r>
            <a:rPr lang="en-US" sz="1200" kern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Habitación</a:t>
          </a:r>
          <a:r>
            <a:rPr lang="en-US" sz="1200" kern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 </a:t>
          </a:r>
          <a:r>
            <a:rPr lang="en-US" sz="1200" kern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Disponible</a:t>
          </a:r>
          <a:endParaRPr lang="es-MX" sz="12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59324" y="2251154"/>
        <a:ext cx="1888047" cy="751484"/>
      </dsp:txXfrm>
    </dsp:sp>
    <dsp:sp modelId="{4E20A334-BBCB-4C09-B798-F753448D1EBE}">
      <dsp:nvSpPr>
        <dsp:cNvPr id="0" name=""/>
        <dsp:cNvSpPr/>
      </dsp:nvSpPr>
      <dsp:spPr>
        <a:xfrm>
          <a:off x="3296045" y="-12924"/>
          <a:ext cx="2764010" cy="9549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Average</a:t>
          </a:r>
          <a:r>
            <a:rPr lang="es-EC" sz="1200" kern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 </a:t>
          </a:r>
          <a:r>
            <a:rPr lang="es-EC" sz="1200" kern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Daily</a:t>
          </a:r>
          <a:r>
            <a:rPr lang="es-EC" sz="1200" kern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 </a:t>
          </a:r>
          <a:r>
            <a:rPr lang="es-EC" sz="1200" kern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Rate</a:t>
          </a:r>
          <a:endParaRPr lang="es-MX" sz="12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Tarifa Media Diaria</a:t>
          </a:r>
          <a:endParaRPr lang="es-MX" sz="12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4146225" y="8053"/>
        <a:ext cx="1892853" cy="674268"/>
      </dsp:txXfrm>
    </dsp:sp>
    <dsp:sp modelId="{FF881187-62B3-45A7-B98A-A0BB82C44D6E}">
      <dsp:nvSpPr>
        <dsp:cNvPr id="0" name=""/>
        <dsp:cNvSpPr/>
      </dsp:nvSpPr>
      <dsp:spPr>
        <a:xfrm>
          <a:off x="35944" y="-2744"/>
          <a:ext cx="2764010" cy="9549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Revenue</a:t>
          </a:r>
          <a:r>
            <a:rPr lang="es-EC" sz="1200" kern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 per </a:t>
          </a:r>
          <a:r>
            <a:rPr lang="es-EC" sz="1200" kern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Available</a:t>
          </a:r>
          <a:r>
            <a:rPr lang="es-EC" sz="1200" kern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 </a:t>
          </a:r>
          <a:r>
            <a:rPr lang="es-EC" sz="1200" kern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Room</a:t>
          </a:r>
          <a:endParaRPr lang="es-MX" sz="12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Ingresos por Habitación Disponible</a:t>
          </a:r>
          <a:endParaRPr lang="es-MX" sz="12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56921" y="18233"/>
        <a:ext cx="1892853" cy="674268"/>
      </dsp:txXfrm>
    </dsp:sp>
    <dsp:sp modelId="{9CFDEC17-FFDD-4788-9B1B-DD39C8086BDD}">
      <dsp:nvSpPr>
        <dsp:cNvPr id="0" name=""/>
        <dsp:cNvSpPr/>
      </dsp:nvSpPr>
      <dsp:spPr>
        <a:xfrm>
          <a:off x="1725971" y="184519"/>
          <a:ext cx="1292185" cy="1292185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err="1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RevPAR</a:t>
          </a:r>
          <a:endParaRPr lang="es-MX" sz="1400" b="1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2104443" y="562991"/>
        <a:ext cx="913713" cy="913713"/>
      </dsp:txXfrm>
    </dsp:sp>
    <dsp:sp modelId="{124A5BA0-F566-4DFB-9ED9-512595BABE5B}">
      <dsp:nvSpPr>
        <dsp:cNvPr id="0" name=""/>
        <dsp:cNvSpPr/>
      </dsp:nvSpPr>
      <dsp:spPr>
        <a:xfrm rot="5400000">
          <a:off x="3077842" y="184519"/>
          <a:ext cx="1292185" cy="1292185"/>
        </a:xfrm>
        <a:prstGeom prst="pieWedg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ADR</a:t>
          </a:r>
          <a:endParaRPr lang="es-MX" sz="1400" b="1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 rot="-5400000">
        <a:off x="3077842" y="562991"/>
        <a:ext cx="913713" cy="913713"/>
      </dsp:txXfrm>
    </dsp:sp>
    <dsp:sp modelId="{253F9F90-594E-4847-8B47-399373A2E81D}">
      <dsp:nvSpPr>
        <dsp:cNvPr id="0" name=""/>
        <dsp:cNvSpPr/>
      </dsp:nvSpPr>
      <dsp:spPr>
        <a:xfrm rot="10800000">
          <a:off x="3077842" y="1536390"/>
          <a:ext cx="1292185" cy="1292185"/>
        </a:xfrm>
        <a:prstGeom prst="pieWedge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ARPAR</a:t>
          </a:r>
          <a:endParaRPr lang="es-MX" sz="1400" b="1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 rot="10800000">
        <a:off x="3077842" y="1536390"/>
        <a:ext cx="913713" cy="913713"/>
      </dsp:txXfrm>
    </dsp:sp>
    <dsp:sp modelId="{AA06027F-BF30-4710-A7FA-AE4A5A13CB42}">
      <dsp:nvSpPr>
        <dsp:cNvPr id="0" name=""/>
        <dsp:cNvSpPr/>
      </dsp:nvSpPr>
      <dsp:spPr>
        <a:xfrm rot="16200000">
          <a:off x="1725971" y="1536390"/>
          <a:ext cx="1292185" cy="1292185"/>
        </a:xfrm>
        <a:prstGeom prst="pieWedg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GOPPAR</a:t>
          </a:r>
          <a:endParaRPr lang="es-MX" sz="1400" b="1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 rot="5400000">
        <a:off x="2104443" y="1536390"/>
        <a:ext cx="913713" cy="913713"/>
      </dsp:txXfrm>
    </dsp:sp>
    <dsp:sp modelId="{4E01D603-9B0F-4CF5-8838-C647092F98F3}">
      <dsp:nvSpPr>
        <dsp:cNvPr id="0" name=""/>
        <dsp:cNvSpPr/>
      </dsp:nvSpPr>
      <dsp:spPr>
        <a:xfrm>
          <a:off x="2824926" y="1237963"/>
          <a:ext cx="446147" cy="387954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3B5B9-2890-44D3-B7F5-0EA034CA6EB7}">
      <dsp:nvSpPr>
        <dsp:cNvPr id="0" name=""/>
        <dsp:cNvSpPr/>
      </dsp:nvSpPr>
      <dsp:spPr>
        <a:xfrm rot="10800000">
          <a:off x="2824926" y="1387177"/>
          <a:ext cx="446147" cy="387954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F4A41-065C-4A5B-8F90-90E00DE506AE}">
      <dsp:nvSpPr>
        <dsp:cNvPr id="0" name=""/>
        <dsp:cNvSpPr/>
      </dsp:nvSpPr>
      <dsp:spPr>
        <a:xfrm>
          <a:off x="1324310" y="2759437"/>
          <a:ext cx="264505" cy="8530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252" y="0"/>
              </a:lnTo>
              <a:lnTo>
                <a:pt x="132252" y="853028"/>
              </a:lnTo>
              <a:lnTo>
                <a:pt x="264505" y="8530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0C678-9404-4C3C-A6DE-DDF8DEDE892A}">
      <dsp:nvSpPr>
        <dsp:cNvPr id="0" name=""/>
        <dsp:cNvSpPr/>
      </dsp:nvSpPr>
      <dsp:spPr>
        <a:xfrm>
          <a:off x="2911341" y="2998060"/>
          <a:ext cx="264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4505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684985-7356-4D88-ABB0-C1C8846CAB7A}">
      <dsp:nvSpPr>
        <dsp:cNvPr id="0" name=""/>
        <dsp:cNvSpPr/>
      </dsp:nvSpPr>
      <dsp:spPr>
        <a:xfrm>
          <a:off x="1324310" y="2759437"/>
          <a:ext cx="264505" cy="284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252" y="0"/>
              </a:lnTo>
              <a:lnTo>
                <a:pt x="132252" y="284342"/>
              </a:lnTo>
              <a:lnTo>
                <a:pt x="264505" y="28434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450214-A310-40F4-9E28-10CAAF7F4DDB}">
      <dsp:nvSpPr>
        <dsp:cNvPr id="0" name=""/>
        <dsp:cNvSpPr/>
      </dsp:nvSpPr>
      <dsp:spPr>
        <a:xfrm>
          <a:off x="2911341" y="1906408"/>
          <a:ext cx="264505" cy="568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252" y="0"/>
              </a:lnTo>
              <a:lnTo>
                <a:pt x="132252" y="568685"/>
              </a:lnTo>
              <a:lnTo>
                <a:pt x="264505" y="56868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A6D3C5-4D32-4F9D-8A75-36D942E5241F}">
      <dsp:nvSpPr>
        <dsp:cNvPr id="0" name=""/>
        <dsp:cNvSpPr/>
      </dsp:nvSpPr>
      <dsp:spPr>
        <a:xfrm>
          <a:off x="2911341" y="1860688"/>
          <a:ext cx="264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4505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B88A11-A5D8-41FA-B8F8-5CAAAE7C363C}">
      <dsp:nvSpPr>
        <dsp:cNvPr id="0" name=""/>
        <dsp:cNvSpPr/>
      </dsp:nvSpPr>
      <dsp:spPr>
        <a:xfrm>
          <a:off x="2911341" y="1337722"/>
          <a:ext cx="264505" cy="568685"/>
        </a:xfrm>
        <a:custGeom>
          <a:avLst/>
          <a:gdLst/>
          <a:ahLst/>
          <a:cxnLst/>
          <a:rect l="0" t="0" r="0" b="0"/>
          <a:pathLst>
            <a:path>
              <a:moveTo>
                <a:pt x="0" y="568685"/>
              </a:moveTo>
              <a:lnTo>
                <a:pt x="132252" y="568685"/>
              </a:lnTo>
              <a:lnTo>
                <a:pt x="132252" y="0"/>
              </a:lnTo>
              <a:lnTo>
                <a:pt x="264505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32F870-E3D8-45CE-AF20-3467B4BEA016}">
      <dsp:nvSpPr>
        <dsp:cNvPr id="0" name=""/>
        <dsp:cNvSpPr/>
      </dsp:nvSpPr>
      <dsp:spPr>
        <a:xfrm>
          <a:off x="1324310" y="1906408"/>
          <a:ext cx="264505" cy="853028"/>
        </a:xfrm>
        <a:custGeom>
          <a:avLst/>
          <a:gdLst/>
          <a:ahLst/>
          <a:cxnLst/>
          <a:rect l="0" t="0" r="0" b="0"/>
          <a:pathLst>
            <a:path>
              <a:moveTo>
                <a:pt x="0" y="853028"/>
              </a:moveTo>
              <a:lnTo>
                <a:pt x="132252" y="853028"/>
              </a:lnTo>
              <a:lnTo>
                <a:pt x="132252" y="0"/>
              </a:lnTo>
              <a:lnTo>
                <a:pt x="264505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EEF436-0248-4675-8F2D-C5D45E2F5F03}">
      <dsp:nvSpPr>
        <dsp:cNvPr id="0" name=""/>
        <dsp:cNvSpPr/>
      </dsp:nvSpPr>
      <dsp:spPr>
        <a:xfrm>
          <a:off x="1785" y="2369981"/>
          <a:ext cx="1322525" cy="77891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Diagnóstico Implantación </a:t>
          </a:r>
          <a:br>
            <a:rPr lang="es-EC" sz="1200" kern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</a:br>
          <a:r>
            <a:rPr lang="es-EC" sz="1200" kern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y Monitoreo</a:t>
          </a:r>
          <a:endParaRPr lang="es-ES" sz="1200" kern="1200" dirty="0">
            <a:latin typeface="Roboto Condensed" panose="020B0604020202020204" charset="0"/>
            <a:ea typeface="Roboto Condensed" panose="020B0604020202020204" charset="0"/>
            <a:cs typeface="Times New Roman" panose="02020603050405020304" pitchFamily="18" charset="0"/>
          </a:endParaRPr>
        </a:p>
      </dsp:txBody>
      <dsp:txXfrm>
        <a:off x="1785" y="2369981"/>
        <a:ext cx="1322525" cy="778911"/>
      </dsp:txXfrm>
    </dsp:sp>
    <dsp:sp modelId="{57F5D9EE-CEC5-49E5-B9A9-7F2B63D88858}">
      <dsp:nvSpPr>
        <dsp:cNvPr id="0" name=""/>
        <dsp:cNvSpPr/>
      </dsp:nvSpPr>
      <dsp:spPr>
        <a:xfrm>
          <a:off x="1588815" y="1704723"/>
          <a:ext cx="1322525" cy="40337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Diagnóstico</a:t>
          </a:r>
          <a:endParaRPr lang="es-ES" sz="1200" kern="1200" dirty="0">
            <a:latin typeface="Roboto Condensed" panose="020B0604020202020204" charset="0"/>
            <a:ea typeface="Roboto Condensed" panose="020B0604020202020204" charset="0"/>
            <a:cs typeface="Times New Roman" panose="02020603050405020304" pitchFamily="18" charset="0"/>
          </a:endParaRPr>
        </a:p>
      </dsp:txBody>
      <dsp:txXfrm>
        <a:off x="1588815" y="1704723"/>
        <a:ext cx="1322525" cy="403370"/>
      </dsp:txXfrm>
    </dsp:sp>
    <dsp:sp modelId="{4C47F0EF-CDE0-4B3A-BEAB-48FCB1CF472E}">
      <dsp:nvSpPr>
        <dsp:cNvPr id="0" name=""/>
        <dsp:cNvSpPr/>
      </dsp:nvSpPr>
      <dsp:spPr>
        <a:xfrm>
          <a:off x="3175846" y="1136037"/>
          <a:ext cx="1322525" cy="40337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Análisis Situacional </a:t>
          </a:r>
          <a:endParaRPr lang="es-ES" sz="1200" kern="1200" dirty="0">
            <a:latin typeface="Roboto Condensed" panose="020B0604020202020204" charset="0"/>
            <a:ea typeface="Roboto Condensed" panose="020B0604020202020204" charset="0"/>
            <a:cs typeface="Times New Roman" panose="02020603050405020304" pitchFamily="18" charset="0"/>
          </a:endParaRPr>
        </a:p>
      </dsp:txBody>
      <dsp:txXfrm>
        <a:off x="3175846" y="1136037"/>
        <a:ext cx="1322525" cy="403370"/>
      </dsp:txXfrm>
    </dsp:sp>
    <dsp:sp modelId="{380F2BC3-E08F-4812-A1D2-539A7A5C64BB}">
      <dsp:nvSpPr>
        <dsp:cNvPr id="0" name=""/>
        <dsp:cNvSpPr/>
      </dsp:nvSpPr>
      <dsp:spPr>
        <a:xfrm>
          <a:off x="3175846" y="1704723"/>
          <a:ext cx="1322525" cy="40337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FODA </a:t>
          </a:r>
        </a:p>
      </dsp:txBody>
      <dsp:txXfrm>
        <a:off x="3175846" y="1704723"/>
        <a:ext cx="1322525" cy="403370"/>
      </dsp:txXfrm>
    </dsp:sp>
    <dsp:sp modelId="{5A293DEE-04D3-40E2-979A-E3360B00E6B8}">
      <dsp:nvSpPr>
        <dsp:cNvPr id="0" name=""/>
        <dsp:cNvSpPr/>
      </dsp:nvSpPr>
      <dsp:spPr>
        <a:xfrm>
          <a:off x="3175846" y="2273409"/>
          <a:ext cx="1322525" cy="40337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Otras </a:t>
          </a:r>
          <a:r>
            <a:rPr lang="es-ES" sz="1200" kern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herramientas de diagnóstico</a:t>
          </a:r>
        </a:p>
      </dsp:txBody>
      <dsp:txXfrm>
        <a:off x="3175846" y="2273409"/>
        <a:ext cx="1322525" cy="403370"/>
      </dsp:txXfrm>
    </dsp:sp>
    <dsp:sp modelId="{1914D68B-31FD-4EFA-8B4B-A7BF3618CECA}">
      <dsp:nvSpPr>
        <dsp:cNvPr id="0" name=""/>
        <dsp:cNvSpPr/>
      </dsp:nvSpPr>
      <dsp:spPr>
        <a:xfrm>
          <a:off x="1588815" y="2842095"/>
          <a:ext cx="1322525" cy="40337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Implantacion</a:t>
          </a:r>
        </a:p>
      </dsp:txBody>
      <dsp:txXfrm>
        <a:off x="1588815" y="2842095"/>
        <a:ext cx="1322525" cy="403370"/>
      </dsp:txXfrm>
    </dsp:sp>
    <dsp:sp modelId="{D4A30A76-CCA3-47CD-92CF-18D5C75A7F98}">
      <dsp:nvSpPr>
        <dsp:cNvPr id="0" name=""/>
        <dsp:cNvSpPr/>
      </dsp:nvSpPr>
      <dsp:spPr>
        <a:xfrm>
          <a:off x="3175846" y="2842095"/>
          <a:ext cx="1322525" cy="40337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Generación de estrategias  </a:t>
          </a:r>
        </a:p>
      </dsp:txBody>
      <dsp:txXfrm>
        <a:off x="3175846" y="2842095"/>
        <a:ext cx="1322525" cy="403370"/>
      </dsp:txXfrm>
    </dsp:sp>
    <dsp:sp modelId="{62683AD7-4ECC-4407-976A-EC2B82054E6F}">
      <dsp:nvSpPr>
        <dsp:cNvPr id="0" name=""/>
        <dsp:cNvSpPr/>
      </dsp:nvSpPr>
      <dsp:spPr>
        <a:xfrm>
          <a:off x="1588815" y="3410781"/>
          <a:ext cx="1322525" cy="40337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Proyección de la situación </a:t>
          </a:r>
          <a:endParaRPr lang="es-ES" sz="1200" kern="1200" dirty="0">
            <a:latin typeface="Roboto Condensed" panose="020B0604020202020204" charset="0"/>
            <a:ea typeface="Roboto Condensed" panose="020B0604020202020204" charset="0"/>
            <a:cs typeface="Times New Roman" panose="02020603050405020304" pitchFamily="18" charset="0"/>
          </a:endParaRPr>
        </a:p>
      </dsp:txBody>
      <dsp:txXfrm>
        <a:off x="1588815" y="3410781"/>
        <a:ext cx="1322525" cy="40337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346F76-DCB5-4C12-BD13-09F43DF6BA9A}">
      <dsp:nvSpPr>
        <dsp:cNvPr id="0" name=""/>
        <dsp:cNvSpPr/>
      </dsp:nvSpPr>
      <dsp:spPr>
        <a:xfrm>
          <a:off x="1758491" y="3108497"/>
          <a:ext cx="1376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7693" y="4572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684985-7356-4D88-ABB0-C1C8846CAB7A}">
      <dsp:nvSpPr>
        <dsp:cNvPr id="0" name=""/>
        <dsp:cNvSpPr/>
      </dsp:nvSpPr>
      <dsp:spPr>
        <a:xfrm>
          <a:off x="692128" y="2455494"/>
          <a:ext cx="137693" cy="698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846" y="0"/>
              </a:lnTo>
              <a:lnTo>
                <a:pt x="68846" y="698722"/>
              </a:lnTo>
              <a:lnTo>
                <a:pt x="137693" y="69872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8F8204-183A-429D-AF35-466FADC8AE16}">
      <dsp:nvSpPr>
        <dsp:cNvPr id="0" name=""/>
        <dsp:cNvSpPr/>
      </dsp:nvSpPr>
      <dsp:spPr>
        <a:xfrm>
          <a:off x="2020343" y="2614276"/>
          <a:ext cx="137693" cy="148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846" y="0"/>
              </a:lnTo>
              <a:lnTo>
                <a:pt x="68846" y="148020"/>
              </a:lnTo>
              <a:lnTo>
                <a:pt x="137693" y="14802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C4EC0-8DC4-440B-9074-8DF5CA24E9A5}">
      <dsp:nvSpPr>
        <dsp:cNvPr id="0" name=""/>
        <dsp:cNvSpPr/>
      </dsp:nvSpPr>
      <dsp:spPr>
        <a:xfrm>
          <a:off x="2020343" y="2370377"/>
          <a:ext cx="137693" cy="243899"/>
        </a:xfrm>
        <a:custGeom>
          <a:avLst/>
          <a:gdLst/>
          <a:ahLst/>
          <a:cxnLst/>
          <a:rect l="0" t="0" r="0" b="0"/>
          <a:pathLst>
            <a:path>
              <a:moveTo>
                <a:pt x="0" y="243899"/>
              </a:moveTo>
              <a:lnTo>
                <a:pt x="68846" y="243899"/>
              </a:lnTo>
              <a:lnTo>
                <a:pt x="68846" y="0"/>
              </a:lnTo>
              <a:lnTo>
                <a:pt x="137693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32F870-E3D8-45CE-AF20-3467B4BEA016}">
      <dsp:nvSpPr>
        <dsp:cNvPr id="0" name=""/>
        <dsp:cNvSpPr/>
      </dsp:nvSpPr>
      <dsp:spPr>
        <a:xfrm>
          <a:off x="692128" y="2455494"/>
          <a:ext cx="137693" cy="158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846" y="0"/>
              </a:lnTo>
              <a:lnTo>
                <a:pt x="68846" y="158781"/>
              </a:lnTo>
              <a:lnTo>
                <a:pt x="137693" y="15878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65FF8E-46BC-4B09-B70A-78E38257E20E}">
      <dsp:nvSpPr>
        <dsp:cNvPr id="0" name=""/>
        <dsp:cNvSpPr/>
      </dsp:nvSpPr>
      <dsp:spPr>
        <a:xfrm>
          <a:off x="1723117" y="1756772"/>
          <a:ext cx="137693" cy="317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846" y="0"/>
              </a:lnTo>
              <a:lnTo>
                <a:pt x="68846" y="317562"/>
              </a:lnTo>
              <a:lnTo>
                <a:pt x="137693" y="3175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AF98D7-2631-49FD-83EC-DFC60A49A989}">
      <dsp:nvSpPr>
        <dsp:cNvPr id="0" name=""/>
        <dsp:cNvSpPr/>
      </dsp:nvSpPr>
      <dsp:spPr>
        <a:xfrm>
          <a:off x="1723117" y="1711052"/>
          <a:ext cx="1376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7693" y="4572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2F1B59-242A-4F1A-A16B-A85D37F07574}">
      <dsp:nvSpPr>
        <dsp:cNvPr id="0" name=""/>
        <dsp:cNvSpPr/>
      </dsp:nvSpPr>
      <dsp:spPr>
        <a:xfrm>
          <a:off x="1723117" y="1439209"/>
          <a:ext cx="137693" cy="317562"/>
        </a:xfrm>
        <a:custGeom>
          <a:avLst/>
          <a:gdLst/>
          <a:ahLst/>
          <a:cxnLst/>
          <a:rect l="0" t="0" r="0" b="0"/>
          <a:pathLst>
            <a:path>
              <a:moveTo>
                <a:pt x="0" y="317562"/>
              </a:moveTo>
              <a:lnTo>
                <a:pt x="68846" y="317562"/>
              </a:lnTo>
              <a:lnTo>
                <a:pt x="68846" y="0"/>
              </a:lnTo>
              <a:lnTo>
                <a:pt x="137693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79C616-DA49-4D39-B34F-1EF3B7F4293E}">
      <dsp:nvSpPr>
        <dsp:cNvPr id="0" name=""/>
        <dsp:cNvSpPr/>
      </dsp:nvSpPr>
      <dsp:spPr>
        <a:xfrm>
          <a:off x="692128" y="1756772"/>
          <a:ext cx="137693" cy="698722"/>
        </a:xfrm>
        <a:custGeom>
          <a:avLst/>
          <a:gdLst/>
          <a:ahLst/>
          <a:cxnLst/>
          <a:rect l="0" t="0" r="0" b="0"/>
          <a:pathLst>
            <a:path>
              <a:moveTo>
                <a:pt x="0" y="698722"/>
              </a:moveTo>
              <a:lnTo>
                <a:pt x="68846" y="698722"/>
              </a:lnTo>
              <a:lnTo>
                <a:pt x="68846" y="0"/>
              </a:lnTo>
              <a:lnTo>
                <a:pt x="137693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EEF436-0248-4675-8F2D-C5D45E2F5F03}">
      <dsp:nvSpPr>
        <dsp:cNvPr id="0" name=""/>
        <dsp:cNvSpPr/>
      </dsp:nvSpPr>
      <dsp:spPr>
        <a:xfrm>
          <a:off x="3658" y="2350503"/>
          <a:ext cx="688469" cy="2099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SIGO</a:t>
          </a:r>
          <a:endParaRPr lang="es-ES" sz="1200" kern="1200" dirty="0">
            <a:latin typeface="Roboto Condensed" panose="020B0604020202020204" charset="0"/>
            <a:ea typeface="Roboto Condensed" panose="020B0604020202020204" charset="0"/>
            <a:cs typeface="Times New Roman" panose="02020603050405020304" pitchFamily="18" charset="0"/>
          </a:endParaRPr>
        </a:p>
      </dsp:txBody>
      <dsp:txXfrm>
        <a:off x="3658" y="2350503"/>
        <a:ext cx="688469" cy="209983"/>
      </dsp:txXfrm>
    </dsp:sp>
    <dsp:sp modelId="{121E79F2-0EEA-498A-858B-21CDA9089910}">
      <dsp:nvSpPr>
        <dsp:cNvPr id="0" name=""/>
        <dsp:cNvSpPr/>
      </dsp:nvSpPr>
      <dsp:spPr>
        <a:xfrm>
          <a:off x="829821" y="1651780"/>
          <a:ext cx="893295" cy="20998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Diagnóstico</a:t>
          </a:r>
        </a:p>
      </dsp:txBody>
      <dsp:txXfrm>
        <a:off x="829821" y="1651780"/>
        <a:ext cx="893295" cy="209983"/>
      </dsp:txXfrm>
    </dsp:sp>
    <dsp:sp modelId="{4C742082-67F9-4DA5-8E50-4E726F07D9D3}">
      <dsp:nvSpPr>
        <dsp:cNvPr id="0" name=""/>
        <dsp:cNvSpPr/>
      </dsp:nvSpPr>
      <dsp:spPr>
        <a:xfrm>
          <a:off x="1860811" y="1334217"/>
          <a:ext cx="688469" cy="20998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FODA</a:t>
          </a:r>
        </a:p>
      </dsp:txBody>
      <dsp:txXfrm>
        <a:off x="1860811" y="1334217"/>
        <a:ext cx="688469" cy="209983"/>
      </dsp:txXfrm>
    </dsp:sp>
    <dsp:sp modelId="{F4FDD83C-090D-4E1B-A847-F7F83EB49697}">
      <dsp:nvSpPr>
        <dsp:cNvPr id="0" name=""/>
        <dsp:cNvSpPr/>
      </dsp:nvSpPr>
      <dsp:spPr>
        <a:xfrm>
          <a:off x="1860811" y="1630259"/>
          <a:ext cx="2421353" cy="25302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Listado de verificacion (cuestionario) </a:t>
          </a:r>
        </a:p>
      </dsp:txBody>
      <dsp:txXfrm>
        <a:off x="1860811" y="1630259"/>
        <a:ext cx="2421353" cy="253025"/>
      </dsp:txXfrm>
    </dsp:sp>
    <dsp:sp modelId="{47E42289-4428-47E1-A550-F2CE5817378E}">
      <dsp:nvSpPr>
        <dsp:cNvPr id="0" name=""/>
        <dsp:cNvSpPr/>
      </dsp:nvSpPr>
      <dsp:spPr>
        <a:xfrm>
          <a:off x="1860811" y="1969343"/>
          <a:ext cx="2473945" cy="20998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Diagnóstico de informacion financiera </a:t>
          </a:r>
          <a:endParaRPr lang="es-EC" sz="1200" kern="1200" dirty="0" smtClean="0">
            <a:latin typeface="Roboto Condensed" panose="020B0604020202020204" charset="0"/>
            <a:ea typeface="Roboto Condensed" panose="020B0604020202020204" charset="0"/>
            <a:cs typeface="Times New Roman" panose="02020603050405020304" pitchFamily="18" charset="0"/>
          </a:endParaRPr>
        </a:p>
      </dsp:txBody>
      <dsp:txXfrm>
        <a:off x="1860811" y="1969343"/>
        <a:ext cx="2473945" cy="209983"/>
      </dsp:txXfrm>
    </dsp:sp>
    <dsp:sp modelId="{57F5D9EE-CEC5-49E5-B9A9-7F2B63D88858}">
      <dsp:nvSpPr>
        <dsp:cNvPr id="0" name=""/>
        <dsp:cNvSpPr/>
      </dsp:nvSpPr>
      <dsp:spPr>
        <a:xfrm>
          <a:off x="829821" y="2316967"/>
          <a:ext cx="1190521" cy="59461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Implementación</a:t>
          </a:r>
        </a:p>
      </dsp:txBody>
      <dsp:txXfrm>
        <a:off x="829821" y="2316967"/>
        <a:ext cx="1190521" cy="594617"/>
      </dsp:txXfrm>
    </dsp:sp>
    <dsp:sp modelId="{4348408F-39BB-4CBD-80BC-F82254909241}">
      <dsp:nvSpPr>
        <dsp:cNvPr id="0" name=""/>
        <dsp:cNvSpPr/>
      </dsp:nvSpPr>
      <dsp:spPr>
        <a:xfrm>
          <a:off x="2158037" y="2265385"/>
          <a:ext cx="1461661" cy="20998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Capacitación </a:t>
          </a:r>
        </a:p>
      </dsp:txBody>
      <dsp:txXfrm>
        <a:off x="2158037" y="2265385"/>
        <a:ext cx="1461661" cy="209983"/>
      </dsp:txXfrm>
    </dsp:sp>
    <dsp:sp modelId="{3185FB63-E7E2-4D22-B7E9-94FBF52868DE}">
      <dsp:nvSpPr>
        <dsp:cNvPr id="0" name=""/>
        <dsp:cNvSpPr/>
      </dsp:nvSpPr>
      <dsp:spPr>
        <a:xfrm>
          <a:off x="2158037" y="2561427"/>
          <a:ext cx="1907872" cy="40173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Acciones inmediatas de mejora</a:t>
          </a:r>
        </a:p>
      </dsp:txBody>
      <dsp:txXfrm>
        <a:off x="2158037" y="2561427"/>
        <a:ext cx="1907872" cy="401739"/>
      </dsp:txXfrm>
    </dsp:sp>
    <dsp:sp modelId="{1914D68B-31FD-4EFA-8B4B-A7BF3618CECA}">
      <dsp:nvSpPr>
        <dsp:cNvPr id="0" name=""/>
        <dsp:cNvSpPr/>
      </dsp:nvSpPr>
      <dsp:spPr>
        <a:xfrm>
          <a:off x="829821" y="3049225"/>
          <a:ext cx="928669" cy="20998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Evaluación </a:t>
          </a:r>
        </a:p>
      </dsp:txBody>
      <dsp:txXfrm>
        <a:off x="829821" y="3049225"/>
        <a:ext cx="928669" cy="209983"/>
      </dsp:txXfrm>
    </dsp:sp>
    <dsp:sp modelId="{D52F9FE0-DD85-471F-93A8-10938B6FD7C4}">
      <dsp:nvSpPr>
        <dsp:cNvPr id="0" name=""/>
        <dsp:cNvSpPr/>
      </dsp:nvSpPr>
      <dsp:spPr>
        <a:xfrm>
          <a:off x="1896185" y="3049225"/>
          <a:ext cx="2110902" cy="20998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rPr>
            <a:t>Aplicación de acciones de mejora</a:t>
          </a:r>
        </a:p>
      </dsp:txBody>
      <dsp:txXfrm>
        <a:off x="1896185" y="3049225"/>
        <a:ext cx="2110902" cy="20998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6090B7-2370-449E-B8BE-BF6459A0E460}">
      <dsp:nvSpPr>
        <dsp:cNvPr id="0" name=""/>
        <dsp:cNvSpPr/>
      </dsp:nvSpPr>
      <dsp:spPr>
        <a:xfrm rot="5400000">
          <a:off x="320330" y="1976408"/>
          <a:ext cx="961644" cy="1600154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F63A7-4514-4048-9431-980B132FA397}">
      <dsp:nvSpPr>
        <dsp:cNvPr id="0" name=""/>
        <dsp:cNvSpPr/>
      </dsp:nvSpPr>
      <dsp:spPr>
        <a:xfrm>
          <a:off x="159807" y="2454509"/>
          <a:ext cx="1444628" cy="1266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i="0" u="none" strike="noStrike" kern="1200" cap="none" smtClean="0">
              <a:latin typeface="Roboto Condensed" panose="020B0604020202020204" charset="0"/>
              <a:ea typeface="Roboto Condensed" panose="020B0604020202020204" charset="0"/>
              <a:cs typeface="Roboto Condensed"/>
              <a:sym typeface="Arial"/>
            </a:rPr>
            <a:t>Establecer</a:t>
          </a:r>
          <a:r>
            <a:rPr lang="es-ES" sz="1800" b="0" i="0" u="none" strike="noStrike" kern="1200" cap="none" smtClean="0">
              <a:latin typeface="Roboto Condensed" panose="020B0604020202020204" charset="0"/>
              <a:ea typeface="Roboto Condensed" panose="020B0604020202020204" charset="0"/>
              <a:cs typeface="Roboto Condensed"/>
            </a:rPr>
            <a:t> criterios de involucrados</a:t>
          </a:r>
          <a:endParaRPr lang="es-ES" sz="1800" b="0" i="0" u="none" strike="noStrike" kern="1200" cap="none" dirty="0">
            <a:latin typeface="Roboto Condensed" panose="020B0604020202020204" charset="0"/>
            <a:ea typeface="Roboto Condensed" panose="020B0604020202020204" charset="0"/>
            <a:cs typeface="Roboto Condensed"/>
          </a:endParaRPr>
        </a:p>
      </dsp:txBody>
      <dsp:txXfrm>
        <a:off x="159807" y="2454509"/>
        <a:ext cx="1444628" cy="1266301"/>
      </dsp:txXfrm>
    </dsp:sp>
    <dsp:sp modelId="{E8A4273C-A0C7-4487-A39D-0F194117BE85}">
      <dsp:nvSpPr>
        <dsp:cNvPr id="0" name=""/>
        <dsp:cNvSpPr/>
      </dsp:nvSpPr>
      <dsp:spPr>
        <a:xfrm>
          <a:off x="1331865" y="1858603"/>
          <a:ext cx="272571" cy="272571"/>
        </a:xfrm>
        <a:prstGeom prst="triangle">
          <a:avLst>
            <a:gd name="adj" fmla="val 100000"/>
          </a:avLst>
        </a:prstGeom>
        <a:solidFill>
          <a:schemeClr val="accent5">
            <a:hueOff val="-919168"/>
            <a:satOff val="-1278"/>
            <a:lumOff val="-490"/>
            <a:alphaOff val="0"/>
          </a:schemeClr>
        </a:solidFill>
        <a:ln w="25400" cap="flat" cmpd="sng" algn="ctr">
          <a:solidFill>
            <a:schemeClr val="accent5">
              <a:hueOff val="-919168"/>
              <a:satOff val="-1278"/>
              <a:lumOff val="-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79349-A23D-4429-BC76-C09CC8886D24}">
      <dsp:nvSpPr>
        <dsp:cNvPr id="0" name=""/>
        <dsp:cNvSpPr/>
      </dsp:nvSpPr>
      <dsp:spPr>
        <a:xfrm rot="5400000">
          <a:off x="2088838" y="1538789"/>
          <a:ext cx="961644" cy="1600154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254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2AF59B-2710-46DD-9326-3D7C56ED6E76}">
      <dsp:nvSpPr>
        <dsp:cNvPr id="0" name=""/>
        <dsp:cNvSpPr/>
      </dsp:nvSpPr>
      <dsp:spPr>
        <a:xfrm>
          <a:off x="1928315" y="2016890"/>
          <a:ext cx="1444628" cy="1266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Roboto Condensed" panose="020B0604020202020204" charset="0"/>
              <a:ea typeface="Roboto Condensed" panose="020B0604020202020204" charset="0"/>
            </a:rPr>
            <a:t>Codificación </a:t>
          </a:r>
          <a:endParaRPr lang="es-ES" sz="1800" kern="1200" dirty="0">
            <a:latin typeface="Roboto Condensed" panose="020B0604020202020204" charset="0"/>
            <a:ea typeface="Roboto Condensed" panose="020B060402020202020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kern="1200" dirty="0">
            <a:solidFill>
              <a:schemeClr val="accent1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1928315" y="2016890"/>
        <a:ext cx="1444628" cy="1266301"/>
      </dsp:txXfrm>
    </dsp:sp>
    <dsp:sp modelId="{54677580-195F-422A-9B37-8FDBD45240DF}">
      <dsp:nvSpPr>
        <dsp:cNvPr id="0" name=""/>
        <dsp:cNvSpPr/>
      </dsp:nvSpPr>
      <dsp:spPr>
        <a:xfrm>
          <a:off x="3100373" y="1420984"/>
          <a:ext cx="272571" cy="272571"/>
        </a:xfrm>
        <a:prstGeom prst="triangle">
          <a:avLst>
            <a:gd name="adj" fmla="val 100000"/>
          </a:avLst>
        </a:prstGeom>
        <a:solidFill>
          <a:schemeClr val="accent5">
            <a:hueOff val="-2757504"/>
            <a:satOff val="-3835"/>
            <a:lumOff val="-1471"/>
            <a:alphaOff val="0"/>
          </a:schemeClr>
        </a:solidFill>
        <a:ln w="25400" cap="flat" cmpd="sng" algn="ctr">
          <a:solidFill>
            <a:schemeClr val="accent5">
              <a:hueOff val="-2757504"/>
              <a:satOff val="-3835"/>
              <a:lumOff val="-1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1B4342-5143-4D94-BE78-635FF9096E9B}">
      <dsp:nvSpPr>
        <dsp:cNvPr id="0" name=""/>
        <dsp:cNvSpPr/>
      </dsp:nvSpPr>
      <dsp:spPr>
        <a:xfrm rot="5400000">
          <a:off x="3805388" y="1082783"/>
          <a:ext cx="961644" cy="1600154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254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D9B87D-1A4F-47BC-A056-1D943BD7628D}">
      <dsp:nvSpPr>
        <dsp:cNvPr id="0" name=""/>
        <dsp:cNvSpPr/>
      </dsp:nvSpPr>
      <dsp:spPr>
        <a:xfrm>
          <a:off x="3696823" y="1579271"/>
          <a:ext cx="1444628" cy="1266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Roboto Condensed" panose="020B0604020202020204" charset="0"/>
              <a:ea typeface="Roboto Condensed" panose="020B0604020202020204" charset="0"/>
            </a:rPr>
            <a:t>Tabulación</a:t>
          </a:r>
          <a:endParaRPr lang="es-ES" sz="1800" kern="1200" dirty="0"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3696823" y="1579271"/>
        <a:ext cx="1444628" cy="1266301"/>
      </dsp:txXfrm>
    </dsp:sp>
    <dsp:sp modelId="{AF9D0AC1-DA98-4D41-BDF5-24538AEB5C18}">
      <dsp:nvSpPr>
        <dsp:cNvPr id="0" name=""/>
        <dsp:cNvSpPr/>
      </dsp:nvSpPr>
      <dsp:spPr>
        <a:xfrm>
          <a:off x="4868880" y="983365"/>
          <a:ext cx="272571" cy="272571"/>
        </a:xfrm>
        <a:prstGeom prst="triangle">
          <a:avLst>
            <a:gd name="adj" fmla="val 100000"/>
          </a:avLst>
        </a:prstGeom>
        <a:solidFill>
          <a:schemeClr val="accent5">
            <a:hueOff val="-4595840"/>
            <a:satOff val="-6392"/>
            <a:lumOff val="-2451"/>
            <a:alphaOff val="0"/>
          </a:schemeClr>
        </a:solidFill>
        <a:ln w="25400" cap="flat" cmpd="sng" algn="ctr">
          <a:solidFill>
            <a:schemeClr val="accent5">
              <a:hueOff val="-4595840"/>
              <a:satOff val="-6392"/>
              <a:lumOff val="-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34ACDD-97F4-4268-93B9-CD368AEFCDAA}">
      <dsp:nvSpPr>
        <dsp:cNvPr id="0" name=""/>
        <dsp:cNvSpPr/>
      </dsp:nvSpPr>
      <dsp:spPr>
        <a:xfrm rot="5400000">
          <a:off x="5625853" y="663551"/>
          <a:ext cx="961644" cy="1600154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254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C2256-47EB-46F5-B7A2-FCAC6C641CD4}">
      <dsp:nvSpPr>
        <dsp:cNvPr id="0" name=""/>
        <dsp:cNvSpPr/>
      </dsp:nvSpPr>
      <dsp:spPr>
        <a:xfrm>
          <a:off x="5465331" y="1141652"/>
          <a:ext cx="1444628" cy="1266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Roboto Condensed" panose="020B0604020202020204" charset="0"/>
              <a:ea typeface="Roboto Condensed" panose="020B0604020202020204" charset="0"/>
            </a:rPr>
            <a:t>Gráficas </a:t>
          </a:r>
          <a:endParaRPr lang="es-ES" sz="1800" kern="1200" dirty="0"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5465331" y="1141652"/>
        <a:ext cx="1444628" cy="1266301"/>
      </dsp:txXfrm>
    </dsp:sp>
    <dsp:sp modelId="{BABB2E49-CF51-4B3D-8A9E-4A3DADAAAE7A}">
      <dsp:nvSpPr>
        <dsp:cNvPr id="0" name=""/>
        <dsp:cNvSpPr/>
      </dsp:nvSpPr>
      <dsp:spPr>
        <a:xfrm>
          <a:off x="6637388" y="545746"/>
          <a:ext cx="272571" cy="272571"/>
        </a:xfrm>
        <a:prstGeom prst="triangle">
          <a:avLst>
            <a:gd name="adj" fmla="val 100000"/>
          </a:avLst>
        </a:prstGeom>
        <a:solidFill>
          <a:schemeClr val="accent5">
            <a:hueOff val="-6434176"/>
            <a:satOff val="-8949"/>
            <a:lumOff val="-3432"/>
            <a:alphaOff val="0"/>
          </a:schemeClr>
        </a:solidFill>
        <a:ln w="25400" cap="flat" cmpd="sng" algn="ctr">
          <a:solidFill>
            <a:schemeClr val="accent5">
              <a:hueOff val="-6434176"/>
              <a:satOff val="-8949"/>
              <a:lumOff val="-3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395D20-1127-48A3-BC80-616341657B93}">
      <dsp:nvSpPr>
        <dsp:cNvPr id="0" name=""/>
        <dsp:cNvSpPr/>
      </dsp:nvSpPr>
      <dsp:spPr>
        <a:xfrm rot="5400000">
          <a:off x="7394361" y="225932"/>
          <a:ext cx="961644" cy="1600154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254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ACDA1D-A995-4AB1-BC79-0AC4406370C9}">
      <dsp:nvSpPr>
        <dsp:cNvPr id="0" name=""/>
        <dsp:cNvSpPr/>
      </dsp:nvSpPr>
      <dsp:spPr>
        <a:xfrm>
          <a:off x="7233839" y="704033"/>
          <a:ext cx="1444628" cy="1266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Roboto Condensed" panose="020B0604020202020204" charset="0"/>
              <a:ea typeface="Roboto Condensed" panose="020B0604020202020204" charset="0"/>
            </a:rPr>
            <a:t>Cuadro estadístico</a:t>
          </a:r>
          <a:endParaRPr lang="es-ES" sz="1800" kern="1200" dirty="0"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7233839" y="704033"/>
        <a:ext cx="1444628" cy="126630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E314F4-D614-485E-B2AD-647EE8536D08}">
      <dsp:nvSpPr>
        <dsp:cNvPr id="0" name=""/>
        <dsp:cNvSpPr/>
      </dsp:nvSpPr>
      <dsp:spPr>
        <a:xfrm>
          <a:off x="3170790" y="1235859"/>
          <a:ext cx="1583220" cy="158341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CD55C68-BC08-4029-8FAC-7AAA0951DDB0}">
      <dsp:nvSpPr>
        <dsp:cNvPr id="0" name=""/>
        <dsp:cNvSpPr/>
      </dsp:nvSpPr>
      <dsp:spPr>
        <a:xfrm>
          <a:off x="2832302" y="0"/>
          <a:ext cx="2260195" cy="97082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b="1" kern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Desactualizaciones en la normativa, administración empírica e inadecuada, falta de asociatividad</a:t>
          </a:r>
          <a:endParaRPr lang="es-ES" sz="1050" kern="1200" dirty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2832302" y="0"/>
        <a:ext cx="2260195" cy="970824"/>
      </dsp:txXfrm>
    </dsp:sp>
    <dsp:sp modelId="{3AA24098-A6E6-41FC-B614-40A056D3C981}">
      <dsp:nvSpPr>
        <dsp:cNvPr id="0" name=""/>
        <dsp:cNvSpPr/>
      </dsp:nvSpPr>
      <dsp:spPr>
        <a:xfrm>
          <a:off x="3635201" y="1459148"/>
          <a:ext cx="1583220" cy="1583414"/>
        </a:xfrm>
        <a:prstGeom prst="ellipse">
          <a:avLst/>
        </a:prstGeom>
        <a:solidFill>
          <a:schemeClr val="accent4">
            <a:alpha val="50000"/>
            <a:hueOff val="1732615"/>
            <a:satOff val="-7995"/>
            <a:lumOff val="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D54082D-96FA-4387-93FA-14632B7D3145}">
      <dsp:nvSpPr>
        <dsp:cNvPr id="0" name=""/>
        <dsp:cNvSpPr/>
      </dsp:nvSpPr>
      <dsp:spPr>
        <a:xfrm>
          <a:off x="5202807" y="922282"/>
          <a:ext cx="2136911" cy="106790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b="1" kern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Deficiencias en las normas regulatorias al sector turístico</a:t>
          </a:r>
          <a:endParaRPr lang="es-EC" sz="1050" kern="1200" dirty="0" smtClean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5202807" y="922282"/>
        <a:ext cx="2136911" cy="1067906"/>
      </dsp:txXfrm>
    </dsp:sp>
    <dsp:sp modelId="{4FA21175-0C38-45D0-9EA2-0F1660E1EE3A}">
      <dsp:nvSpPr>
        <dsp:cNvPr id="0" name=""/>
        <dsp:cNvSpPr/>
      </dsp:nvSpPr>
      <dsp:spPr>
        <a:xfrm>
          <a:off x="3749325" y="1961550"/>
          <a:ext cx="1583220" cy="1583414"/>
        </a:xfrm>
        <a:prstGeom prst="ellipse">
          <a:avLst/>
        </a:prstGeom>
        <a:solidFill>
          <a:schemeClr val="accent4">
            <a:alpha val="50000"/>
            <a:hueOff val="3465231"/>
            <a:satOff val="-15989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F673737-252E-4DDC-A8A5-DB7D2031D766}">
      <dsp:nvSpPr>
        <dsp:cNvPr id="0" name=""/>
        <dsp:cNvSpPr/>
      </dsp:nvSpPr>
      <dsp:spPr>
        <a:xfrm>
          <a:off x="5371781" y="2281436"/>
          <a:ext cx="2095817" cy="114071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b="1" kern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Falta de apoyo por parte de entidades gubernamentales</a:t>
          </a:r>
          <a:r>
            <a:rPr lang="es-EC" sz="1050" kern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, </a:t>
          </a:r>
          <a:r>
            <a:rPr lang="es-EC" sz="1050" b="1" kern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las tasas de interés altas, falta de fidelización del cliente y falta de oportunidades al momento de acceder a microcréditos</a:t>
          </a:r>
          <a:endParaRPr lang="es-EC" sz="1050" b="1" kern="1200" dirty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5371781" y="2281436"/>
        <a:ext cx="2095817" cy="1140718"/>
      </dsp:txXfrm>
    </dsp:sp>
    <dsp:sp modelId="{7D9DFA47-CD8F-45FB-836B-96EA03EB6CEB}">
      <dsp:nvSpPr>
        <dsp:cNvPr id="0" name=""/>
        <dsp:cNvSpPr/>
      </dsp:nvSpPr>
      <dsp:spPr>
        <a:xfrm>
          <a:off x="3428063" y="2364442"/>
          <a:ext cx="1583220" cy="1583414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EAC46C2-0DB7-40CA-A583-8AD7672536B4}">
      <dsp:nvSpPr>
        <dsp:cNvPr id="0" name=""/>
        <dsp:cNvSpPr/>
      </dsp:nvSpPr>
      <dsp:spPr>
        <a:xfrm>
          <a:off x="4629917" y="3810484"/>
          <a:ext cx="2260195" cy="104363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b="1" kern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Sistema Inicial de Gestión Organización SIGO implementada por el Ministerio de Turismo.</a:t>
          </a:r>
          <a:endParaRPr lang="es-ES" sz="1050" b="1" kern="1200" dirty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4629917" y="3810484"/>
        <a:ext cx="2260195" cy="1043636"/>
      </dsp:txXfrm>
    </dsp:sp>
    <dsp:sp modelId="{F3240909-3F52-4F1E-9CED-4B4C7807578B}">
      <dsp:nvSpPr>
        <dsp:cNvPr id="0" name=""/>
        <dsp:cNvSpPr/>
      </dsp:nvSpPr>
      <dsp:spPr>
        <a:xfrm>
          <a:off x="2913517" y="2408017"/>
          <a:ext cx="1583220" cy="1583414"/>
        </a:xfrm>
        <a:prstGeom prst="ellipse">
          <a:avLst/>
        </a:prstGeom>
        <a:solidFill>
          <a:schemeClr val="accent4">
            <a:alpha val="50000"/>
            <a:hueOff val="6930461"/>
            <a:satOff val="-31979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327B544-E0E0-425A-9CD8-E3641312E7CC}">
      <dsp:nvSpPr>
        <dsp:cNvPr id="0" name=""/>
        <dsp:cNvSpPr/>
      </dsp:nvSpPr>
      <dsp:spPr>
        <a:xfrm>
          <a:off x="980101" y="3712508"/>
          <a:ext cx="2260195" cy="104363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b="1" kern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Problemas relacionados con normatividad vigente que no regula y protege al desarrollo organizacional y económico de hostales </a:t>
          </a:r>
          <a:r>
            <a:rPr lang="es-EC" sz="1050" kern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  <a:sym typeface="Wingdings" panose="05000000000000000000" pitchFamily="2" charset="2"/>
            </a:rPr>
            <a:t></a:t>
          </a:r>
          <a:r>
            <a:rPr lang="es-EC" sz="1050" kern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 falta de preparación y capacitación, precarización laboral, elusión y evasión fiscal.</a:t>
          </a:r>
          <a:endParaRPr lang="es-ES" sz="1050" b="1" kern="1200" dirty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980101" y="3712508"/>
        <a:ext cx="2260195" cy="1043636"/>
      </dsp:txXfrm>
    </dsp:sp>
    <dsp:sp modelId="{A6740F1F-ABEB-4020-81EE-19274E866F01}">
      <dsp:nvSpPr>
        <dsp:cNvPr id="0" name=""/>
        <dsp:cNvSpPr/>
      </dsp:nvSpPr>
      <dsp:spPr>
        <a:xfrm>
          <a:off x="2592255" y="1961550"/>
          <a:ext cx="1583220" cy="1583414"/>
        </a:xfrm>
        <a:prstGeom prst="ellipse">
          <a:avLst/>
        </a:prstGeom>
        <a:solidFill>
          <a:schemeClr val="accent4">
            <a:alpha val="50000"/>
            <a:hueOff val="8663077"/>
            <a:satOff val="-39973"/>
            <a:lumOff val="1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7674481-F41B-48FE-8F38-9F77EA3CB959}">
      <dsp:nvSpPr>
        <dsp:cNvPr id="0" name=""/>
        <dsp:cNvSpPr/>
      </dsp:nvSpPr>
      <dsp:spPr>
        <a:xfrm>
          <a:off x="457202" y="2281436"/>
          <a:ext cx="2095817" cy="114071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Brecha de 12.65% entre empleados con administradores, 12.20% entre clientes con administradores y 24.85% entre empleados y clientes, </a:t>
          </a:r>
          <a:r>
            <a:rPr lang="es-EC" sz="1050" b="1" kern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la percepción del administrador sobrevalora su gestión y las de los empleados tiende a ser tergiversado </a:t>
          </a:r>
          <a:endParaRPr lang="es-EC" sz="1050" kern="1200" dirty="0" smtClean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457202" y="2281436"/>
        <a:ext cx="2095817" cy="1140718"/>
      </dsp:txXfrm>
    </dsp:sp>
    <dsp:sp modelId="{EB4B6C2A-F573-433E-9D09-6B0365CCDFE3}">
      <dsp:nvSpPr>
        <dsp:cNvPr id="0" name=""/>
        <dsp:cNvSpPr/>
      </dsp:nvSpPr>
      <dsp:spPr>
        <a:xfrm>
          <a:off x="2706379" y="1459148"/>
          <a:ext cx="1583220" cy="1583414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2FC0FFF-2DCA-4960-A22F-1C6D6D25134E}">
      <dsp:nvSpPr>
        <dsp:cNvPr id="0" name=""/>
        <dsp:cNvSpPr/>
      </dsp:nvSpPr>
      <dsp:spPr>
        <a:xfrm>
          <a:off x="585081" y="922282"/>
          <a:ext cx="2136911" cy="106790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b="1" kern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Relación directa (0,165) entre la gestión empresarial con el índice REVPAR</a:t>
          </a:r>
          <a:endParaRPr lang="es-ES" sz="1050" kern="1200" dirty="0" smtClean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585081" y="922282"/>
        <a:ext cx="2136911" cy="106790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E012A-09A1-47C1-9D83-A69AC35B97B7}">
      <dsp:nvSpPr>
        <dsp:cNvPr id="0" name=""/>
        <dsp:cNvSpPr/>
      </dsp:nvSpPr>
      <dsp:spPr>
        <a:xfrm>
          <a:off x="1426769" y="1162980"/>
          <a:ext cx="3999246" cy="3999246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2E294-EC02-4FD3-A213-BC31A6EDEE71}">
      <dsp:nvSpPr>
        <dsp:cNvPr id="0" name=""/>
        <dsp:cNvSpPr/>
      </dsp:nvSpPr>
      <dsp:spPr>
        <a:xfrm>
          <a:off x="1871051" y="1607230"/>
          <a:ext cx="3110747" cy="3110747"/>
        </a:xfrm>
        <a:prstGeom prst="ellipse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667CA-8973-4AA4-BAC3-8CE863AA7118}">
      <dsp:nvSpPr>
        <dsp:cNvPr id="0" name=""/>
        <dsp:cNvSpPr/>
      </dsp:nvSpPr>
      <dsp:spPr>
        <a:xfrm>
          <a:off x="2315466" y="2051480"/>
          <a:ext cx="2222248" cy="2222248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2AEB0E-782B-434E-9961-6DE18AF2ABF2}">
      <dsp:nvSpPr>
        <dsp:cNvPr id="0" name=""/>
        <dsp:cNvSpPr/>
      </dsp:nvSpPr>
      <dsp:spPr>
        <a:xfrm>
          <a:off x="2759985" y="2496063"/>
          <a:ext cx="1333082" cy="1333082"/>
        </a:xfrm>
        <a:prstGeom prst="ellipse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552AD9-2715-40FF-95D9-0BED0743BE79}">
      <dsp:nvSpPr>
        <dsp:cNvPr id="0" name=""/>
        <dsp:cNvSpPr/>
      </dsp:nvSpPr>
      <dsp:spPr>
        <a:xfrm>
          <a:off x="3204300" y="2940312"/>
          <a:ext cx="444582" cy="4445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C4DD3-D8F7-440E-8158-D21DD22834AC}">
      <dsp:nvSpPr>
        <dsp:cNvPr id="0" name=""/>
        <dsp:cNvSpPr/>
      </dsp:nvSpPr>
      <dsp:spPr>
        <a:xfrm>
          <a:off x="6063813" y="170101"/>
          <a:ext cx="2398488" cy="70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Implantar las estrategias presentadas en el presente proyecto de investigación.</a:t>
          </a:r>
          <a:endParaRPr lang="es-ES" sz="1200" kern="1200" dirty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6063813" y="170101"/>
        <a:ext cx="2398488" cy="706000"/>
      </dsp:txXfrm>
    </dsp:sp>
    <dsp:sp modelId="{4D749755-364A-419C-A5F2-FFCA5B12715E}">
      <dsp:nvSpPr>
        <dsp:cNvPr id="0" name=""/>
        <dsp:cNvSpPr/>
      </dsp:nvSpPr>
      <dsp:spPr>
        <a:xfrm>
          <a:off x="5545625" y="544872"/>
          <a:ext cx="49990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4076FE-537B-41CD-B518-246BCEBD418D}">
      <dsp:nvSpPr>
        <dsp:cNvPr id="0" name=""/>
        <dsp:cNvSpPr/>
      </dsp:nvSpPr>
      <dsp:spPr>
        <a:xfrm rot="5400000">
          <a:off x="3188310" y="761389"/>
          <a:ext cx="2639502" cy="2162925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1E1EA4-8E88-457F-908A-581374091F37}">
      <dsp:nvSpPr>
        <dsp:cNvPr id="0" name=""/>
        <dsp:cNvSpPr/>
      </dsp:nvSpPr>
      <dsp:spPr>
        <a:xfrm>
          <a:off x="6063813" y="953162"/>
          <a:ext cx="2398488" cy="70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Entidad y carteras de estado propongan proyectos de reforma a la normativa actual vigente.</a:t>
          </a:r>
          <a:endParaRPr lang="es-ES" sz="1200" kern="1200" dirty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6063813" y="953162"/>
        <a:ext cx="2398488" cy="706000"/>
      </dsp:txXfrm>
    </dsp:sp>
    <dsp:sp modelId="{8A760833-0657-4C92-9E8A-FF03E64CECD1}">
      <dsp:nvSpPr>
        <dsp:cNvPr id="0" name=""/>
        <dsp:cNvSpPr/>
      </dsp:nvSpPr>
      <dsp:spPr>
        <a:xfrm>
          <a:off x="5600020" y="1269627"/>
          <a:ext cx="49990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20DD49-3E93-429B-A3E2-78F2711D851A}">
      <dsp:nvSpPr>
        <dsp:cNvPr id="0" name=""/>
        <dsp:cNvSpPr/>
      </dsp:nvSpPr>
      <dsp:spPr>
        <a:xfrm rot="5400000">
          <a:off x="3576221" y="1451193"/>
          <a:ext cx="2197719" cy="1832988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3D3992-F0F8-496A-8C0D-878926A9DF9B}">
      <dsp:nvSpPr>
        <dsp:cNvPr id="0" name=""/>
        <dsp:cNvSpPr/>
      </dsp:nvSpPr>
      <dsp:spPr>
        <a:xfrm>
          <a:off x="6063813" y="1663153"/>
          <a:ext cx="2398488" cy="70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Instituciones de Educación Superior establezcan programas vinculación </a:t>
          </a:r>
          <a:endParaRPr lang="es-ES" sz="1200" kern="1200" dirty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6063813" y="1663153"/>
        <a:ext cx="2398488" cy="706000"/>
      </dsp:txXfrm>
    </dsp:sp>
    <dsp:sp modelId="{E94D7E8E-9E59-4558-A7F9-CBB3A1E6CD7D}">
      <dsp:nvSpPr>
        <dsp:cNvPr id="0" name=""/>
        <dsp:cNvSpPr/>
      </dsp:nvSpPr>
      <dsp:spPr>
        <a:xfrm>
          <a:off x="5632684" y="2016153"/>
          <a:ext cx="49990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9B654F-22F6-4B3F-A222-6BBABB5CEB73}">
      <dsp:nvSpPr>
        <dsp:cNvPr id="0" name=""/>
        <dsp:cNvSpPr/>
      </dsp:nvSpPr>
      <dsp:spPr>
        <a:xfrm rot="5400000">
          <a:off x="3956473" y="2112802"/>
          <a:ext cx="1733006" cy="1539709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5C3B26-BA63-481E-A03C-5DA4B3CADD85}">
      <dsp:nvSpPr>
        <dsp:cNvPr id="0" name=""/>
        <dsp:cNvSpPr/>
      </dsp:nvSpPr>
      <dsp:spPr>
        <a:xfrm>
          <a:off x="6063813" y="2393682"/>
          <a:ext cx="2398488" cy="70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Utilizar vínculos con entidades gubernamentales</a:t>
          </a:r>
        </a:p>
      </dsp:txBody>
      <dsp:txXfrm>
        <a:off x="6063813" y="2393682"/>
        <a:ext cx="2398488" cy="706000"/>
      </dsp:txXfrm>
    </dsp:sp>
    <dsp:sp modelId="{838C0386-59B6-49B6-BF57-9B230FB2E3EE}">
      <dsp:nvSpPr>
        <dsp:cNvPr id="0" name=""/>
        <dsp:cNvSpPr/>
      </dsp:nvSpPr>
      <dsp:spPr>
        <a:xfrm>
          <a:off x="5621796" y="2746682"/>
          <a:ext cx="49990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5F229-F221-4CAB-AE39-856BFA4A9B3C}">
      <dsp:nvSpPr>
        <dsp:cNvPr id="0" name=""/>
        <dsp:cNvSpPr/>
      </dsp:nvSpPr>
      <dsp:spPr>
        <a:xfrm rot="5400000">
          <a:off x="4335033" y="2811337"/>
          <a:ext cx="1322417" cy="1193108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085E9-0D1C-4A5D-AC2E-942347355A61}">
      <dsp:nvSpPr>
        <dsp:cNvPr id="0" name=""/>
        <dsp:cNvSpPr/>
      </dsp:nvSpPr>
      <dsp:spPr>
        <a:xfrm>
          <a:off x="6063813" y="3102882"/>
          <a:ext cx="2398488" cy="70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rPr>
            <a:t>Evaluar la gestión empresarial y los índices por lo menos dos veces al año</a:t>
          </a:r>
          <a:endParaRPr lang="es-ES" sz="1200" kern="1200" dirty="0">
            <a:solidFill>
              <a:schemeClr val="accent5">
                <a:lumMod val="50000"/>
              </a:schemeClr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6063813" y="3102882"/>
        <a:ext cx="2398488" cy="706000"/>
      </dsp:txXfrm>
    </dsp:sp>
    <dsp:sp modelId="{0638303F-53FD-4E9D-A50D-23EC0039E3FC}">
      <dsp:nvSpPr>
        <dsp:cNvPr id="0" name=""/>
        <dsp:cNvSpPr/>
      </dsp:nvSpPr>
      <dsp:spPr>
        <a:xfrm>
          <a:off x="5643572" y="3455882"/>
          <a:ext cx="49990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F079D4-348E-499B-A855-F23D659C65A0}">
      <dsp:nvSpPr>
        <dsp:cNvPr id="0" name=""/>
        <dsp:cNvSpPr/>
      </dsp:nvSpPr>
      <dsp:spPr>
        <a:xfrm rot="5400000">
          <a:off x="4692963" y="3489209"/>
          <a:ext cx="933157" cy="866503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0ED58-B77C-49F0-95F8-2E4C97E0A4F6}">
      <dsp:nvSpPr>
        <dsp:cNvPr id="0" name=""/>
        <dsp:cNvSpPr/>
      </dsp:nvSpPr>
      <dsp:spPr>
        <a:xfrm>
          <a:off x="2567136" y="72032"/>
          <a:ext cx="1131593" cy="1131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Roboto Condensed" panose="020B0604020202020204" charset="0"/>
              <a:ea typeface="Roboto Condensed" panose="020B0604020202020204" charset="0"/>
            </a:rPr>
            <a:t>Conjunto de elementos</a:t>
          </a:r>
          <a:endParaRPr lang="es-ES" sz="1200" kern="1200" dirty="0"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2567136" y="72032"/>
        <a:ext cx="1131593" cy="1131593"/>
      </dsp:txXfrm>
    </dsp:sp>
    <dsp:sp modelId="{F2F8970D-9AF5-4F1B-96B7-E40C5A23C6BF}">
      <dsp:nvSpPr>
        <dsp:cNvPr id="0" name=""/>
        <dsp:cNvSpPr/>
      </dsp:nvSpPr>
      <dsp:spPr>
        <a:xfrm>
          <a:off x="584144" y="46448"/>
          <a:ext cx="3201833" cy="3201833"/>
        </a:xfrm>
        <a:prstGeom prst="circularArrow">
          <a:avLst>
            <a:gd name="adj1" fmla="val 6892"/>
            <a:gd name="adj2" fmla="val 464530"/>
            <a:gd name="adj3" fmla="val 430661"/>
            <a:gd name="adj4" fmla="val 20459043"/>
            <a:gd name="adj5" fmla="val 804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565FA-BD94-4A63-AD8A-589872D1BE65}">
      <dsp:nvSpPr>
        <dsp:cNvPr id="0" name=""/>
        <dsp:cNvSpPr/>
      </dsp:nvSpPr>
      <dsp:spPr>
        <a:xfrm>
          <a:off x="2537935" y="1998001"/>
          <a:ext cx="1266185" cy="1131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Roboto Condensed" panose="020B0604020202020204" charset="0"/>
              <a:ea typeface="Roboto Condensed" panose="020B0604020202020204" charset="0"/>
            </a:rPr>
            <a:t>Interrelacionados e interdependientes </a:t>
          </a:r>
          <a:endParaRPr lang="es-ES" sz="1200" kern="1200" dirty="0"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2537935" y="1998001"/>
        <a:ext cx="1266185" cy="1131593"/>
      </dsp:txXfrm>
    </dsp:sp>
    <dsp:sp modelId="{1BF43ABE-1364-448E-B113-0E6689FA7E00}">
      <dsp:nvSpPr>
        <dsp:cNvPr id="0" name=""/>
        <dsp:cNvSpPr/>
      </dsp:nvSpPr>
      <dsp:spPr>
        <a:xfrm>
          <a:off x="617166" y="15558"/>
          <a:ext cx="3201833" cy="3201833"/>
        </a:xfrm>
        <a:prstGeom prst="circularArrow">
          <a:avLst>
            <a:gd name="adj1" fmla="val 6892"/>
            <a:gd name="adj2" fmla="val 464530"/>
            <a:gd name="adj3" fmla="val 6080660"/>
            <a:gd name="adj4" fmla="val 4584989"/>
            <a:gd name="adj5" fmla="val 80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235F96-AEAF-44B1-B25F-C67B47596F0C}">
      <dsp:nvSpPr>
        <dsp:cNvPr id="0" name=""/>
        <dsp:cNvSpPr/>
      </dsp:nvSpPr>
      <dsp:spPr>
        <a:xfrm>
          <a:off x="641165" y="1998003"/>
          <a:ext cx="1131593" cy="1131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Roboto Condensed" panose="020B0604020202020204" charset="0"/>
              <a:ea typeface="Roboto Condensed" panose="020B0604020202020204" charset="0"/>
            </a:rPr>
            <a:t>Intercambian información y energía</a:t>
          </a:r>
          <a:endParaRPr lang="es-ES" sz="1200" kern="1200" dirty="0"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641165" y="1998003"/>
        <a:ext cx="1131593" cy="1131593"/>
      </dsp:txXfrm>
    </dsp:sp>
    <dsp:sp modelId="{31F33D22-FEFF-4191-AE6A-08FBB7C562A8}">
      <dsp:nvSpPr>
        <dsp:cNvPr id="0" name=""/>
        <dsp:cNvSpPr/>
      </dsp:nvSpPr>
      <dsp:spPr>
        <a:xfrm>
          <a:off x="569031" y="-101"/>
          <a:ext cx="3201833" cy="3201833"/>
        </a:xfrm>
        <a:prstGeom prst="circularArrow">
          <a:avLst>
            <a:gd name="adj1" fmla="val 6892"/>
            <a:gd name="adj2" fmla="val 464530"/>
            <a:gd name="adj3" fmla="val 11352877"/>
            <a:gd name="adj4" fmla="val 9782594"/>
            <a:gd name="adj5" fmla="val 804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F9A3BE-80B7-4CCF-9EEE-2754C9E7F736}">
      <dsp:nvSpPr>
        <dsp:cNvPr id="0" name=""/>
        <dsp:cNvSpPr/>
      </dsp:nvSpPr>
      <dsp:spPr>
        <a:xfrm>
          <a:off x="641165" y="72032"/>
          <a:ext cx="1131593" cy="1131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Roboto Condensed" panose="020B0604020202020204" charset="0"/>
              <a:ea typeface="Roboto Condensed" panose="020B0604020202020204" charset="0"/>
            </a:rPr>
            <a:t>Objetivo o meta</a:t>
          </a:r>
          <a:endParaRPr lang="es-ES" sz="1200" kern="1200" dirty="0"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641165" y="72032"/>
        <a:ext cx="1131593" cy="1131593"/>
      </dsp:txXfrm>
    </dsp:sp>
    <dsp:sp modelId="{0E0E8508-B82F-4CDE-AB9A-732DE4CAE00B}">
      <dsp:nvSpPr>
        <dsp:cNvPr id="0" name=""/>
        <dsp:cNvSpPr/>
      </dsp:nvSpPr>
      <dsp:spPr>
        <a:xfrm>
          <a:off x="569031" y="-101"/>
          <a:ext cx="3201833" cy="3201833"/>
        </a:xfrm>
        <a:prstGeom prst="circularArrow">
          <a:avLst>
            <a:gd name="adj1" fmla="val 6892"/>
            <a:gd name="adj2" fmla="val 464530"/>
            <a:gd name="adj3" fmla="val 16752877"/>
            <a:gd name="adj4" fmla="val 15182594"/>
            <a:gd name="adj5" fmla="val 804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E06815-8D35-4A0A-B6E1-CF1A59FB2194}">
      <dsp:nvSpPr>
        <dsp:cNvPr id="0" name=""/>
        <dsp:cNvSpPr/>
      </dsp:nvSpPr>
      <dsp:spPr>
        <a:xfrm>
          <a:off x="79739" y="447559"/>
          <a:ext cx="1966916" cy="196691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Roboto Condensed" panose="020B0604020202020204" charset="0"/>
              <a:ea typeface="Roboto Condensed" panose="020B0604020202020204" charset="0"/>
            </a:rPr>
            <a:t>Abiertos</a:t>
          </a:r>
          <a:endParaRPr lang="es-ES" sz="1600" kern="1200" dirty="0">
            <a:latin typeface="Roboto Condensed" panose="020B0604020202020204" charset="0"/>
            <a:ea typeface="Roboto Condensed" panose="020B060402020202020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latin typeface="Roboto Condensed" panose="020B0604020202020204" charset="0"/>
              <a:ea typeface="Roboto Condensed" panose="020B0604020202020204" charset="0"/>
            </a:rPr>
            <a:t>Interactúan con varios sistemas</a:t>
          </a:r>
          <a:endParaRPr lang="es-ES" sz="1200" kern="1200" dirty="0">
            <a:latin typeface="Roboto Condensed" panose="020B0604020202020204" charset="0"/>
            <a:ea typeface="Roboto Condensed" panose="020B060402020202020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latin typeface="Roboto Condensed" panose="020B0604020202020204" charset="0"/>
              <a:ea typeface="Roboto Condensed" panose="020B0604020202020204" charset="0"/>
            </a:rPr>
            <a:t>Reciben amplia y variada información  </a:t>
          </a:r>
          <a:endParaRPr lang="es-ES" sz="1200" kern="1200" dirty="0"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354399" y="679501"/>
        <a:ext cx="1134077" cy="1503032"/>
      </dsp:txXfrm>
    </dsp:sp>
    <dsp:sp modelId="{5D3D75B9-0878-497D-B273-AE151FD06C21}">
      <dsp:nvSpPr>
        <dsp:cNvPr id="0" name=""/>
        <dsp:cNvSpPr/>
      </dsp:nvSpPr>
      <dsp:spPr>
        <a:xfrm>
          <a:off x="1497337" y="447559"/>
          <a:ext cx="1966916" cy="1966916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Roboto Condensed" panose="020B0604020202020204" charset="0"/>
              <a:ea typeface="Roboto Condensed" panose="020B0604020202020204" charset="0"/>
            </a:rPr>
            <a:t>Cerrados </a:t>
          </a:r>
          <a:endParaRPr lang="es-ES" sz="1600" kern="1200" dirty="0">
            <a:latin typeface="Roboto Condensed" panose="020B0604020202020204" charset="0"/>
            <a:ea typeface="Roboto Condensed" panose="020B060402020202020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latin typeface="Roboto Condensed" panose="020B0604020202020204" charset="0"/>
              <a:ea typeface="Roboto Condensed" panose="020B0604020202020204" charset="0"/>
            </a:rPr>
            <a:t>Capacidad reducida para recibir información </a:t>
          </a:r>
          <a:endParaRPr lang="es-ES" sz="1200" kern="1200" dirty="0">
            <a:latin typeface="Roboto Condensed" panose="020B0604020202020204" charset="0"/>
            <a:ea typeface="Roboto Condensed" panose="020B060402020202020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latin typeface="Roboto Condensed" panose="020B0604020202020204" charset="0"/>
              <a:ea typeface="Roboto Condensed" panose="020B0604020202020204" charset="0"/>
            </a:rPr>
            <a:t>No interactúa con otros sistemas</a:t>
          </a:r>
          <a:endParaRPr lang="es-ES" sz="1200" kern="1200" dirty="0"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2055515" y="679501"/>
        <a:ext cx="1134077" cy="15030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EAF953-0D13-4F23-A6AB-5C6860CA6F32}">
      <dsp:nvSpPr>
        <dsp:cNvPr id="0" name=""/>
        <dsp:cNvSpPr/>
      </dsp:nvSpPr>
      <dsp:spPr>
        <a:xfrm>
          <a:off x="1751443" y="53629"/>
          <a:ext cx="991756" cy="844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i="0" u="none" strike="noStrike" kern="1200" cap="none" smtClean="0">
              <a:latin typeface="Roboto Condensed" panose="020B0604020202020204" charset="0"/>
              <a:ea typeface="Roboto Condensed" panose="020B0604020202020204" charset="0"/>
              <a:cs typeface="Roboto Condensed"/>
            </a:rPr>
            <a:t>Administración</a:t>
          </a:r>
          <a:r>
            <a:rPr lang="es-EC" sz="1200" kern="1200" smtClean="0">
              <a:latin typeface="Roboto Condensed" panose="020B0604020202020204" charset="0"/>
              <a:ea typeface="Roboto Condensed" panose="020B0604020202020204" charset="0"/>
            </a:rPr>
            <a:t> científica</a:t>
          </a:r>
          <a:endParaRPr lang="es-MX" sz="1200" kern="1200" dirty="0"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1751443" y="53629"/>
        <a:ext cx="991756" cy="844457"/>
      </dsp:txXfrm>
    </dsp:sp>
    <dsp:sp modelId="{632D0195-15F9-4D71-9079-B8DF20C6331F}">
      <dsp:nvSpPr>
        <dsp:cNvPr id="0" name=""/>
        <dsp:cNvSpPr/>
      </dsp:nvSpPr>
      <dsp:spPr>
        <a:xfrm>
          <a:off x="357756" y="67031"/>
          <a:ext cx="2388540" cy="2388540"/>
        </a:xfrm>
        <a:prstGeom prst="circularArrow">
          <a:avLst>
            <a:gd name="adj1" fmla="val 6894"/>
            <a:gd name="adj2" fmla="val 464723"/>
            <a:gd name="adj3" fmla="val 432296"/>
            <a:gd name="adj4" fmla="val 20343055"/>
            <a:gd name="adj5" fmla="val 804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C399CC-9D81-4C40-A497-5270939BB9D4}">
      <dsp:nvSpPr>
        <dsp:cNvPr id="0" name=""/>
        <dsp:cNvSpPr/>
      </dsp:nvSpPr>
      <dsp:spPr>
        <a:xfrm>
          <a:off x="1756229" y="1523379"/>
          <a:ext cx="1032551" cy="844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latin typeface="Roboto Condensed" panose="020B0604020202020204" charset="0"/>
              <a:ea typeface="Roboto Condensed" panose="020B0604020202020204" charset="0"/>
            </a:rPr>
            <a:t>Administración funcional</a:t>
          </a:r>
          <a:endParaRPr lang="es-MX" sz="1200" kern="1200" dirty="0"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1756229" y="1523379"/>
        <a:ext cx="1032551" cy="844457"/>
      </dsp:txXfrm>
    </dsp:sp>
    <dsp:sp modelId="{85B9B48B-E185-4FF7-849A-ACAF263A23F1}">
      <dsp:nvSpPr>
        <dsp:cNvPr id="0" name=""/>
        <dsp:cNvSpPr/>
      </dsp:nvSpPr>
      <dsp:spPr>
        <a:xfrm>
          <a:off x="422285" y="26070"/>
          <a:ext cx="2388540" cy="2388540"/>
        </a:xfrm>
        <a:prstGeom prst="circularArrow">
          <a:avLst>
            <a:gd name="adj1" fmla="val 6894"/>
            <a:gd name="adj2" fmla="val 464723"/>
            <a:gd name="adj3" fmla="val 6087501"/>
            <a:gd name="adj4" fmla="val 4925841"/>
            <a:gd name="adj5" fmla="val 8043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99ECC2-9FD7-4351-A074-E46D97B9A751}">
      <dsp:nvSpPr>
        <dsp:cNvPr id="0" name=""/>
        <dsp:cNvSpPr/>
      </dsp:nvSpPr>
      <dsp:spPr>
        <a:xfrm>
          <a:off x="338900" y="1490298"/>
          <a:ext cx="943503" cy="844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latin typeface="Roboto Condensed" panose="020B0604020202020204" charset="0"/>
              <a:ea typeface="Roboto Condensed" panose="020B0604020202020204" charset="0"/>
            </a:rPr>
            <a:t>Enfoque de las relaciones humanas</a:t>
          </a:r>
          <a:endParaRPr lang="es-MX" sz="1200" kern="1200" dirty="0"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338900" y="1490298"/>
        <a:ext cx="943503" cy="844457"/>
      </dsp:txXfrm>
    </dsp:sp>
    <dsp:sp modelId="{67BF4203-F4BA-4C60-8816-9B4CEDE745FF}">
      <dsp:nvSpPr>
        <dsp:cNvPr id="0" name=""/>
        <dsp:cNvSpPr/>
      </dsp:nvSpPr>
      <dsp:spPr>
        <a:xfrm>
          <a:off x="334717" y="-77"/>
          <a:ext cx="2388540" cy="2388540"/>
        </a:xfrm>
        <a:prstGeom prst="circularArrow">
          <a:avLst>
            <a:gd name="adj1" fmla="val 6894"/>
            <a:gd name="adj2" fmla="val 464723"/>
            <a:gd name="adj3" fmla="val 11352063"/>
            <a:gd name="adj4" fmla="val 9783214"/>
            <a:gd name="adj5" fmla="val 8043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9A4226-D2A2-4A50-86E9-876362F24135}">
      <dsp:nvSpPr>
        <dsp:cNvPr id="0" name=""/>
        <dsp:cNvSpPr/>
      </dsp:nvSpPr>
      <dsp:spPr>
        <a:xfrm>
          <a:off x="388424" y="53629"/>
          <a:ext cx="844457" cy="844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i="0" u="none" strike="noStrike" kern="1200" cap="none" dirty="0" smtClean="0">
              <a:latin typeface="Roboto Condensed" panose="020B0604020202020204" charset="0"/>
              <a:ea typeface="Roboto Condensed" panose="020B0604020202020204" charset="0"/>
              <a:cs typeface="Roboto Condensed"/>
            </a:rPr>
            <a:t>Enfoque en </a:t>
          </a:r>
          <a:r>
            <a:rPr lang="es-EC" sz="1200" b="0" i="0" u="none" strike="noStrike" kern="1200" cap="none" dirty="0" smtClean="0"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rPr>
            <a:t>modelos</a:t>
          </a:r>
          <a:r>
            <a:rPr lang="es-EC" sz="1200" b="0" i="0" u="none" strike="noStrike" kern="1200" cap="none" dirty="0" smtClean="0">
              <a:latin typeface="Roboto Condensed" panose="020B0604020202020204" charset="0"/>
              <a:ea typeface="Roboto Condensed" panose="020B0604020202020204" charset="0"/>
              <a:cs typeface="Roboto Condensed"/>
            </a:rPr>
            <a:t> matemáticos</a:t>
          </a:r>
          <a:endParaRPr lang="es-MX" sz="1200" b="0" i="0" u="none" strike="noStrike" kern="1200" cap="none" dirty="0">
            <a:latin typeface="Roboto Condensed" panose="020B0604020202020204" charset="0"/>
            <a:ea typeface="Roboto Condensed" panose="020B0604020202020204" charset="0"/>
            <a:cs typeface="Roboto Condensed"/>
          </a:endParaRPr>
        </a:p>
      </dsp:txBody>
      <dsp:txXfrm>
        <a:off x="388424" y="53629"/>
        <a:ext cx="844457" cy="844457"/>
      </dsp:txXfrm>
    </dsp:sp>
    <dsp:sp modelId="{573ED746-AAC3-4480-B2F5-8BC7730E3D41}">
      <dsp:nvSpPr>
        <dsp:cNvPr id="0" name=""/>
        <dsp:cNvSpPr/>
      </dsp:nvSpPr>
      <dsp:spPr>
        <a:xfrm>
          <a:off x="334717" y="-77"/>
          <a:ext cx="2388540" cy="2388540"/>
        </a:xfrm>
        <a:prstGeom prst="circularArrow">
          <a:avLst>
            <a:gd name="adj1" fmla="val 6894"/>
            <a:gd name="adj2" fmla="val 464723"/>
            <a:gd name="adj3" fmla="val 16494223"/>
            <a:gd name="adj4" fmla="val 15183214"/>
            <a:gd name="adj5" fmla="val 8043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1310D-1C71-4840-BC02-DF6B6A95235E}">
      <dsp:nvSpPr>
        <dsp:cNvPr id="0" name=""/>
        <dsp:cNvSpPr/>
      </dsp:nvSpPr>
      <dsp:spPr>
        <a:xfrm>
          <a:off x="9048" y="0"/>
          <a:ext cx="2065852" cy="647470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Acciones</a:t>
          </a:r>
          <a:br>
            <a:rPr lang="es-EC" sz="14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</a:br>
          <a:r>
            <a:rPr lang="es-EC" sz="14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procesos </a:t>
          </a:r>
          <a:endParaRPr lang="es-MX" sz="14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332783" y="0"/>
        <a:ext cx="1418382" cy="647470"/>
      </dsp:txXfrm>
    </dsp:sp>
    <dsp:sp modelId="{210FC308-C96F-42AA-8DCD-952B3CC444F1}">
      <dsp:nvSpPr>
        <dsp:cNvPr id="0" name=""/>
        <dsp:cNvSpPr/>
      </dsp:nvSpPr>
      <dsp:spPr>
        <a:xfrm>
          <a:off x="1860962" y="0"/>
          <a:ext cx="2065852" cy="647470"/>
        </a:xfrm>
        <a:prstGeom prst="chevron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Eficiencia </a:t>
          </a:r>
          <a:br>
            <a:rPr lang="es-EC" sz="14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</a:br>
          <a:r>
            <a:rPr lang="es-EC" sz="14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Eficacia</a:t>
          </a:r>
          <a:endParaRPr lang="es-MX" sz="14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2184697" y="0"/>
        <a:ext cx="1418382" cy="647470"/>
      </dsp:txXfrm>
    </dsp:sp>
    <dsp:sp modelId="{789B94E7-A1F7-41ED-8240-370E06FFD711}">
      <dsp:nvSpPr>
        <dsp:cNvPr id="0" name=""/>
        <dsp:cNvSpPr/>
      </dsp:nvSpPr>
      <dsp:spPr>
        <a:xfrm>
          <a:off x="3720229" y="0"/>
          <a:ext cx="2065852" cy="647470"/>
        </a:xfrm>
        <a:prstGeom prst="chevron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Objetivo </a:t>
          </a:r>
          <a:br>
            <a:rPr lang="es-MX" sz="14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</a:br>
          <a:r>
            <a:rPr lang="es-MX" sz="14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Posición en el mercado</a:t>
          </a:r>
          <a:endParaRPr lang="es-MX" sz="14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4043964" y="0"/>
        <a:ext cx="1418382" cy="6474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0FEDC-F39C-4210-BB79-F783725CF1BB}">
      <dsp:nvSpPr>
        <dsp:cNvPr id="0" name=""/>
        <dsp:cNvSpPr/>
      </dsp:nvSpPr>
      <dsp:spPr>
        <a:xfrm>
          <a:off x="126506" y="92"/>
          <a:ext cx="1013562" cy="1013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Mejora simultanea </a:t>
          </a:r>
          <a:endParaRPr lang="es-MX" sz="12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274939" y="148525"/>
        <a:ext cx="716696" cy="716696"/>
      </dsp:txXfrm>
    </dsp:sp>
    <dsp:sp modelId="{964B44B2-9A19-4076-8EF5-1812851D7E76}">
      <dsp:nvSpPr>
        <dsp:cNvPr id="0" name=""/>
        <dsp:cNvSpPr/>
      </dsp:nvSpPr>
      <dsp:spPr>
        <a:xfrm>
          <a:off x="1222369" y="212940"/>
          <a:ext cx="587866" cy="587866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200" kern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1300291" y="437740"/>
        <a:ext cx="432022" cy="138266"/>
      </dsp:txXfrm>
    </dsp:sp>
    <dsp:sp modelId="{3964AC67-CBF6-45BD-8AF2-E5B1AC1CEA89}">
      <dsp:nvSpPr>
        <dsp:cNvPr id="0" name=""/>
        <dsp:cNvSpPr/>
      </dsp:nvSpPr>
      <dsp:spPr>
        <a:xfrm>
          <a:off x="1892537" y="92"/>
          <a:ext cx="1013562" cy="1013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Entorno de negocios</a:t>
          </a:r>
          <a:endParaRPr lang="es-MX" sz="12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2040970" y="148525"/>
        <a:ext cx="716696" cy="716696"/>
      </dsp:txXfrm>
    </dsp:sp>
    <dsp:sp modelId="{0D28B438-BEDF-4096-84E7-472AC0BF43F1}">
      <dsp:nvSpPr>
        <dsp:cNvPr id="0" name=""/>
        <dsp:cNvSpPr/>
      </dsp:nvSpPr>
      <dsp:spPr>
        <a:xfrm>
          <a:off x="2988400" y="212940"/>
          <a:ext cx="587866" cy="587866"/>
        </a:xfrm>
        <a:prstGeom prst="mathEqual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200" kern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3066322" y="334040"/>
        <a:ext cx="432022" cy="345666"/>
      </dsp:txXfrm>
    </dsp:sp>
    <dsp:sp modelId="{C09FA2A3-48E1-49A3-A1C5-21B3AB37C0E1}">
      <dsp:nvSpPr>
        <dsp:cNvPr id="0" name=""/>
        <dsp:cNvSpPr/>
      </dsp:nvSpPr>
      <dsp:spPr>
        <a:xfrm>
          <a:off x="3658567" y="92"/>
          <a:ext cx="1557976" cy="1013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Competitividad </a:t>
          </a:r>
          <a:br>
            <a:rPr lang="es-EC" sz="12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</a:br>
          <a:r>
            <a:rPr lang="es-EC" sz="12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/>
          </a:r>
          <a:br>
            <a:rPr lang="es-EC" sz="12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</a:br>
          <a:r>
            <a:rPr lang="es-EC" sz="1200" b="1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Porter (1990</a:t>
          </a:r>
          <a:r>
            <a:rPr lang="es-EC" sz="12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)</a:t>
          </a:r>
          <a:endParaRPr lang="es-MX" sz="12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3886727" y="148525"/>
        <a:ext cx="1101656" cy="7166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ADE85-1F97-4C62-B74F-D29164E84444}">
      <dsp:nvSpPr>
        <dsp:cNvPr id="0" name=""/>
        <dsp:cNvSpPr/>
      </dsp:nvSpPr>
      <dsp:spPr>
        <a:xfrm>
          <a:off x="382087" y="51371"/>
          <a:ext cx="1547384" cy="123790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879D3-22A4-417D-947D-84DDF2816622}">
      <dsp:nvSpPr>
        <dsp:cNvPr id="0" name=""/>
        <dsp:cNvSpPr/>
      </dsp:nvSpPr>
      <dsp:spPr>
        <a:xfrm>
          <a:off x="521366" y="1075651"/>
          <a:ext cx="1377172" cy="43326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Planificación</a:t>
          </a:r>
          <a:endParaRPr lang="es-MX" sz="1300" kern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521366" y="1075651"/>
        <a:ext cx="1377172" cy="433267"/>
      </dsp:txXfrm>
    </dsp:sp>
    <dsp:sp modelId="{030DFE85-8F6D-4A59-ABDE-DC900151C7CA}">
      <dsp:nvSpPr>
        <dsp:cNvPr id="0" name=""/>
        <dsp:cNvSpPr/>
      </dsp:nvSpPr>
      <dsp:spPr>
        <a:xfrm>
          <a:off x="2567102" y="295"/>
          <a:ext cx="1547384" cy="123790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B079A-9C0F-49E2-BE13-3861CDE5F7CD}">
      <dsp:nvSpPr>
        <dsp:cNvPr id="0" name=""/>
        <dsp:cNvSpPr/>
      </dsp:nvSpPr>
      <dsp:spPr>
        <a:xfrm>
          <a:off x="2706367" y="1114412"/>
          <a:ext cx="1377172" cy="43326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Organización</a:t>
          </a:r>
          <a:endParaRPr lang="es-MX" sz="1300" kern="120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2706367" y="1114412"/>
        <a:ext cx="1377172" cy="433267"/>
      </dsp:txXfrm>
    </dsp:sp>
    <dsp:sp modelId="{D7B436F5-4452-45A9-91BD-7C105CB6EE95}">
      <dsp:nvSpPr>
        <dsp:cNvPr id="0" name=""/>
        <dsp:cNvSpPr/>
      </dsp:nvSpPr>
      <dsp:spPr>
        <a:xfrm>
          <a:off x="4700744" y="61645"/>
          <a:ext cx="1547384" cy="123790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593868-E229-4807-939D-918F376D6188}">
      <dsp:nvSpPr>
        <dsp:cNvPr id="0" name=""/>
        <dsp:cNvSpPr/>
      </dsp:nvSpPr>
      <dsp:spPr>
        <a:xfrm>
          <a:off x="4839999" y="1085924"/>
          <a:ext cx="1377172" cy="43326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Mantenimiento e instalaciones</a:t>
          </a:r>
          <a:endParaRPr lang="es-MX" sz="13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4839999" y="1085924"/>
        <a:ext cx="1377172" cy="433267"/>
      </dsp:txXfrm>
    </dsp:sp>
    <dsp:sp modelId="{7B569AE5-CDFF-4F89-837C-CB7A5D0C6CBE}">
      <dsp:nvSpPr>
        <dsp:cNvPr id="0" name=""/>
        <dsp:cNvSpPr/>
      </dsp:nvSpPr>
      <dsp:spPr>
        <a:xfrm>
          <a:off x="6742271" y="20547"/>
          <a:ext cx="1547384" cy="1237907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67D03E-60DC-4AA4-A102-01C57599D7FA}">
      <dsp:nvSpPr>
        <dsp:cNvPr id="0" name=""/>
        <dsp:cNvSpPr/>
      </dsp:nvSpPr>
      <dsp:spPr>
        <a:xfrm>
          <a:off x="6881540" y="1053070"/>
          <a:ext cx="1377172" cy="43326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Limpieza y salubridad</a:t>
          </a:r>
          <a:endParaRPr lang="es-MX" sz="13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6881540" y="1053070"/>
        <a:ext cx="1377172" cy="43326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88C36-D456-4851-A1E6-8ADE5F089E59}">
      <dsp:nvSpPr>
        <dsp:cNvPr id="0" name=""/>
        <dsp:cNvSpPr/>
      </dsp:nvSpPr>
      <dsp:spPr>
        <a:xfrm>
          <a:off x="1160519" y="0"/>
          <a:ext cx="1631303" cy="13050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4B896B-316F-4A51-A284-DA7CB935C499}">
      <dsp:nvSpPr>
        <dsp:cNvPr id="0" name=""/>
        <dsp:cNvSpPr/>
      </dsp:nvSpPr>
      <dsp:spPr>
        <a:xfrm>
          <a:off x="1307345" y="1174538"/>
          <a:ext cx="1451860" cy="4567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Satisfacción del cliente</a:t>
          </a:r>
          <a:endParaRPr lang="es-MX" sz="13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1307345" y="1174538"/>
        <a:ext cx="1451860" cy="456764"/>
      </dsp:txXfrm>
    </dsp:sp>
    <dsp:sp modelId="{983DFCAE-1DF2-463F-94CA-A2B2A0527F35}">
      <dsp:nvSpPr>
        <dsp:cNvPr id="0" name=""/>
        <dsp:cNvSpPr/>
      </dsp:nvSpPr>
      <dsp:spPr>
        <a:xfrm>
          <a:off x="3376204" y="287"/>
          <a:ext cx="1631303" cy="130504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7BB0C9-AE18-4F39-9BE7-F95DF4681E70}">
      <dsp:nvSpPr>
        <dsp:cNvPr id="0" name=""/>
        <dsp:cNvSpPr/>
      </dsp:nvSpPr>
      <dsp:spPr>
        <a:xfrm>
          <a:off x="3523022" y="1174826"/>
          <a:ext cx="1451860" cy="4567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Gestión de talento humano</a:t>
          </a:r>
          <a:endParaRPr lang="es-MX" sz="13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3523022" y="1174826"/>
        <a:ext cx="1451860" cy="456764"/>
      </dsp:txXfrm>
    </dsp:sp>
    <dsp:sp modelId="{8264CC6A-5BAC-443D-93C2-DDAF2F93E9F8}">
      <dsp:nvSpPr>
        <dsp:cNvPr id="0" name=""/>
        <dsp:cNvSpPr/>
      </dsp:nvSpPr>
      <dsp:spPr>
        <a:xfrm>
          <a:off x="5643243" y="0"/>
          <a:ext cx="1631303" cy="130504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4DA22F-3B04-475A-8884-E449EE5D908B}">
      <dsp:nvSpPr>
        <dsp:cNvPr id="0" name=""/>
        <dsp:cNvSpPr/>
      </dsp:nvSpPr>
      <dsp:spPr>
        <a:xfrm>
          <a:off x="5790065" y="1174538"/>
          <a:ext cx="1451860" cy="4567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rPr>
            <a:t>Comercialización / ventas</a:t>
          </a:r>
          <a:endParaRPr lang="es-MX" sz="1300" kern="1200" dirty="0">
            <a:solidFill>
              <a:schemeClr val="tx1"/>
            </a:solidFill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5790065" y="1174538"/>
        <a:ext cx="1451860" cy="456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5782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351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Administración científica:</a:t>
            </a:r>
            <a:r>
              <a:rPr lang="es-EC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C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Búsqueda de la eficiencia en los procesos de producción. </a:t>
            </a:r>
            <a:endParaRPr lang="es-MX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Administración funcional</a:t>
            </a:r>
            <a:r>
              <a:rPr lang="es-MX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s-MX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C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Estudio de la infraestructura organizacional y sus funciones relacionadas con áreas de marketing, producción, finanzas y recursos humanos.</a:t>
            </a:r>
            <a:endParaRPr lang="es-MX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Enfoque de las relaciones humana:</a:t>
            </a:r>
            <a:r>
              <a:rPr lang="es-EC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C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El factor humano es vital para la gestión, es el elemento clave de la eficiencia.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Enfoque en modelos matemáticos: Aporte a la integración multidisciplinaria.</a:t>
            </a:r>
            <a:endParaRPr lang="es-MX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477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1663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0102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8283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7335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650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9823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76380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985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739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6514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3067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1679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8271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537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9461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 sí, las organizaciones y empresas son considerados como sistemas abiertos, pues requieren de acciones y actividades que permitan gestionar, satisfacer y equilibrar sus necesidades internas, así como también, adaptarse a los cambios del entorno en el cual se desarrollan, a fin de lograr un objetivo o metas determinadas (</a:t>
            </a:r>
            <a:r>
              <a:rPr lang="es-EC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Velasquez</a:t>
            </a:r>
            <a:r>
              <a:rPr lang="es-EC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2000)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6988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3285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FF9900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3"/>
          <p:cNvGrpSpPr/>
          <p:nvPr/>
        </p:nvGrpSpPr>
        <p:grpSpPr>
          <a:xfrm>
            <a:off x="6172200" y="2656118"/>
            <a:ext cx="2971754" cy="2886151"/>
            <a:chOff x="6172200" y="2656118"/>
            <a:chExt cx="2971754" cy="2886151"/>
          </a:xfrm>
        </p:grpSpPr>
        <p:sp>
          <p:nvSpPr>
            <p:cNvPr id="25" name="Google Shape;25;p3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grpSp>
        <p:nvGrpSpPr>
          <p:cNvPr id="30" name="Google Shape;30;p3"/>
          <p:cNvGrpSpPr/>
          <p:nvPr/>
        </p:nvGrpSpPr>
        <p:grpSpPr>
          <a:xfrm>
            <a:off x="-32" y="-228027"/>
            <a:ext cx="2163561" cy="1347300"/>
            <a:chOff x="-32" y="-215963"/>
            <a:chExt cx="2163561" cy="1347300"/>
          </a:xfrm>
        </p:grpSpPr>
        <p:sp>
          <p:nvSpPr>
            <p:cNvPr id="31" name="Google Shape;31;p3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81D1EC"/>
            </a:solidFill>
            <a:ln>
              <a:noFill/>
            </a:ln>
          </p:spPr>
        </p:sp>
      </p:grpSp>
      <p:sp>
        <p:nvSpPr>
          <p:cNvPr id="36" name="Google Shape;36;p3"/>
          <p:cNvSpPr txBox="1">
            <a:spLocks noGrp="1"/>
          </p:cNvSpPr>
          <p:nvPr>
            <p:ph type="ctrTitle"/>
          </p:nvPr>
        </p:nvSpPr>
        <p:spPr>
          <a:xfrm>
            <a:off x="685800" y="2421550"/>
            <a:ext cx="5074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685800" y="3449654"/>
            <a:ext cx="5074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2822775" y="2161800"/>
            <a:ext cx="34983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»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●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○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■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grpSp>
        <p:nvGrpSpPr>
          <p:cNvPr id="41" name="Google Shape;41;p4"/>
          <p:cNvGrpSpPr/>
          <p:nvPr/>
        </p:nvGrpSpPr>
        <p:grpSpPr>
          <a:xfrm>
            <a:off x="5609666" y="2185857"/>
            <a:ext cx="3534604" cy="3432788"/>
            <a:chOff x="6172200" y="2656118"/>
            <a:chExt cx="2971754" cy="2886151"/>
          </a:xfrm>
        </p:grpSpPr>
        <p:sp>
          <p:nvSpPr>
            <p:cNvPr id="42" name="Google Shape;42;p4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4BB5D9"/>
            </a:solidFill>
            <a:ln>
              <a:noFill/>
            </a:ln>
          </p:spPr>
        </p:sp>
      </p:grpSp>
      <p:grpSp>
        <p:nvGrpSpPr>
          <p:cNvPr id="47" name="Google Shape;47;p4"/>
          <p:cNvGrpSpPr/>
          <p:nvPr/>
        </p:nvGrpSpPr>
        <p:grpSpPr>
          <a:xfrm>
            <a:off x="-22" y="-324543"/>
            <a:ext cx="3068579" cy="1910876"/>
            <a:chOff x="-32" y="-215963"/>
            <a:chExt cx="2163561" cy="1347300"/>
          </a:xfrm>
        </p:grpSpPr>
        <p:sp>
          <p:nvSpPr>
            <p:cNvPr id="48" name="Google Shape;48;p4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81D1EC"/>
            </a:solidFill>
            <a:ln>
              <a:noFill/>
            </a:ln>
          </p:spPr>
        </p:sp>
      </p:grpSp>
      <p:sp>
        <p:nvSpPr>
          <p:cNvPr id="53" name="Google Shape;53;p4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5"/>
          <p:cNvGrpSpPr/>
          <p:nvPr/>
        </p:nvGrpSpPr>
        <p:grpSpPr>
          <a:xfrm>
            <a:off x="6172200" y="2656118"/>
            <a:ext cx="2971754" cy="2886151"/>
            <a:chOff x="6172200" y="2656118"/>
            <a:chExt cx="2971754" cy="2886151"/>
          </a:xfrm>
        </p:grpSpPr>
        <p:sp>
          <p:nvSpPr>
            <p:cNvPr id="56" name="Google Shape;56;p5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3796BF"/>
            </a:solidFill>
            <a:ln>
              <a:noFill/>
            </a:ln>
          </p:spPr>
        </p:sp>
      </p:grpSp>
      <p:grpSp>
        <p:nvGrpSpPr>
          <p:cNvPr id="61" name="Google Shape;61;p5"/>
          <p:cNvGrpSpPr/>
          <p:nvPr/>
        </p:nvGrpSpPr>
        <p:grpSpPr>
          <a:xfrm>
            <a:off x="-32" y="-228027"/>
            <a:ext cx="2163561" cy="1347300"/>
            <a:chOff x="-32" y="-215963"/>
            <a:chExt cx="2163561" cy="1347300"/>
          </a:xfrm>
        </p:grpSpPr>
        <p:sp>
          <p:nvSpPr>
            <p:cNvPr id="62" name="Google Shape;62;p5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4BB5D9"/>
            </a:solidFill>
            <a:ln>
              <a:noFill/>
            </a:ln>
          </p:spPr>
        </p:sp>
      </p:grpSp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body" idx="1"/>
          </p:nvPr>
        </p:nvSpPr>
        <p:spPr>
          <a:xfrm>
            <a:off x="1031425" y="1777125"/>
            <a:ext cx="5760300" cy="2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»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6"/>
          <p:cNvGrpSpPr/>
          <p:nvPr/>
        </p:nvGrpSpPr>
        <p:grpSpPr>
          <a:xfrm>
            <a:off x="6172200" y="2656118"/>
            <a:ext cx="2971754" cy="2886151"/>
            <a:chOff x="6172200" y="2656118"/>
            <a:chExt cx="2971754" cy="2886151"/>
          </a:xfrm>
        </p:grpSpPr>
        <p:sp>
          <p:nvSpPr>
            <p:cNvPr id="72" name="Google Shape;72;p6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3796BF"/>
            </a:solidFill>
            <a:ln>
              <a:noFill/>
            </a:ln>
          </p:spPr>
        </p:sp>
      </p:grpSp>
      <p:grpSp>
        <p:nvGrpSpPr>
          <p:cNvPr id="77" name="Google Shape;77;p6"/>
          <p:cNvGrpSpPr/>
          <p:nvPr/>
        </p:nvGrpSpPr>
        <p:grpSpPr>
          <a:xfrm>
            <a:off x="-32" y="-228027"/>
            <a:ext cx="2163561" cy="1347300"/>
            <a:chOff x="-32" y="-215963"/>
            <a:chExt cx="2163561" cy="1347300"/>
          </a:xfrm>
        </p:grpSpPr>
        <p:sp>
          <p:nvSpPr>
            <p:cNvPr id="78" name="Google Shape;78;p6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6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4BB5D9"/>
            </a:solidFill>
            <a:ln>
              <a:noFill/>
            </a:ln>
          </p:spPr>
        </p:sp>
      </p:grpSp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1031425" y="1860875"/>
            <a:ext cx="2796000" cy="3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»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body" idx="2"/>
          </p:nvPr>
        </p:nvSpPr>
        <p:spPr>
          <a:xfrm>
            <a:off x="3995772" y="1860875"/>
            <a:ext cx="2796000" cy="3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»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8"/>
          <p:cNvGrpSpPr/>
          <p:nvPr/>
        </p:nvGrpSpPr>
        <p:grpSpPr>
          <a:xfrm>
            <a:off x="6172200" y="2656118"/>
            <a:ext cx="2971754" cy="2886151"/>
            <a:chOff x="6172200" y="2656118"/>
            <a:chExt cx="2971754" cy="2886151"/>
          </a:xfrm>
        </p:grpSpPr>
        <p:sp>
          <p:nvSpPr>
            <p:cNvPr id="107" name="Google Shape;107;p8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8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3796BF"/>
            </a:solidFill>
            <a:ln>
              <a:noFill/>
            </a:ln>
          </p:spPr>
        </p:sp>
      </p:grpSp>
      <p:grpSp>
        <p:nvGrpSpPr>
          <p:cNvPr id="112" name="Google Shape;112;p8"/>
          <p:cNvGrpSpPr/>
          <p:nvPr/>
        </p:nvGrpSpPr>
        <p:grpSpPr>
          <a:xfrm>
            <a:off x="-32" y="-228027"/>
            <a:ext cx="2163561" cy="1347300"/>
            <a:chOff x="-32" y="-215963"/>
            <a:chExt cx="2163561" cy="1347300"/>
          </a:xfrm>
        </p:grpSpPr>
        <p:sp>
          <p:nvSpPr>
            <p:cNvPr id="113" name="Google Shape;113;p8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4BB5D9"/>
            </a:solidFill>
            <a:ln>
              <a:noFill/>
            </a:ln>
          </p:spPr>
        </p:sp>
      </p:grpSp>
      <p:sp>
        <p:nvSpPr>
          <p:cNvPr id="118" name="Google Shape;118;p8"/>
          <p:cNvSpPr txBox="1">
            <a:spLocks noGrp="1"/>
          </p:cNvSpPr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6172200" y="2656118"/>
            <a:ext cx="2971754" cy="2886151"/>
            <a:chOff x="6172200" y="2656118"/>
            <a:chExt cx="2971754" cy="2886151"/>
          </a:xfrm>
        </p:grpSpPr>
        <p:sp>
          <p:nvSpPr>
            <p:cNvPr id="137" name="Google Shape;137;p10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0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0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3796BF"/>
            </a:solidFill>
            <a:ln>
              <a:noFill/>
            </a:ln>
          </p:spPr>
        </p:sp>
      </p:grpSp>
      <p:grpSp>
        <p:nvGrpSpPr>
          <p:cNvPr id="142" name="Google Shape;142;p10"/>
          <p:cNvGrpSpPr/>
          <p:nvPr/>
        </p:nvGrpSpPr>
        <p:grpSpPr>
          <a:xfrm>
            <a:off x="-32" y="-228027"/>
            <a:ext cx="2163561" cy="1347300"/>
            <a:chOff x="-32" y="-215963"/>
            <a:chExt cx="2163561" cy="1347300"/>
          </a:xfrm>
        </p:grpSpPr>
        <p:sp>
          <p:nvSpPr>
            <p:cNvPr id="143" name="Google Shape;143;p10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0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0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0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0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4BB5D9"/>
            </a:solidFill>
            <a:ln>
              <a:noFill/>
            </a:ln>
          </p:spPr>
        </p:sp>
      </p:grpSp>
      <p:sp>
        <p:nvSpPr>
          <p:cNvPr id="148" name="Google Shape;148;p10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parent Shapes">
  <p:cSld name="BLANK_1">
    <p:bg>
      <p:bgPr>
        <a:solidFill>
          <a:srgbClr val="3796B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1"/>
          <p:cNvGrpSpPr/>
          <p:nvPr/>
        </p:nvGrpSpPr>
        <p:grpSpPr>
          <a:xfrm>
            <a:off x="6172200" y="2656118"/>
            <a:ext cx="2971754" cy="2886151"/>
            <a:chOff x="6172200" y="2656118"/>
            <a:chExt cx="2971754" cy="2886151"/>
          </a:xfrm>
        </p:grpSpPr>
        <p:sp>
          <p:nvSpPr>
            <p:cNvPr id="151" name="Google Shape;151;p11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FFFFFF">
                <a:alpha val="33460"/>
              </a:srgbClr>
            </a:solidFill>
            <a:ln>
              <a:noFill/>
            </a:ln>
          </p:spPr>
        </p:sp>
      </p:grpSp>
      <p:grpSp>
        <p:nvGrpSpPr>
          <p:cNvPr id="156" name="Google Shape;156;p11"/>
          <p:cNvGrpSpPr/>
          <p:nvPr/>
        </p:nvGrpSpPr>
        <p:grpSpPr>
          <a:xfrm>
            <a:off x="-32" y="-228027"/>
            <a:ext cx="2163561" cy="1347300"/>
            <a:chOff x="-32" y="-215963"/>
            <a:chExt cx="2163561" cy="1347300"/>
          </a:xfrm>
        </p:grpSpPr>
        <p:sp>
          <p:nvSpPr>
            <p:cNvPr id="157" name="Google Shape;157;p11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1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1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FFFFFF">
                <a:alpha val="33460"/>
              </a:srgbClr>
            </a:solidFill>
            <a:ln>
              <a:noFill/>
            </a:ln>
          </p:spPr>
        </p:sp>
      </p:grpSp>
      <p:sp>
        <p:nvSpPr>
          <p:cNvPr id="162" name="Google Shape;162;p11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D3F329-FABC-42F0-A23D-08D493FFF092}" type="datetimeFigureOut">
              <a:rPr lang="es-EC" smtClean="0"/>
              <a:t>4/9/2018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2FDC-6931-4C2A-B7AE-73E70781D9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92597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1425" y="1777125"/>
            <a:ext cx="5760300" cy="2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»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●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○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■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6" r:id="rId6"/>
    <p:sldLayoutId id="2147483657" r:id="rId7"/>
    <p:sldLayoutId id="2147483660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18" Type="http://schemas.openxmlformats.org/officeDocument/2006/relationships/image" Target="../media/image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19" Type="http://schemas.openxmlformats.org/officeDocument/2006/relationships/image" Target="../media/image10.jpeg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18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23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72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73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593547" y="3504844"/>
            <a:ext cx="4427810" cy="819900"/>
          </a:xfrm>
        </p:spPr>
        <p:txBody>
          <a:bodyPr>
            <a:noAutofit/>
          </a:bodyPr>
          <a:lstStyle/>
          <a:p>
            <a:pPr marL="76200" indent="0" algn="ctr">
              <a:buNone/>
            </a:pPr>
            <a:r>
              <a:rPr lang="es-EC" sz="1600" b="1" dirty="0">
                <a:solidFill>
                  <a:srgbClr val="002060"/>
                </a:solidFill>
                <a:latin typeface="Oswald" panose="02000503000000000000" pitchFamily="2" charset="0"/>
              </a:rPr>
              <a:t>Autores: </a:t>
            </a:r>
            <a:r>
              <a:rPr lang="es-EC" sz="1600" b="1" dirty="0" smtClean="0">
                <a:solidFill>
                  <a:srgbClr val="002060"/>
                </a:solidFill>
                <a:latin typeface="Oswald" panose="02000503000000000000" pitchFamily="2" charset="0"/>
              </a:rPr>
              <a:t> </a:t>
            </a:r>
            <a:r>
              <a:rPr lang="es-EC" sz="1600" dirty="0" smtClean="0">
                <a:solidFill>
                  <a:srgbClr val="002060"/>
                </a:solidFill>
                <a:latin typeface="Oswald" panose="02000503000000000000" pitchFamily="2" charset="0"/>
              </a:rPr>
              <a:t>	Tunala </a:t>
            </a:r>
            <a:r>
              <a:rPr lang="es-EC" sz="1600" dirty="0">
                <a:solidFill>
                  <a:srgbClr val="002060"/>
                </a:solidFill>
                <a:latin typeface="Oswald" panose="02000503000000000000" pitchFamily="2" charset="0"/>
              </a:rPr>
              <a:t>Jaguaco Guido Geovanny </a:t>
            </a:r>
            <a:endParaRPr lang="es-EC" sz="1600" dirty="0" smtClean="0">
              <a:solidFill>
                <a:srgbClr val="002060"/>
              </a:solidFill>
              <a:latin typeface="Oswald" panose="02000503000000000000" pitchFamily="2" charset="0"/>
            </a:endParaRPr>
          </a:p>
          <a:p>
            <a:pPr marL="76200" indent="0" algn="ctr">
              <a:buNone/>
            </a:pPr>
            <a:r>
              <a:rPr lang="es-EC" sz="1600" dirty="0" smtClean="0">
                <a:solidFill>
                  <a:srgbClr val="002060"/>
                </a:solidFill>
                <a:latin typeface="Oswald" panose="02000503000000000000" pitchFamily="2" charset="0"/>
              </a:rPr>
              <a:t>	   Zambrano </a:t>
            </a:r>
            <a:r>
              <a:rPr lang="es-EC" sz="1600" dirty="0">
                <a:solidFill>
                  <a:srgbClr val="002060"/>
                </a:solidFill>
                <a:latin typeface="Oswald" panose="02000503000000000000" pitchFamily="2" charset="0"/>
              </a:rPr>
              <a:t>Padilla Michelle Astrid </a:t>
            </a:r>
            <a:endParaRPr lang="es-ES" sz="1600" dirty="0">
              <a:solidFill>
                <a:srgbClr val="002060"/>
              </a:solidFill>
              <a:latin typeface="Oswald" panose="02000503000000000000" pitchFamily="2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687287" y="1482606"/>
            <a:ext cx="5333368" cy="592137"/>
          </a:xfrm>
        </p:spPr>
        <p:txBody>
          <a:bodyPr>
            <a:noAutofit/>
          </a:bodyPr>
          <a:lstStyle/>
          <a:p>
            <a:pPr algn="ctr"/>
            <a:r>
              <a:rPr lang="es-EC" sz="1950" dirty="0"/>
              <a:t>Departamento de Ciencias Económicas Administrativas y de Comercio</a:t>
            </a:r>
            <a:endParaRPr lang="es-ES" sz="1950" dirty="0"/>
          </a:p>
        </p:txBody>
      </p:sp>
      <p:pic>
        <p:nvPicPr>
          <p:cNvPr id="4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0685" y="216864"/>
            <a:ext cx="3830252" cy="98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359229" y="2117177"/>
            <a:ext cx="8893628" cy="52722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800" b="1" dirty="0" smtClean="0">
                <a:latin typeface="Cambria" panose="02040503050406030204" pitchFamily="18" charset="0"/>
              </a:rPr>
              <a:t>Carreras de: </a:t>
            </a:r>
          </a:p>
          <a:p>
            <a:pPr marL="533400" indent="631825" algn="ctr"/>
            <a:r>
              <a:rPr lang="es-EC" sz="1800" dirty="0" smtClean="0">
                <a:latin typeface="Cambria" panose="02040503050406030204" pitchFamily="18" charset="0"/>
              </a:rPr>
              <a:t> </a:t>
            </a:r>
            <a:r>
              <a:rPr lang="es-EC" sz="1800" dirty="0">
                <a:latin typeface="Cambria" panose="02040503050406030204" pitchFamily="18" charset="0"/>
              </a:rPr>
              <a:t>Ingeniería </a:t>
            </a:r>
            <a:r>
              <a:rPr lang="es-EC" sz="1800" dirty="0" smtClean="0">
                <a:latin typeface="Cambria" panose="02040503050406030204" pitchFamily="18" charset="0"/>
              </a:rPr>
              <a:t>Comercial     	     Ingeniería </a:t>
            </a:r>
            <a:r>
              <a:rPr lang="es-EC" sz="1800" dirty="0">
                <a:latin typeface="Cambria" panose="02040503050406030204" pitchFamily="18" charset="0"/>
              </a:rPr>
              <a:t>en Finanzas y Auditoría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87302" y="2913812"/>
            <a:ext cx="6646897" cy="52722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800" b="1" dirty="0">
                <a:latin typeface="Cambria" panose="02040503050406030204" pitchFamily="18" charset="0"/>
              </a:rPr>
              <a:t>TEMA: </a:t>
            </a:r>
            <a:r>
              <a:rPr lang="es-ES" sz="1800" dirty="0">
                <a:latin typeface="Cambria" panose="02040503050406030204" pitchFamily="18" charset="0"/>
              </a:rPr>
              <a:t>Análisis de los Sistemas de Gestión Empresarial Aplicados a los Alojamientos Hoteleros de los Cantones Quito y Rumiñahui</a:t>
            </a:r>
            <a:endParaRPr lang="es-EC" sz="1800" dirty="0">
              <a:latin typeface="Cambria" panose="02040503050406030204" pitchFamily="18" charset="0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596026" y="4441767"/>
            <a:ext cx="4454946" cy="3564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1600" b="1" dirty="0">
                <a:latin typeface="Cambria" panose="02040503050406030204" pitchFamily="18" charset="0"/>
              </a:rPr>
              <a:t>Director: </a:t>
            </a:r>
            <a:r>
              <a:rPr lang="es-EC" sz="1600" dirty="0">
                <a:latin typeface="Cambria" panose="02040503050406030204" pitchFamily="18" charset="0"/>
              </a:rPr>
              <a:t>	Eco. Acosta Palomeque Galo Ramiro</a:t>
            </a:r>
          </a:p>
        </p:txBody>
      </p:sp>
      <p:sp>
        <p:nvSpPr>
          <p:cNvPr id="8" name="Marcador de texto 5"/>
          <p:cNvSpPr txBox="1">
            <a:spLocks/>
          </p:cNvSpPr>
          <p:nvPr/>
        </p:nvSpPr>
        <p:spPr>
          <a:xfrm>
            <a:off x="2721573" y="4645304"/>
            <a:ext cx="2732023" cy="53989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C" sz="700" dirty="0">
                <a:latin typeface="Cambria" panose="02040503050406030204" pitchFamily="18" charset="0"/>
              </a:rPr>
              <a:t> </a:t>
            </a:r>
            <a:br>
              <a:rPr lang="es-EC" sz="700" dirty="0">
                <a:latin typeface="Cambria" panose="02040503050406030204" pitchFamily="18" charset="0"/>
              </a:rPr>
            </a:br>
            <a:r>
              <a:rPr lang="es-EC" sz="1400" dirty="0">
                <a:latin typeface="Cambria" panose="02040503050406030204" pitchFamily="18" charset="0"/>
              </a:rPr>
              <a:t>Sangolquí, Agosto </a:t>
            </a:r>
            <a:r>
              <a:rPr lang="es-EC" sz="1400" dirty="0" smtClean="0">
                <a:latin typeface="Cambria" panose="02040503050406030204" pitchFamily="18" charset="0"/>
              </a:rPr>
              <a:t>2018</a:t>
            </a:r>
            <a:endParaRPr lang="es-EC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5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ágono regular 5"/>
          <p:cNvSpPr/>
          <p:nvPr/>
        </p:nvSpPr>
        <p:spPr>
          <a:xfrm rot="12633507">
            <a:off x="3308105" y="196801"/>
            <a:ext cx="6263577" cy="5239588"/>
          </a:xfrm>
          <a:prstGeom prst="pentag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Pentágono regular 4"/>
          <p:cNvSpPr/>
          <p:nvPr/>
        </p:nvSpPr>
        <p:spPr>
          <a:xfrm rot="10800000">
            <a:off x="-1329345" y="196801"/>
            <a:ext cx="6263577" cy="5239588"/>
          </a:xfrm>
          <a:prstGeom prst="pentag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10</a:t>
            </a:fld>
            <a:endParaRPr lang="es-ES"/>
          </a:p>
        </p:txBody>
      </p:sp>
      <p:sp>
        <p:nvSpPr>
          <p:cNvPr id="7" name="Marcador de texto 1"/>
          <p:cNvSpPr txBox="1">
            <a:spLocks/>
          </p:cNvSpPr>
          <p:nvPr/>
        </p:nvSpPr>
        <p:spPr>
          <a:xfrm>
            <a:off x="500743" y="17250"/>
            <a:ext cx="8137827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»"/>
              <a:defRPr sz="2400" b="0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 b="0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 b="0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1828800" marR="0" lvl="3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 b="0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2286000" marR="0" lvl="4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 b="0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2743200" marR="0" lvl="5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 b="0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L="3200400" marR="0" lvl="6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●"/>
              <a:defRPr sz="2400" b="0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L="3657600" marR="0" lvl="7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○"/>
              <a:defRPr sz="2400" b="0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L="4114800" marR="0" lvl="8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■"/>
              <a:defRPr sz="2400" b="0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87313" lvl="2" indent="0">
              <a:buNone/>
            </a:pPr>
            <a:r>
              <a:rPr lang="es-EC" b="1" dirty="0"/>
              <a:t>Teoría de Sistemas aplicado al turismo y administración</a:t>
            </a:r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500743" y="3416975"/>
            <a:ext cx="9156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b="1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Molina </a:t>
            </a:r>
            <a:r>
              <a:rPr lang="es-MX" sz="1000" b="1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(1991)</a:t>
            </a:r>
            <a:endParaRPr lang="es-EC" sz="1000" b="1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0" y="983056"/>
            <a:ext cx="1521520" cy="1555000"/>
          </a:xfrm>
          <a:prstGeom prst="rect">
            <a:avLst/>
          </a:prstGeom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959894816"/>
              </p:ext>
            </p:extLst>
          </p:nvPr>
        </p:nvGraphicFramePr>
        <p:xfrm>
          <a:off x="0" y="677732"/>
          <a:ext cx="9105484" cy="4303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2822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xágono 10"/>
          <p:cNvSpPr/>
          <p:nvPr/>
        </p:nvSpPr>
        <p:spPr>
          <a:xfrm>
            <a:off x="5435029" y="2290657"/>
            <a:ext cx="3769611" cy="2659185"/>
          </a:xfrm>
          <a:prstGeom prst="hex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/>
          <p:cNvSpPr/>
          <p:nvPr/>
        </p:nvSpPr>
        <p:spPr>
          <a:xfrm rot="20021482">
            <a:off x="843234" y="664421"/>
            <a:ext cx="620746" cy="2589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 rot="20021482">
            <a:off x="835721" y="710978"/>
            <a:ext cx="1389485" cy="2589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2" name="Google Shape;202;p17"/>
          <p:cNvSpPr txBox="1">
            <a:spLocks noGrp="1"/>
          </p:cNvSpPr>
          <p:nvPr>
            <p:ph type="title"/>
          </p:nvPr>
        </p:nvSpPr>
        <p:spPr>
          <a:xfrm>
            <a:off x="2313597" y="104338"/>
            <a:ext cx="6666015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s-MX" sz="3200" dirty="0">
                <a:solidFill>
                  <a:srgbClr val="FF9900"/>
                </a:solidFill>
              </a:rPr>
              <a:t>Enfoque teórico de gestión empresarial</a:t>
            </a:r>
            <a:endParaRPr sz="3200" dirty="0">
              <a:solidFill>
                <a:srgbClr val="FF9900"/>
              </a:solidFill>
            </a:endParaRPr>
          </a:p>
        </p:txBody>
      </p:sp>
      <p:sp>
        <p:nvSpPr>
          <p:cNvPr id="204" name="Google Shape;204;p17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0" y="1037672"/>
          <a:ext cx="3099371" cy="2388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/>
          <p:cNvSpPr/>
          <p:nvPr/>
        </p:nvSpPr>
        <p:spPr>
          <a:xfrm>
            <a:off x="934923" y="1828015"/>
            <a:ext cx="12295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b="1" dirty="0">
                <a:latin typeface="Roboto Condensed" panose="020B0604020202020204" charset="0"/>
                <a:ea typeface="Roboto Condensed" panose="020B0604020202020204" charset="0"/>
              </a:rPr>
              <a:t>Rodríguez Lozano (2011)</a:t>
            </a:r>
            <a:endParaRPr lang="es-MX" b="1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515350160"/>
              </p:ext>
            </p:extLst>
          </p:nvPr>
        </p:nvGraphicFramePr>
        <p:xfrm>
          <a:off x="3110635" y="861682"/>
          <a:ext cx="5787777" cy="64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587161471"/>
              </p:ext>
            </p:extLst>
          </p:nvPr>
        </p:nvGraphicFramePr>
        <p:xfrm>
          <a:off x="231332" y="4018971"/>
          <a:ext cx="5343051" cy="1013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7" name="Rectángulo 16"/>
          <p:cNvSpPr/>
          <p:nvPr/>
        </p:nvSpPr>
        <p:spPr>
          <a:xfrm>
            <a:off x="6515751" y="1691273"/>
            <a:ext cx="1863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ctr">
              <a:tabLst>
                <a:tab pos="1075690" algn="l"/>
              </a:tabLst>
            </a:pPr>
            <a:r>
              <a:rPr lang="es-EC" sz="1200" b="1" dirty="0" smtClean="0">
                <a:latin typeface="Roboto Condensed" panose="020B0604020202020204" charset="0"/>
                <a:ea typeface="Roboto Condensed" panose="020B0604020202020204" charset="0"/>
              </a:rPr>
              <a:t>Alfaro </a:t>
            </a:r>
            <a:r>
              <a:rPr lang="es-EC" sz="1200" b="1" dirty="0">
                <a:latin typeface="Roboto Condensed" panose="020B0604020202020204" charset="0"/>
                <a:ea typeface="Roboto Condensed" panose="020B0604020202020204" charset="0"/>
              </a:rPr>
              <a:t>del Castillo, </a:t>
            </a:r>
            <a:r>
              <a:rPr lang="es-EC" sz="1200" b="1" dirty="0" smtClean="0">
                <a:latin typeface="Roboto Condensed" panose="020B0604020202020204" charset="0"/>
                <a:ea typeface="Roboto Condensed" panose="020B0604020202020204" charset="0"/>
              </a:rPr>
              <a:t>2018</a:t>
            </a:r>
          </a:p>
          <a:p>
            <a:pPr indent="180340" algn="ctr">
              <a:tabLst>
                <a:tab pos="1075690" algn="l"/>
              </a:tabLst>
            </a:pPr>
            <a:r>
              <a:rPr lang="es-MX" sz="1200" b="1" dirty="0">
                <a:latin typeface="Roboto Condensed" panose="020B0604020202020204" charset="0"/>
                <a:ea typeface="Roboto Condensed" panose="020B0604020202020204" charset="0"/>
              </a:rPr>
              <a:t>Estévez (2014)</a:t>
            </a:r>
            <a:endParaRPr lang="es-MX" sz="1200" b="1" dirty="0">
              <a:effectLst/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24" name="Imagen 23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927" y="1698812"/>
            <a:ext cx="3515625" cy="1638043"/>
          </a:xfrm>
          <a:prstGeom prst="rect">
            <a:avLst/>
          </a:prstGeom>
          <a:noFill/>
        </p:spPr>
      </p:pic>
      <p:sp>
        <p:nvSpPr>
          <p:cNvPr id="22" name="Flecha derecha 21"/>
          <p:cNvSpPr/>
          <p:nvPr/>
        </p:nvSpPr>
        <p:spPr>
          <a:xfrm rot="16200000">
            <a:off x="4440678" y="3421900"/>
            <a:ext cx="398720" cy="2286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4110416" y="3733659"/>
            <a:ext cx="1561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Roboto Condensed" panose="020B0604020202020204" charset="0"/>
                <a:ea typeface="Roboto Condensed" panose="020B0604020202020204" charset="0"/>
              </a:rPr>
              <a:t>Herramienta</a:t>
            </a:r>
            <a:endParaRPr lang="es-MX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352763" y="3798568"/>
            <a:ext cx="2339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i="1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Analizar</a:t>
            </a:r>
            <a:r>
              <a:rPr lang="es-EC" i="1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, identificar y </a:t>
            </a:r>
            <a:r>
              <a:rPr lang="es-EC" i="1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potenciar </a:t>
            </a:r>
            <a:r>
              <a:rPr lang="es-EC" i="1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las actividades de la empresa a nivel estratégico y competitivo</a:t>
            </a:r>
            <a:endParaRPr lang="es-MX" i="1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6" y="2199249"/>
            <a:ext cx="2228616" cy="15117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 19"/>
          <p:cNvSpPr/>
          <p:nvPr/>
        </p:nvSpPr>
        <p:spPr>
          <a:xfrm>
            <a:off x="3292720" y="3319814"/>
            <a:ext cx="13140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50" b="1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Muñoz </a:t>
            </a:r>
            <a:r>
              <a:rPr lang="es-MX" sz="1050" b="1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Dueñas</a:t>
            </a:r>
            <a:r>
              <a:rPr lang="es-MX" sz="1050" b="1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</a:t>
            </a:r>
            <a:r>
              <a:rPr lang="es-MX" sz="1050" b="1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(2015</a:t>
            </a:r>
            <a:r>
              <a:rPr lang="es-MX" sz="1050" b="1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)</a:t>
            </a:r>
            <a:endParaRPr lang="es-MX" sz="1050" b="1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70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64387" y="104338"/>
            <a:ext cx="8815225" cy="50391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4" name="Google Shape;224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9" name="Google Shape;202;p17"/>
          <p:cNvSpPr txBox="1">
            <a:spLocks/>
          </p:cNvSpPr>
          <p:nvPr/>
        </p:nvSpPr>
        <p:spPr>
          <a:xfrm>
            <a:off x="1249709" y="-65366"/>
            <a:ext cx="6666015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s-MX" sz="2000" dirty="0" smtClean="0"/>
              <a:t>Componentes de la gestión </a:t>
            </a:r>
            <a:r>
              <a:rPr lang="es-MX" sz="2000" dirty="0"/>
              <a:t>empresarial</a:t>
            </a:r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56852" y="662853"/>
          <a:ext cx="8383713" cy="1547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3" name="Diagrama 22"/>
          <p:cNvGraphicFramePr/>
          <p:nvPr>
            <p:extLst/>
          </p:nvPr>
        </p:nvGraphicFramePr>
        <p:xfrm>
          <a:off x="464248" y="2891040"/>
          <a:ext cx="8383713" cy="1631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Rectángulo 3"/>
          <p:cNvSpPr/>
          <p:nvPr/>
        </p:nvSpPr>
        <p:spPr>
          <a:xfrm>
            <a:off x="677659" y="2125183"/>
            <a:ext cx="145969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1075690" algn="l"/>
              </a:tabLst>
            </a:pPr>
            <a:r>
              <a:rPr lang="es-EC" sz="1100" spc="10" dirty="0" err="1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Ortíz</a:t>
            </a:r>
            <a:r>
              <a:rPr lang="es-EC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</a:t>
            </a:r>
            <a:r>
              <a:rPr lang="es-EC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&amp; </a:t>
            </a:r>
            <a:r>
              <a:rPr lang="es-EC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Pérez (2010)</a:t>
            </a:r>
          </a:p>
          <a:p>
            <a:pPr algn="ctr">
              <a:tabLst>
                <a:tab pos="1075690" algn="l"/>
              </a:tabLst>
            </a:pPr>
            <a:r>
              <a:rPr lang="es-MX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Ripoll </a:t>
            </a:r>
            <a:r>
              <a:rPr lang="es-MX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&amp; </a:t>
            </a:r>
            <a:r>
              <a:rPr lang="es-MX" sz="1100" spc="10" dirty="0" err="1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Urquidi</a:t>
            </a:r>
            <a:r>
              <a:rPr lang="es-MX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(2010)</a:t>
            </a:r>
          </a:p>
          <a:p>
            <a:pPr algn="ctr">
              <a:tabLst>
                <a:tab pos="1075690" algn="l"/>
              </a:tabLst>
            </a:pPr>
            <a:r>
              <a:rPr lang="es-MX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Mora-</a:t>
            </a:r>
            <a:r>
              <a:rPr lang="es-MX" sz="1100" spc="10" dirty="0" err="1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Riapira</a:t>
            </a:r>
            <a:r>
              <a:rPr lang="es-MX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(2015</a:t>
            </a:r>
            <a:r>
              <a:rPr lang="es-MX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)</a:t>
            </a:r>
            <a:endParaRPr lang="es-MX" sz="1100" spc="10" dirty="0">
              <a:effectLst/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2544017" y="2188127"/>
            <a:ext cx="203870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1075690" algn="l"/>
              </a:tabLst>
            </a:pPr>
            <a:r>
              <a:rPr lang="es-EC" sz="1100" spc="10" dirty="0" err="1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Robbins</a:t>
            </a:r>
            <a:r>
              <a:rPr lang="es-EC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y </a:t>
            </a:r>
            <a:r>
              <a:rPr lang="es-EC" sz="1100" spc="10" dirty="0" err="1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Coulter</a:t>
            </a:r>
            <a:r>
              <a:rPr lang="es-EC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(2005</a:t>
            </a:r>
            <a:r>
              <a:rPr lang="es-EC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)</a:t>
            </a:r>
          </a:p>
          <a:p>
            <a:pPr algn="ctr">
              <a:tabLst>
                <a:tab pos="1075690" algn="l"/>
              </a:tabLst>
            </a:pPr>
            <a:r>
              <a:rPr lang="es-MX" sz="1100" spc="10" dirty="0" err="1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Much</a:t>
            </a:r>
            <a:r>
              <a:rPr lang="es-MX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(2006</a:t>
            </a:r>
            <a:r>
              <a:rPr lang="es-MX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)</a:t>
            </a:r>
          </a:p>
          <a:p>
            <a:pPr algn="ctr">
              <a:tabLst>
                <a:tab pos="1075690" algn="l"/>
              </a:tabLst>
            </a:pPr>
            <a:r>
              <a:rPr lang="es-MX" sz="1100" spc="10" dirty="0" err="1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Stoner</a:t>
            </a:r>
            <a:r>
              <a:rPr lang="es-MX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, </a:t>
            </a:r>
            <a:r>
              <a:rPr lang="es-MX" sz="1100" spc="10" dirty="0" err="1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Freeman</a:t>
            </a:r>
            <a:r>
              <a:rPr lang="es-MX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</a:t>
            </a:r>
            <a:r>
              <a:rPr lang="es-MX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&amp; </a:t>
            </a:r>
            <a:r>
              <a:rPr lang="es-MX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Gilbert (1996</a:t>
            </a:r>
            <a:r>
              <a:rPr lang="es-MX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)</a:t>
            </a:r>
            <a:endParaRPr lang="es-MX" sz="1100" spc="10" dirty="0">
              <a:effectLst/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5214616" y="2193753"/>
            <a:ext cx="10297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1075690" algn="l"/>
              </a:tabLst>
            </a:pPr>
            <a:r>
              <a:rPr lang="es-MX" sz="1100" spc="10" dirty="0" err="1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Fornero</a:t>
            </a:r>
            <a:r>
              <a:rPr lang="es-MX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(2015</a:t>
            </a:r>
            <a:r>
              <a:rPr lang="es-MX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)</a:t>
            </a:r>
          </a:p>
          <a:p>
            <a:pPr algn="ctr">
              <a:tabLst>
                <a:tab pos="1075690" algn="l"/>
              </a:tabLst>
            </a:pPr>
            <a:r>
              <a:rPr lang="es-MX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Campa (2007)</a:t>
            </a:r>
            <a:endParaRPr lang="es-MX" sz="1100" spc="10" dirty="0">
              <a:effectLst/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7250904" y="2141830"/>
            <a:ext cx="10486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1075690" algn="l"/>
              </a:tabLst>
            </a:pPr>
            <a:r>
              <a:rPr lang="es-MX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(Campa, 2007)</a:t>
            </a:r>
          </a:p>
          <a:p>
            <a:pPr algn="ctr">
              <a:tabLst>
                <a:tab pos="1075690" algn="l"/>
              </a:tabLst>
            </a:pPr>
            <a:r>
              <a:rPr lang="es-MX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(Álvarez, 2007)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1692627" y="4461813"/>
            <a:ext cx="14766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1075690" algn="l"/>
              </a:tabLst>
            </a:pPr>
            <a:r>
              <a:rPr lang="en-US" sz="1100" spc="10" dirty="0" err="1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Campa</a:t>
            </a:r>
            <a:r>
              <a:rPr lang="en-US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(2007</a:t>
            </a:r>
            <a:r>
              <a:rPr lang="en-US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)</a:t>
            </a:r>
          </a:p>
          <a:p>
            <a:pPr algn="ctr">
              <a:tabLst>
                <a:tab pos="1075690" algn="l"/>
              </a:tabLst>
            </a:pPr>
            <a:r>
              <a:rPr lang="en-US" sz="1100" spc="10" dirty="0" err="1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Openmet</a:t>
            </a:r>
            <a:r>
              <a:rPr lang="en-US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Group (2014</a:t>
            </a:r>
            <a:r>
              <a:rPr lang="en-US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3670547" y="4450192"/>
            <a:ext cx="19819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1075690" algn="l"/>
              </a:tabLst>
            </a:pPr>
            <a:r>
              <a:rPr lang="es-EC" sz="1100" spc="10" dirty="0" err="1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Ortíz</a:t>
            </a:r>
            <a:r>
              <a:rPr lang="es-EC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</a:t>
            </a:r>
            <a:r>
              <a:rPr lang="es-EC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&amp; </a:t>
            </a:r>
            <a:r>
              <a:rPr lang="es-EC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Pérez (2010)</a:t>
            </a:r>
          </a:p>
          <a:p>
            <a:pPr algn="ctr">
              <a:tabLst>
                <a:tab pos="1075690" algn="l"/>
              </a:tabLst>
            </a:pPr>
            <a:r>
              <a:rPr lang="es-MX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Pineda, Gómez y Muñoz (2013) </a:t>
            </a:r>
            <a:endParaRPr lang="es-MX" sz="1100" spc="10" dirty="0" smtClean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  <a:p>
            <a:pPr algn="ctr">
              <a:tabLst>
                <a:tab pos="1075690" algn="l"/>
              </a:tabLst>
            </a:pPr>
            <a:r>
              <a:rPr lang="es-MX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García y Sabater (2004</a:t>
            </a:r>
            <a:r>
              <a:rPr lang="es-MX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)</a:t>
            </a:r>
          </a:p>
          <a:p>
            <a:pPr algn="ctr">
              <a:tabLst>
                <a:tab pos="1075690" algn="l"/>
              </a:tabLst>
            </a:pPr>
            <a:r>
              <a:rPr lang="es-MX" sz="1100" spc="10" dirty="0" err="1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Exceltur</a:t>
            </a:r>
            <a:r>
              <a:rPr lang="es-MX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(2015</a:t>
            </a:r>
            <a:r>
              <a:rPr lang="es-MX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)</a:t>
            </a:r>
            <a:endParaRPr lang="es-MX" sz="1100" spc="10" dirty="0">
              <a:effectLst/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6168715" y="4495276"/>
            <a:ext cx="160781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1075690" algn="l"/>
              </a:tabLst>
            </a:pPr>
            <a:r>
              <a:rPr lang="es-EC" sz="1100" spc="10" dirty="0" err="1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Exceltur</a:t>
            </a:r>
            <a:r>
              <a:rPr lang="es-EC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(2015)</a:t>
            </a:r>
          </a:p>
          <a:p>
            <a:pPr algn="ctr">
              <a:tabLst>
                <a:tab pos="1075690" algn="l"/>
              </a:tabLst>
            </a:pPr>
            <a:r>
              <a:rPr lang="es-MX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Alfaro del </a:t>
            </a:r>
            <a:r>
              <a:rPr lang="es-MX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Castillo (2018)</a:t>
            </a:r>
          </a:p>
          <a:p>
            <a:pPr algn="ctr">
              <a:tabLst>
                <a:tab pos="1075690" algn="l"/>
              </a:tabLst>
            </a:pPr>
            <a:r>
              <a:rPr lang="es-MX" sz="1100" spc="1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Díaz (2013</a:t>
            </a:r>
            <a:r>
              <a:rPr lang="es-MX" sz="1100" spc="1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)</a:t>
            </a:r>
            <a:endParaRPr lang="es-MX" sz="1100" spc="10" dirty="0">
              <a:effectLst/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0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9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6" name="Google Shape;202;p17"/>
          <p:cNvSpPr txBox="1">
            <a:spLocks/>
          </p:cNvSpPr>
          <p:nvPr/>
        </p:nvSpPr>
        <p:spPr>
          <a:xfrm>
            <a:off x="2313597" y="104338"/>
            <a:ext cx="6666015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rgbClr val="3796BF"/>
              </a:buClr>
              <a:buSzPts val="3000"/>
              <a:buFont typeface="Oswald"/>
              <a:buNone/>
              <a:defRPr sz="3200" b="1">
                <a:solidFill>
                  <a:srgbClr val="FF99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s-MX" dirty="0"/>
              <a:t>Enfoque teórico de rentabilidad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867277244"/>
              </p:ext>
            </p:extLst>
          </p:nvPr>
        </p:nvGraphicFramePr>
        <p:xfrm>
          <a:off x="1728625" y="794043"/>
          <a:ext cx="5603555" cy="1096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ángulo 6"/>
          <p:cNvSpPr/>
          <p:nvPr/>
        </p:nvSpPr>
        <p:spPr>
          <a:xfrm>
            <a:off x="5646604" y="1372036"/>
            <a:ext cx="1515158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tabLst>
                <a:tab pos="1430655" algn="l"/>
                <a:tab pos="3657600" algn="l"/>
              </a:tabLst>
            </a:pPr>
            <a:r>
              <a:rPr lang="es-ES" sz="1200" b="1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(Nava </a:t>
            </a:r>
            <a:r>
              <a:rPr lang="es-ES" sz="1200" b="1" dirty="0" err="1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Rosillón</a:t>
            </a:r>
            <a:r>
              <a:rPr lang="es-ES" sz="1200" b="1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, 2009)</a:t>
            </a:r>
            <a:endParaRPr lang="es-MX" sz="1200" b="1" dirty="0">
              <a:effectLst/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092577" y="2658287"/>
            <a:ext cx="3051423" cy="2558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827539564"/>
              </p:ext>
            </p:extLst>
          </p:nvPr>
        </p:nvGraphicFramePr>
        <p:xfrm>
          <a:off x="2883612" y="2017158"/>
          <a:ext cx="6096000" cy="3013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433224" y="3122739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200000"/>
              </a:lnSpc>
              <a:tabLst>
                <a:tab pos="1075690" algn="l"/>
              </a:tabLst>
            </a:pPr>
            <a:r>
              <a:rPr lang="es-EC" dirty="0">
                <a:latin typeface="Roboto Condensed" panose="020B0604020202020204" charset="0"/>
                <a:ea typeface="Roboto Condensed" panose="020B0604020202020204" charset="0"/>
              </a:rPr>
              <a:t>(Ríos, 2013)</a:t>
            </a:r>
            <a:endParaRPr lang="es-MX" sz="12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algn="just">
              <a:lnSpc>
                <a:spcPct val="200000"/>
              </a:lnSpc>
              <a:tabLst>
                <a:tab pos="1075690" algn="l"/>
              </a:tabLst>
            </a:pPr>
            <a:r>
              <a:rPr lang="es-ES" dirty="0">
                <a:latin typeface="Roboto Condensed" panose="020B0604020202020204" charset="0"/>
                <a:ea typeface="Roboto Condensed" panose="020B0604020202020204" charset="0"/>
              </a:rPr>
              <a:t>(INE, 2017)</a:t>
            </a:r>
            <a:endParaRPr lang="es-MX" sz="12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algn="just">
              <a:lnSpc>
                <a:spcPct val="200000"/>
              </a:lnSpc>
              <a:tabLst>
                <a:tab pos="1075690" algn="l"/>
              </a:tabLst>
            </a:pPr>
            <a:r>
              <a:rPr lang="es-MX" dirty="0">
                <a:latin typeface="Roboto Condensed" panose="020B0604020202020204" charset="0"/>
                <a:ea typeface="Roboto Condensed" panose="020B0604020202020204" charset="0"/>
              </a:rPr>
              <a:t>(Pérez &amp; Velasco Gimeno, 2013)</a:t>
            </a:r>
            <a:endParaRPr lang="es-MX" sz="12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algn="just">
              <a:lnSpc>
                <a:spcPct val="200000"/>
              </a:lnSpc>
              <a:tabLst>
                <a:tab pos="1075690" algn="l"/>
              </a:tabLst>
            </a:pPr>
            <a:r>
              <a:rPr lang="es-MX" dirty="0">
                <a:latin typeface="Roboto Condensed" panose="020B0604020202020204" charset="0"/>
                <a:ea typeface="Roboto Condensed" panose="020B0604020202020204" charset="0"/>
              </a:rPr>
              <a:t>(Tapia Moreno, 2015)</a:t>
            </a:r>
            <a:endParaRPr lang="es-MX" sz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esultado de imagen para rentabilida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64" y="1771202"/>
            <a:ext cx="2379467" cy="135153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82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14</a:t>
            </a:fld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408966" y="595087"/>
            <a:ext cx="6020026" cy="2829666"/>
          </a:xfrm>
        </p:spPr>
        <p:txBody>
          <a:bodyPr/>
          <a:lstStyle/>
          <a:p>
            <a:r>
              <a:rPr lang="es-EC" sz="6600" dirty="0" smtClean="0">
                <a:solidFill>
                  <a:schemeClr val="bg1"/>
                </a:solidFill>
              </a:rPr>
              <a:t>MARCO METODOLÓGICO</a:t>
            </a:r>
            <a:endParaRPr lang="es-ES" sz="6600" dirty="0">
              <a:solidFill>
                <a:schemeClr val="bg1"/>
              </a:solidFill>
            </a:endParaRPr>
          </a:p>
        </p:txBody>
      </p:sp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914" y="1671063"/>
            <a:ext cx="3794648" cy="348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647;p38"/>
          <p:cNvGrpSpPr/>
          <p:nvPr/>
        </p:nvGrpSpPr>
        <p:grpSpPr>
          <a:xfrm>
            <a:off x="5553149" y="196801"/>
            <a:ext cx="2309128" cy="2336800"/>
            <a:chOff x="5241175" y="4959100"/>
            <a:chExt cx="539775" cy="517775"/>
          </a:xfrm>
        </p:grpSpPr>
        <p:sp>
          <p:nvSpPr>
            <p:cNvPr id="15" name="Google Shape;648;p3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49;p3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50;p3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51;p3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52;p3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53;p3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9042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/>
          <p:cNvSpPr/>
          <p:nvPr/>
        </p:nvSpPr>
        <p:spPr>
          <a:xfrm>
            <a:off x="-203200" y="0"/>
            <a:ext cx="4823767" cy="41093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Elipse 1"/>
          <p:cNvSpPr/>
          <p:nvPr/>
        </p:nvSpPr>
        <p:spPr>
          <a:xfrm>
            <a:off x="4489941" y="1645557"/>
            <a:ext cx="4615543" cy="34979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2" name="Google Shape;202;p17"/>
          <p:cNvSpPr txBox="1">
            <a:spLocks noGrp="1"/>
          </p:cNvSpPr>
          <p:nvPr>
            <p:ph type="title"/>
          </p:nvPr>
        </p:nvSpPr>
        <p:spPr>
          <a:xfrm>
            <a:off x="1968246" y="118664"/>
            <a:ext cx="57603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/>
              <a:t>METODOLOGÍA</a:t>
            </a:r>
            <a:endParaRPr sz="3600" dirty="0"/>
          </a:p>
        </p:txBody>
      </p:sp>
      <p:sp>
        <p:nvSpPr>
          <p:cNvPr id="203" name="Google Shape;203;p17"/>
          <p:cNvSpPr txBox="1">
            <a:spLocks noGrp="1"/>
          </p:cNvSpPr>
          <p:nvPr>
            <p:ph type="body" idx="1"/>
          </p:nvPr>
        </p:nvSpPr>
        <p:spPr>
          <a:xfrm>
            <a:off x="209646" y="761891"/>
            <a:ext cx="4074185" cy="8024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C" dirty="0"/>
              <a:t>Modelo de Diagnóstico </a:t>
            </a:r>
            <a:r>
              <a:rPr lang="es-EC" dirty="0" smtClean="0"/>
              <a:t>Implantación </a:t>
            </a:r>
            <a:r>
              <a:rPr lang="es-EC" dirty="0"/>
              <a:t>y </a:t>
            </a:r>
            <a:r>
              <a:rPr lang="es-EC" dirty="0" smtClean="0"/>
              <a:t>Monitoreo</a:t>
            </a:r>
            <a:endParaRPr dirty="0"/>
          </a:p>
        </p:txBody>
      </p:sp>
      <p:sp>
        <p:nvSpPr>
          <p:cNvPr id="204" name="Google Shape;204;p17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72260461"/>
              </p:ext>
            </p:extLst>
          </p:nvPr>
        </p:nvGraphicFramePr>
        <p:xfrm>
          <a:off x="24629" y="794762"/>
          <a:ext cx="4500157" cy="4950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Google Shape;203;p17"/>
          <p:cNvSpPr txBox="1">
            <a:spLocks/>
          </p:cNvSpPr>
          <p:nvPr/>
        </p:nvSpPr>
        <p:spPr>
          <a:xfrm>
            <a:off x="5143017" y="767167"/>
            <a:ext cx="3309389" cy="791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»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●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○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■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s-ES" dirty="0" smtClean="0"/>
              <a:t>Sistema </a:t>
            </a:r>
            <a:r>
              <a:rPr lang="es-ES" dirty="0"/>
              <a:t>Inicial de Gestión Organizacional (SIGO)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491045" y="4631566"/>
            <a:ext cx="1620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(Ros, y otros, 2006)</a:t>
            </a:r>
            <a:endParaRPr lang="es-EC" b="1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467420583"/>
              </p:ext>
            </p:extLst>
          </p:nvPr>
        </p:nvGraphicFramePr>
        <p:xfrm>
          <a:off x="4645927" y="486569"/>
          <a:ext cx="4338416" cy="459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Rectángulo 3"/>
          <p:cNvSpPr/>
          <p:nvPr/>
        </p:nvSpPr>
        <p:spPr>
          <a:xfrm>
            <a:off x="6243185" y="3883466"/>
            <a:ext cx="18678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(Ejido Asesores, 2017)</a:t>
            </a:r>
            <a:endParaRPr lang="es-EC" b="1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ipse 14"/>
          <p:cNvSpPr/>
          <p:nvPr/>
        </p:nvSpPr>
        <p:spPr>
          <a:xfrm>
            <a:off x="-330200" y="0"/>
            <a:ext cx="4823767" cy="41093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4401597" y="846114"/>
            <a:ext cx="4823767" cy="41093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2733" y="137763"/>
            <a:ext cx="5760300" cy="680700"/>
          </a:xfrm>
        </p:spPr>
        <p:txBody>
          <a:bodyPr/>
          <a:lstStyle/>
          <a:p>
            <a:pPr algn="ctr"/>
            <a:r>
              <a:rPr lang="es-EC" dirty="0" smtClean="0"/>
              <a:t>Tipo de Metodología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476542" y="3151361"/>
            <a:ext cx="2899200" cy="1945020"/>
          </a:xfrm>
        </p:spPr>
        <p:txBody>
          <a:bodyPr/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Catastros</a:t>
            </a:r>
            <a:endParaRPr lang="es-EC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C" b="1" dirty="0">
                <a:solidFill>
                  <a:schemeClr val="accent1">
                    <a:lumMod val="50000"/>
                  </a:schemeClr>
                </a:solidFill>
              </a:rPr>
              <a:t>Investigaciones </a:t>
            </a:r>
          </a:p>
          <a:p>
            <a:r>
              <a:rPr lang="es-EC" b="1" dirty="0">
                <a:solidFill>
                  <a:schemeClr val="accent1">
                    <a:lumMod val="50000"/>
                  </a:schemeClr>
                </a:solidFill>
              </a:rPr>
              <a:t>Libros </a:t>
            </a:r>
          </a:p>
          <a:p>
            <a:r>
              <a:rPr lang="es-EC" b="1" dirty="0" err="1">
                <a:solidFill>
                  <a:schemeClr val="accent1">
                    <a:lumMod val="50000"/>
                  </a:schemeClr>
                </a:solidFill>
              </a:rPr>
              <a:t>Paper´s</a:t>
            </a:r>
            <a:endParaRPr lang="es-EC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>
                <a:solidFill>
                  <a:schemeClr val="accent1">
                    <a:lumMod val="50000"/>
                  </a:schemeClr>
                </a:solidFill>
              </a:rPr>
              <a:t>16</a:t>
            </a:fld>
            <a:endParaRPr lang="es-EC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Marcador de texto 2"/>
          <p:cNvSpPr txBox="1">
            <a:spLocks/>
          </p:cNvSpPr>
          <p:nvPr/>
        </p:nvSpPr>
        <p:spPr>
          <a:xfrm>
            <a:off x="326600" y="1034317"/>
            <a:ext cx="2899200" cy="2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»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●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○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■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lvl="0"/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Fuentes de información</a:t>
            </a:r>
          </a:p>
          <a:p>
            <a:pPr marL="342900" lvl="0" indent="-342900"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accent1">
                    <a:lumMod val="50000"/>
                  </a:schemeClr>
                </a:solidFill>
              </a:rPr>
              <a:t>Primaria</a:t>
            </a:r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Secundaria</a:t>
            </a:r>
          </a:p>
          <a:p>
            <a:endParaRPr lang="es-EC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Flecha derecha 16"/>
          <p:cNvSpPr/>
          <p:nvPr/>
        </p:nvSpPr>
        <p:spPr>
          <a:xfrm>
            <a:off x="2069138" y="3564610"/>
            <a:ext cx="512539" cy="522514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Flecha derecha 17"/>
          <p:cNvSpPr/>
          <p:nvPr/>
        </p:nvSpPr>
        <p:spPr>
          <a:xfrm>
            <a:off x="4224752" y="3283623"/>
            <a:ext cx="756263" cy="280987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Marcador de texto 2"/>
          <p:cNvSpPr txBox="1">
            <a:spLocks/>
          </p:cNvSpPr>
          <p:nvPr/>
        </p:nvSpPr>
        <p:spPr>
          <a:xfrm>
            <a:off x="2874613" y="1181592"/>
            <a:ext cx="2899200" cy="1945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»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●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○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■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>
              <a:buFont typeface="Roboto Condensed"/>
              <a:buNone/>
            </a:pP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Encuesta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/>
                </a:solidFill>
              </a:rPr>
              <a:t>Cliente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/>
                </a:solidFill>
              </a:rPr>
              <a:t>Empleado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/>
                </a:solidFill>
              </a:rPr>
              <a:t>Administradores </a:t>
            </a:r>
          </a:p>
          <a:p>
            <a:endParaRPr lang="es-EC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5024556" y="2863723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rgbClr val="4BB5D9"/>
              </a:buClr>
              <a:buSzPts val="2000"/>
              <a:buFont typeface="Wingdings" panose="05000000000000000000" pitchFamily="2" charset="2"/>
              <a:buChar char="v"/>
            </a:pPr>
            <a:r>
              <a:rPr lang="es-ES" sz="1800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Quito Turismo</a:t>
            </a:r>
          </a:p>
          <a:p>
            <a:pPr marL="342900" lvl="0" indent="-342900">
              <a:spcBef>
                <a:spcPts val="600"/>
              </a:spcBef>
              <a:buClr>
                <a:srgbClr val="4BB5D9"/>
              </a:buClr>
              <a:buSzPts val="2000"/>
              <a:buFont typeface="Wingdings" panose="05000000000000000000" pitchFamily="2" charset="2"/>
              <a:buChar char="v"/>
            </a:pPr>
            <a:r>
              <a:rPr lang="es-ES" sz="1800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Departamento de Turismo de Rumiñahui</a:t>
            </a:r>
          </a:p>
          <a:p>
            <a:pPr marL="342900" lvl="0" indent="-342900">
              <a:spcBef>
                <a:spcPts val="600"/>
              </a:spcBef>
              <a:buClr>
                <a:srgbClr val="4BB5D9"/>
              </a:buClr>
              <a:buSzPts val="2000"/>
              <a:buFont typeface="Wingdings" panose="05000000000000000000" pitchFamily="2" charset="2"/>
              <a:buChar char="v"/>
            </a:pPr>
            <a:r>
              <a:rPr lang="es-ES" sz="1800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Cámara de </a:t>
            </a:r>
            <a:r>
              <a:rPr lang="es-ES" sz="1800" dirty="0" smtClean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Turismo</a:t>
            </a:r>
            <a:endParaRPr lang="es-ES" sz="1800" dirty="0">
              <a:solidFill>
                <a:schemeClr val="tx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" name="Flecha derecha 24"/>
          <p:cNvSpPr/>
          <p:nvPr/>
        </p:nvSpPr>
        <p:spPr>
          <a:xfrm>
            <a:off x="2069138" y="1892845"/>
            <a:ext cx="512539" cy="522514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42" name="Picture 2" descr="Resultado de imagen para investigacion lu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966" y="705204"/>
            <a:ext cx="1897060" cy="186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61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4481268" y="1103155"/>
            <a:ext cx="4823767" cy="41093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Elipse 5"/>
          <p:cNvSpPr/>
          <p:nvPr/>
        </p:nvSpPr>
        <p:spPr>
          <a:xfrm>
            <a:off x="-257628" y="0"/>
            <a:ext cx="4823767" cy="41093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8397" y="125477"/>
            <a:ext cx="5760300" cy="680700"/>
          </a:xfrm>
        </p:spPr>
        <p:txBody>
          <a:bodyPr/>
          <a:lstStyle/>
          <a:p>
            <a:r>
              <a:rPr lang="es-EC" dirty="0" smtClean="0"/>
              <a:t>Definición de la población y muestra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63288" y="828677"/>
            <a:ext cx="2796000" cy="3064800"/>
          </a:xfrm>
        </p:spPr>
        <p:txBody>
          <a:bodyPr/>
          <a:lstStyle/>
          <a:p>
            <a:r>
              <a:rPr lang="es-EC" sz="2000" b="1" dirty="0">
                <a:solidFill>
                  <a:schemeClr val="accent1">
                    <a:lumMod val="50000"/>
                  </a:schemeClr>
                </a:solidFill>
              </a:rPr>
              <a:t>Universo de  Estudio </a:t>
            </a:r>
          </a:p>
          <a:p>
            <a:pPr marL="114300" indent="0">
              <a:buNone/>
            </a:pPr>
            <a:endParaRPr lang="es-EC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114300" indent="0">
              <a:buNone/>
            </a:pPr>
            <a:r>
              <a:rPr lang="es-EC" dirty="0" smtClean="0">
                <a:solidFill>
                  <a:schemeClr val="tx1"/>
                </a:solidFill>
              </a:rPr>
              <a:t>Alojamientos Turísticos de los cantones Quito y Rumiñahui 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idx="2"/>
          </p:nvPr>
        </p:nvSpPr>
        <p:spPr>
          <a:xfrm>
            <a:off x="3192119" y="828677"/>
            <a:ext cx="2796000" cy="3064800"/>
          </a:xfrm>
        </p:spPr>
        <p:txBody>
          <a:bodyPr/>
          <a:lstStyle/>
          <a:p>
            <a:r>
              <a:rPr lang="es-EC" sz="2000" b="1" dirty="0">
                <a:solidFill>
                  <a:schemeClr val="accent1">
                    <a:lumMod val="50000"/>
                  </a:schemeClr>
                </a:solidFill>
              </a:rPr>
              <a:t>Población Objetivo de </a:t>
            </a:r>
            <a:r>
              <a:rPr lang="es-EC" sz="2000" b="1" dirty="0" smtClean="0">
                <a:solidFill>
                  <a:schemeClr val="accent1">
                    <a:lumMod val="50000"/>
                  </a:schemeClr>
                </a:solidFill>
              </a:rPr>
              <a:t>estudio</a:t>
            </a:r>
          </a:p>
          <a:p>
            <a:pPr marL="114300" indent="0">
              <a:buNone/>
            </a:pPr>
            <a:endParaRPr lang="es-EC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14300" indent="0">
              <a:buNone/>
            </a:pPr>
            <a:r>
              <a:rPr lang="es-EC" sz="2000" dirty="0" smtClean="0">
                <a:solidFill>
                  <a:schemeClr val="tx1"/>
                </a:solidFill>
              </a:rPr>
              <a:t>Categoría Hostales 518</a:t>
            </a:r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17</a:t>
            </a:fld>
            <a:endParaRPr lang="es-EC"/>
          </a:p>
        </p:txBody>
      </p:sp>
      <p:pic>
        <p:nvPicPr>
          <p:cNvPr id="8" name="Imagen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57" y="931654"/>
            <a:ext cx="5141343" cy="3933644"/>
          </a:xfrm>
          <a:prstGeom prst="rect">
            <a:avLst/>
          </a:prstGeom>
          <a:noFill/>
        </p:spPr>
      </p:pic>
      <p:sp>
        <p:nvSpPr>
          <p:cNvPr id="9" name="Rectángulo 8"/>
          <p:cNvSpPr/>
          <p:nvPr/>
        </p:nvSpPr>
        <p:spPr>
          <a:xfrm>
            <a:off x="5247890" y="4835723"/>
            <a:ext cx="2323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Ministerio de Turismo (2016)</a:t>
            </a:r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33" y="2779034"/>
            <a:ext cx="3045201" cy="2159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4296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-368873" y="53251"/>
            <a:ext cx="4823767" cy="41626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Elipse 7"/>
          <p:cNvSpPr/>
          <p:nvPr/>
        </p:nvSpPr>
        <p:spPr>
          <a:xfrm>
            <a:off x="4281717" y="961224"/>
            <a:ext cx="4823767" cy="41093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23426" y="1483503"/>
            <a:ext cx="2796000" cy="3064800"/>
          </a:xfrm>
        </p:spPr>
        <p:txBody>
          <a:bodyPr/>
          <a:lstStyle/>
          <a:p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</a:rPr>
              <a:t>Muestreo por </a:t>
            </a:r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</a:rPr>
              <a:t>Conveniencia</a:t>
            </a:r>
            <a:endParaRPr lang="es-EC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18</a:t>
            </a:fld>
            <a:endParaRPr lang="es-EC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041911"/>
              </p:ext>
            </p:extLst>
          </p:nvPr>
        </p:nvGraphicFramePr>
        <p:xfrm>
          <a:off x="2971800" y="922371"/>
          <a:ext cx="5226627" cy="2860959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564183">
                  <a:extLst>
                    <a:ext uri="{9D8B030D-6E8A-4147-A177-3AD203B41FA5}">
                      <a16:colId xmlns:a16="http://schemas.microsoft.com/office/drawing/2014/main" xmlns="" val="1444702845"/>
                    </a:ext>
                  </a:extLst>
                </a:gridCol>
                <a:gridCol w="2662444">
                  <a:extLst>
                    <a:ext uri="{9D8B030D-6E8A-4147-A177-3AD203B41FA5}">
                      <a16:colId xmlns:a16="http://schemas.microsoft.com/office/drawing/2014/main" xmlns="" val="2341026147"/>
                    </a:ext>
                  </a:extLst>
                </a:gridCol>
              </a:tblGrid>
              <a:tr h="44411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MUESTRA</a:t>
                      </a:r>
                      <a:endParaRPr lang="es-EC" sz="1800" b="1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N° DE APLICATIVOS</a:t>
                      </a:r>
                      <a:endParaRPr lang="es-EC" sz="1800" b="1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825207283"/>
                  </a:ext>
                </a:extLst>
              </a:tr>
              <a:tr h="6663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Hostales </a:t>
                      </a:r>
                      <a:endParaRPr lang="es-ES" sz="1800" b="0" i="0" u="none" strike="noStrike" cap="none" dirty="0" smtClean="0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b="0" i="0" u="none" strike="noStrike" cap="none" dirty="0" smtClean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Administradores </a:t>
                      </a:r>
                      <a:r>
                        <a:rPr lang="es-ES" sz="18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o dueños </a:t>
                      </a:r>
                      <a:endParaRPr lang="es-EC" sz="1800" b="0" i="0" u="none" strike="noStrike" cap="none" dirty="0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112</a:t>
                      </a:r>
                      <a:endParaRPr lang="es-EC" sz="1800" b="0" i="0" u="none" strike="noStrike" cap="none" dirty="0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097803148"/>
                  </a:ext>
                </a:extLst>
              </a:tr>
              <a:tr h="4441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Empleados </a:t>
                      </a:r>
                      <a:endParaRPr lang="es-EC" sz="1800" b="0" i="0" u="none" strike="noStrike" cap="none" dirty="0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62</a:t>
                      </a:r>
                      <a:endParaRPr lang="es-EC" sz="1800" b="0" i="0" u="none" strike="noStrike" cap="none" dirty="0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985411473"/>
                  </a:ext>
                </a:extLst>
              </a:tr>
              <a:tr h="4441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Clientes </a:t>
                      </a:r>
                      <a:endParaRPr lang="es-EC" sz="1800" b="0" i="0" u="none" strike="noStrike" cap="none" dirty="0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305</a:t>
                      </a:r>
                      <a:endParaRPr lang="es-EC" sz="1800" b="0" i="0" u="none" strike="noStrike" cap="none" dirty="0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185183301"/>
                  </a:ext>
                </a:extLst>
              </a:tr>
              <a:tr h="4441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0" u="none" strike="noStrike" cap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TOTAL </a:t>
                      </a:r>
                      <a:endParaRPr lang="es-EC" sz="1800" b="1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479</a:t>
                      </a:r>
                      <a:endParaRPr lang="es-EC" sz="18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241931159"/>
                  </a:ext>
                </a:extLst>
              </a:tr>
            </a:tbl>
          </a:graphicData>
        </a:graphic>
      </p:graphicFrame>
      <p:sp>
        <p:nvSpPr>
          <p:cNvPr id="10" name="Google Shape;480;p38"/>
          <p:cNvSpPr/>
          <p:nvPr/>
        </p:nvSpPr>
        <p:spPr>
          <a:xfrm>
            <a:off x="2710757" y="1733334"/>
            <a:ext cx="265108" cy="265091"/>
          </a:xfrm>
          <a:custGeom>
            <a:avLst/>
            <a:gdLst/>
            <a:ahLst/>
            <a:cxnLst/>
            <a:rect l="0" t="0" r="0" b="0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80;p38"/>
          <p:cNvSpPr/>
          <p:nvPr/>
        </p:nvSpPr>
        <p:spPr>
          <a:xfrm>
            <a:off x="742538" y="2988820"/>
            <a:ext cx="1275859" cy="1060374"/>
          </a:xfrm>
          <a:custGeom>
            <a:avLst/>
            <a:gdLst/>
            <a:ahLst/>
            <a:cxnLst/>
            <a:rect l="0" t="0" r="0" b="0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2018397" y="125477"/>
            <a:ext cx="57603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s-EC" smtClean="0"/>
              <a:t>Definición de la población y muestra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597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-349518" y="0"/>
            <a:ext cx="4823767" cy="41626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Elipse 7"/>
          <p:cNvSpPr/>
          <p:nvPr/>
        </p:nvSpPr>
        <p:spPr>
          <a:xfrm>
            <a:off x="4217454" y="944903"/>
            <a:ext cx="4823767" cy="41626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9425" y="100193"/>
            <a:ext cx="5760300" cy="680700"/>
          </a:xfrm>
        </p:spPr>
        <p:txBody>
          <a:bodyPr/>
          <a:lstStyle/>
          <a:p>
            <a:r>
              <a:rPr lang="es-EC" dirty="0" smtClean="0"/>
              <a:t>Levantamiento de la Información 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55048" y="1498566"/>
            <a:ext cx="2796000" cy="3064800"/>
          </a:xfrm>
        </p:spPr>
        <p:txBody>
          <a:bodyPr/>
          <a:lstStyle/>
          <a:p>
            <a:r>
              <a:rPr lang="es-EC" sz="2400" dirty="0" smtClean="0">
                <a:solidFill>
                  <a:schemeClr val="accent1">
                    <a:lumMod val="50000"/>
                  </a:schemeClr>
                </a:solidFill>
              </a:rPr>
              <a:t>ENCUESTA</a:t>
            </a:r>
            <a:endParaRPr lang="es-EC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19</a:t>
            </a:fld>
            <a:endParaRPr lang="es-EC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863647"/>
              </p:ext>
            </p:extLst>
          </p:nvPr>
        </p:nvGraphicFramePr>
        <p:xfrm>
          <a:off x="3138055" y="780895"/>
          <a:ext cx="4479965" cy="4056936"/>
        </p:xfrm>
        <a:graphic>
          <a:graphicData uri="http://schemas.openxmlformats.org/drawingml/2006/table">
            <a:tbl>
              <a:tblPr>
                <a:tableStyleId>{62C119B8-D12F-40DF-A277-AD36F6BA7776}</a:tableStyleId>
              </a:tblPr>
              <a:tblGrid>
                <a:gridCol w="1768511">
                  <a:extLst>
                    <a:ext uri="{9D8B030D-6E8A-4147-A177-3AD203B41FA5}">
                      <a16:colId xmlns:a16="http://schemas.microsoft.com/office/drawing/2014/main" xmlns="" val="3059086638"/>
                    </a:ext>
                  </a:extLst>
                </a:gridCol>
                <a:gridCol w="1772423">
                  <a:extLst>
                    <a:ext uri="{9D8B030D-6E8A-4147-A177-3AD203B41FA5}">
                      <a16:colId xmlns:a16="http://schemas.microsoft.com/office/drawing/2014/main" xmlns="" val="4142339915"/>
                    </a:ext>
                  </a:extLst>
                </a:gridCol>
                <a:gridCol w="939031">
                  <a:extLst>
                    <a:ext uri="{9D8B030D-6E8A-4147-A177-3AD203B41FA5}">
                      <a16:colId xmlns:a16="http://schemas.microsoft.com/office/drawing/2014/main" xmlns="" val="541393038"/>
                    </a:ext>
                  </a:extLst>
                </a:gridCol>
              </a:tblGrid>
              <a:tr h="35259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Variables</a:t>
                      </a:r>
                      <a:endParaRPr lang="es-EC" sz="1200" b="1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cap="non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Componentes</a:t>
                      </a:r>
                      <a:endParaRPr lang="es-EC" sz="1200" b="1" i="0" u="none" strike="noStrike" cap="none">
                        <a:solidFill>
                          <a:schemeClr val="accent1">
                            <a:lumMod val="50000"/>
                          </a:schemeClr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N° de Preguntas </a:t>
                      </a:r>
                    </a:p>
                  </a:txBody>
                  <a:tcPr marL="7553" marR="7553" marT="7553" marB="0" anchor="ctr"/>
                </a:tc>
                <a:extLst>
                  <a:ext uri="{0D108BD9-81ED-4DB2-BD59-A6C34878D82A}">
                    <a16:rowId xmlns:a16="http://schemas.microsoft.com/office/drawing/2014/main" xmlns="" val="2157585120"/>
                  </a:ext>
                </a:extLst>
              </a:tr>
              <a:tr h="221683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Gestión empresarial</a:t>
                      </a:r>
                      <a:endParaRPr lang="es-EC" sz="1200" b="0" i="0" u="none" strike="noStrike" cap="none" dirty="0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Planificación</a:t>
                      </a:r>
                      <a:endParaRPr lang="es-EC" sz="1200" b="0" i="0" u="none" strike="noStrike" cap="none" dirty="0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cap="none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4</a:t>
                      </a:r>
                    </a:p>
                  </a:txBody>
                  <a:tcPr marL="7553" marR="7553" marT="7553" marB="0" anchor="ctr"/>
                </a:tc>
                <a:extLst>
                  <a:ext uri="{0D108BD9-81ED-4DB2-BD59-A6C34878D82A}">
                    <a16:rowId xmlns:a16="http://schemas.microsoft.com/office/drawing/2014/main" xmlns="" val="2543933083"/>
                  </a:ext>
                </a:extLst>
              </a:tr>
              <a:tr h="2216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Organización</a:t>
                      </a:r>
                      <a:endParaRPr lang="es-EC" sz="1200" b="0" i="0" u="none" strike="noStrike" cap="none" dirty="0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9</a:t>
                      </a:r>
                    </a:p>
                  </a:txBody>
                  <a:tcPr marL="7553" marR="7553" marT="7553" marB="0" anchor="ctr"/>
                </a:tc>
                <a:extLst>
                  <a:ext uri="{0D108BD9-81ED-4DB2-BD59-A6C34878D82A}">
                    <a16:rowId xmlns:a16="http://schemas.microsoft.com/office/drawing/2014/main" xmlns="" val="932120647"/>
                  </a:ext>
                </a:extLst>
              </a:tr>
              <a:tr h="3525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cap="none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Mantenimiento e instalaciones</a:t>
                      </a:r>
                      <a:endParaRPr lang="es-EC" sz="1200" b="0" i="0" u="none" strike="noStrike" cap="none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5</a:t>
                      </a:r>
                    </a:p>
                  </a:txBody>
                  <a:tcPr marL="7553" marR="7553" marT="7553" marB="0" anchor="ctr"/>
                </a:tc>
                <a:extLst>
                  <a:ext uri="{0D108BD9-81ED-4DB2-BD59-A6C34878D82A}">
                    <a16:rowId xmlns:a16="http://schemas.microsoft.com/office/drawing/2014/main" xmlns="" val="1330469696"/>
                  </a:ext>
                </a:extLst>
              </a:tr>
              <a:tr h="2216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cap="none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Limpieza y salubridad</a:t>
                      </a:r>
                      <a:endParaRPr lang="es-EC" sz="1200" b="0" i="0" u="none" strike="noStrike" cap="none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3</a:t>
                      </a:r>
                    </a:p>
                  </a:txBody>
                  <a:tcPr marL="7553" marR="7553" marT="7553" marB="0" anchor="ctr"/>
                </a:tc>
                <a:extLst>
                  <a:ext uri="{0D108BD9-81ED-4DB2-BD59-A6C34878D82A}">
                    <a16:rowId xmlns:a16="http://schemas.microsoft.com/office/drawing/2014/main" xmlns="" val="2176195936"/>
                  </a:ext>
                </a:extLst>
              </a:tr>
              <a:tr h="2216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cap="none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Satisfacción del cliente</a:t>
                      </a:r>
                      <a:endParaRPr lang="es-EC" sz="1200" b="0" i="0" u="none" strike="noStrike" cap="none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6</a:t>
                      </a:r>
                    </a:p>
                  </a:txBody>
                  <a:tcPr marL="7553" marR="7553" marT="7553" marB="0" anchor="ctr"/>
                </a:tc>
                <a:extLst>
                  <a:ext uri="{0D108BD9-81ED-4DB2-BD59-A6C34878D82A}">
                    <a16:rowId xmlns:a16="http://schemas.microsoft.com/office/drawing/2014/main" xmlns="" val="4070103814"/>
                  </a:ext>
                </a:extLst>
              </a:tr>
              <a:tr h="27948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cap="none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Gestión de talento humano</a:t>
                      </a:r>
                      <a:endParaRPr lang="es-EC" sz="1200" b="0" i="0" u="none" strike="noStrike" cap="none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14</a:t>
                      </a:r>
                    </a:p>
                  </a:txBody>
                  <a:tcPr marL="7553" marR="7553" marT="7553" marB="0" anchor="ctr"/>
                </a:tc>
                <a:extLst>
                  <a:ext uri="{0D108BD9-81ED-4DB2-BD59-A6C34878D82A}">
                    <a16:rowId xmlns:a16="http://schemas.microsoft.com/office/drawing/2014/main" xmlns="" val="982248053"/>
                  </a:ext>
                </a:extLst>
              </a:tr>
              <a:tr h="2216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cap="none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Comercializacion / ventas</a:t>
                      </a:r>
                      <a:endParaRPr lang="es-EC" sz="1200" b="0" i="0" u="none" strike="noStrike" cap="none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11</a:t>
                      </a:r>
                    </a:p>
                  </a:txBody>
                  <a:tcPr marL="7553" marR="7553" marT="7553" marB="0" anchor="ctr"/>
                </a:tc>
                <a:extLst>
                  <a:ext uri="{0D108BD9-81ED-4DB2-BD59-A6C34878D82A}">
                    <a16:rowId xmlns:a16="http://schemas.microsoft.com/office/drawing/2014/main" xmlns="" val="3055726597"/>
                  </a:ext>
                </a:extLst>
              </a:tr>
              <a:tr h="52531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cap="none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Rentabilidad</a:t>
                      </a:r>
                      <a:endParaRPr lang="es-EC" sz="1200" b="0" i="0" u="none" strike="noStrike" cap="none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cap="none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Rentabilidad Ingresos totales por habitación disponible  REVPAR</a:t>
                      </a:r>
                      <a:endParaRPr lang="es-EC" sz="1200" b="0" i="0" u="none" strike="noStrike" cap="none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</a:t>
                      </a:r>
                    </a:p>
                  </a:txBody>
                  <a:tcPr marL="7553" marR="7553" marT="7553" marB="0" anchor="ctr"/>
                </a:tc>
                <a:extLst>
                  <a:ext uri="{0D108BD9-81ED-4DB2-BD59-A6C34878D82A}">
                    <a16:rowId xmlns:a16="http://schemas.microsoft.com/office/drawing/2014/main" xmlns="" val="1257808660"/>
                  </a:ext>
                </a:extLst>
              </a:tr>
              <a:tr h="3525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cap="none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Tarifa media por habitación ADR</a:t>
                      </a:r>
                      <a:endParaRPr lang="es-EC" sz="1200" b="0" i="0" u="none" strike="noStrike" cap="none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</a:t>
                      </a:r>
                    </a:p>
                  </a:txBody>
                  <a:tcPr marL="7553" marR="7553" marT="7553" marB="0" anchor="ctr"/>
                </a:tc>
                <a:extLst>
                  <a:ext uri="{0D108BD9-81ED-4DB2-BD59-A6C34878D82A}">
                    <a16:rowId xmlns:a16="http://schemas.microsoft.com/office/drawing/2014/main" xmlns="" val="1452906531"/>
                  </a:ext>
                </a:extLst>
              </a:tr>
              <a:tr h="43671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cap="none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Ingreso ajustado por habitación disponible ARPAR</a:t>
                      </a:r>
                      <a:endParaRPr lang="es-EC" sz="1200" b="0" i="0" u="none" strike="noStrike" cap="none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</a:t>
                      </a:r>
                    </a:p>
                  </a:txBody>
                  <a:tcPr marL="7553" marR="7553" marT="7553" marB="0" anchor="ctr"/>
                </a:tc>
                <a:extLst>
                  <a:ext uri="{0D108BD9-81ED-4DB2-BD59-A6C34878D82A}">
                    <a16:rowId xmlns:a16="http://schemas.microsoft.com/office/drawing/2014/main" xmlns="" val="2833984832"/>
                  </a:ext>
                </a:extLst>
              </a:tr>
              <a:tr h="5253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cap="none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Beneficio Operativo Bruto por Habitación Disponible GOPPAR</a:t>
                      </a:r>
                      <a:endParaRPr lang="es-EC" sz="1200" b="0" i="0" u="none" strike="noStrike" cap="none">
                        <a:solidFill>
                          <a:schemeClr val="tx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</a:t>
                      </a:r>
                    </a:p>
                  </a:txBody>
                  <a:tcPr marL="7553" marR="7553" marT="7553" marB="0" anchor="ctr"/>
                </a:tc>
                <a:extLst>
                  <a:ext uri="{0D108BD9-81ED-4DB2-BD59-A6C34878D82A}">
                    <a16:rowId xmlns:a16="http://schemas.microsoft.com/office/drawing/2014/main" xmlns="" val="2028425818"/>
                  </a:ext>
                </a:extLst>
              </a:tr>
            </a:tbl>
          </a:graphicData>
        </a:graphic>
      </p:graphicFrame>
      <p:sp>
        <p:nvSpPr>
          <p:cNvPr id="9" name="Google Shape;441;p38"/>
          <p:cNvSpPr/>
          <p:nvPr/>
        </p:nvSpPr>
        <p:spPr>
          <a:xfrm rot="21076992">
            <a:off x="936422" y="2531923"/>
            <a:ext cx="1272732" cy="1882727"/>
          </a:xfrm>
          <a:custGeom>
            <a:avLst/>
            <a:gdLst/>
            <a:ahLst/>
            <a:cxnLst/>
            <a:rect l="0" t="0" r="0" b="0"/>
            <a:pathLst>
              <a:path w="15143" h="18562" extrusionOk="0">
                <a:moveTo>
                  <a:pt x="13140" y="6472"/>
                </a:moveTo>
                <a:lnTo>
                  <a:pt x="13238" y="6497"/>
                </a:lnTo>
                <a:lnTo>
                  <a:pt x="13311" y="6546"/>
                </a:lnTo>
                <a:lnTo>
                  <a:pt x="13360" y="6619"/>
                </a:lnTo>
                <a:lnTo>
                  <a:pt x="13384" y="6717"/>
                </a:lnTo>
                <a:lnTo>
                  <a:pt x="13360" y="6814"/>
                </a:lnTo>
                <a:lnTo>
                  <a:pt x="13311" y="6888"/>
                </a:lnTo>
                <a:lnTo>
                  <a:pt x="13238" y="6936"/>
                </a:lnTo>
                <a:lnTo>
                  <a:pt x="13140" y="6961"/>
                </a:lnTo>
                <a:lnTo>
                  <a:pt x="2003" y="6961"/>
                </a:lnTo>
                <a:lnTo>
                  <a:pt x="1905" y="6936"/>
                </a:lnTo>
                <a:lnTo>
                  <a:pt x="1832" y="6888"/>
                </a:lnTo>
                <a:lnTo>
                  <a:pt x="1783" y="6814"/>
                </a:lnTo>
                <a:lnTo>
                  <a:pt x="1759" y="6717"/>
                </a:lnTo>
                <a:lnTo>
                  <a:pt x="1783" y="6619"/>
                </a:lnTo>
                <a:lnTo>
                  <a:pt x="1832" y="6546"/>
                </a:lnTo>
                <a:lnTo>
                  <a:pt x="1905" y="6497"/>
                </a:lnTo>
                <a:lnTo>
                  <a:pt x="2003" y="6472"/>
                </a:lnTo>
                <a:close/>
                <a:moveTo>
                  <a:pt x="13238" y="8793"/>
                </a:moveTo>
                <a:lnTo>
                  <a:pt x="13311" y="8866"/>
                </a:lnTo>
                <a:lnTo>
                  <a:pt x="13360" y="8939"/>
                </a:lnTo>
                <a:lnTo>
                  <a:pt x="13384" y="9037"/>
                </a:lnTo>
                <a:lnTo>
                  <a:pt x="13360" y="9135"/>
                </a:lnTo>
                <a:lnTo>
                  <a:pt x="13311" y="9208"/>
                </a:lnTo>
                <a:lnTo>
                  <a:pt x="13238" y="9257"/>
                </a:lnTo>
                <a:lnTo>
                  <a:pt x="13140" y="9281"/>
                </a:lnTo>
                <a:lnTo>
                  <a:pt x="2003" y="9281"/>
                </a:lnTo>
                <a:lnTo>
                  <a:pt x="1905" y="9257"/>
                </a:lnTo>
                <a:lnTo>
                  <a:pt x="1832" y="9208"/>
                </a:lnTo>
                <a:lnTo>
                  <a:pt x="1783" y="9135"/>
                </a:lnTo>
                <a:lnTo>
                  <a:pt x="1759" y="9037"/>
                </a:lnTo>
                <a:lnTo>
                  <a:pt x="1783" y="8939"/>
                </a:lnTo>
                <a:lnTo>
                  <a:pt x="1832" y="8866"/>
                </a:lnTo>
                <a:lnTo>
                  <a:pt x="1905" y="8793"/>
                </a:lnTo>
                <a:close/>
                <a:moveTo>
                  <a:pt x="13140" y="11088"/>
                </a:moveTo>
                <a:lnTo>
                  <a:pt x="13238" y="11113"/>
                </a:lnTo>
                <a:lnTo>
                  <a:pt x="13311" y="11162"/>
                </a:lnTo>
                <a:lnTo>
                  <a:pt x="13360" y="11235"/>
                </a:lnTo>
                <a:lnTo>
                  <a:pt x="13384" y="11333"/>
                </a:lnTo>
                <a:lnTo>
                  <a:pt x="13360" y="11430"/>
                </a:lnTo>
                <a:lnTo>
                  <a:pt x="13311" y="11504"/>
                </a:lnTo>
                <a:lnTo>
                  <a:pt x="13238" y="11552"/>
                </a:lnTo>
                <a:lnTo>
                  <a:pt x="13140" y="11577"/>
                </a:lnTo>
                <a:lnTo>
                  <a:pt x="2003" y="11577"/>
                </a:lnTo>
                <a:lnTo>
                  <a:pt x="1905" y="11552"/>
                </a:lnTo>
                <a:lnTo>
                  <a:pt x="1832" y="11504"/>
                </a:lnTo>
                <a:lnTo>
                  <a:pt x="1783" y="11430"/>
                </a:lnTo>
                <a:lnTo>
                  <a:pt x="1759" y="11333"/>
                </a:lnTo>
                <a:lnTo>
                  <a:pt x="1783" y="11235"/>
                </a:lnTo>
                <a:lnTo>
                  <a:pt x="1832" y="11162"/>
                </a:lnTo>
                <a:lnTo>
                  <a:pt x="1905" y="11113"/>
                </a:lnTo>
                <a:lnTo>
                  <a:pt x="2003" y="11088"/>
                </a:lnTo>
                <a:close/>
                <a:moveTo>
                  <a:pt x="8255" y="13409"/>
                </a:moveTo>
                <a:lnTo>
                  <a:pt x="8353" y="13433"/>
                </a:lnTo>
                <a:lnTo>
                  <a:pt x="8426" y="13482"/>
                </a:lnTo>
                <a:lnTo>
                  <a:pt x="8475" y="13555"/>
                </a:lnTo>
                <a:lnTo>
                  <a:pt x="8500" y="13653"/>
                </a:lnTo>
                <a:lnTo>
                  <a:pt x="8475" y="13750"/>
                </a:lnTo>
                <a:lnTo>
                  <a:pt x="8426" y="13824"/>
                </a:lnTo>
                <a:lnTo>
                  <a:pt x="8353" y="13873"/>
                </a:lnTo>
                <a:lnTo>
                  <a:pt x="8255" y="13897"/>
                </a:lnTo>
                <a:lnTo>
                  <a:pt x="2003" y="13897"/>
                </a:lnTo>
                <a:lnTo>
                  <a:pt x="1905" y="13873"/>
                </a:lnTo>
                <a:lnTo>
                  <a:pt x="1832" y="13824"/>
                </a:lnTo>
                <a:lnTo>
                  <a:pt x="1783" y="13750"/>
                </a:lnTo>
                <a:lnTo>
                  <a:pt x="1759" y="13653"/>
                </a:lnTo>
                <a:lnTo>
                  <a:pt x="1783" y="13555"/>
                </a:lnTo>
                <a:lnTo>
                  <a:pt x="1832" y="13482"/>
                </a:lnTo>
                <a:lnTo>
                  <a:pt x="1905" y="13433"/>
                </a:lnTo>
                <a:lnTo>
                  <a:pt x="2003" y="13409"/>
                </a:lnTo>
                <a:close/>
                <a:moveTo>
                  <a:pt x="635" y="0"/>
                </a:moveTo>
                <a:lnTo>
                  <a:pt x="489" y="49"/>
                </a:lnTo>
                <a:lnTo>
                  <a:pt x="342" y="122"/>
                </a:lnTo>
                <a:lnTo>
                  <a:pt x="220" y="220"/>
                </a:lnTo>
                <a:lnTo>
                  <a:pt x="123" y="342"/>
                </a:lnTo>
                <a:lnTo>
                  <a:pt x="74" y="464"/>
                </a:lnTo>
                <a:lnTo>
                  <a:pt x="25" y="611"/>
                </a:lnTo>
                <a:lnTo>
                  <a:pt x="0" y="782"/>
                </a:lnTo>
                <a:lnTo>
                  <a:pt x="0" y="17780"/>
                </a:lnTo>
                <a:lnTo>
                  <a:pt x="25" y="17927"/>
                </a:lnTo>
                <a:lnTo>
                  <a:pt x="74" y="18073"/>
                </a:lnTo>
                <a:lnTo>
                  <a:pt x="123" y="18195"/>
                </a:lnTo>
                <a:lnTo>
                  <a:pt x="220" y="18318"/>
                </a:lnTo>
                <a:lnTo>
                  <a:pt x="342" y="18415"/>
                </a:lnTo>
                <a:lnTo>
                  <a:pt x="489" y="18489"/>
                </a:lnTo>
                <a:lnTo>
                  <a:pt x="635" y="18537"/>
                </a:lnTo>
                <a:lnTo>
                  <a:pt x="782" y="18562"/>
                </a:lnTo>
                <a:lnTo>
                  <a:pt x="14361" y="18562"/>
                </a:lnTo>
                <a:lnTo>
                  <a:pt x="14508" y="18537"/>
                </a:lnTo>
                <a:lnTo>
                  <a:pt x="14654" y="18489"/>
                </a:lnTo>
                <a:lnTo>
                  <a:pt x="14801" y="18415"/>
                </a:lnTo>
                <a:lnTo>
                  <a:pt x="14923" y="18318"/>
                </a:lnTo>
                <a:lnTo>
                  <a:pt x="15021" y="18195"/>
                </a:lnTo>
                <a:lnTo>
                  <a:pt x="15069" y="18073"/>
                </a:lnTo>
                <a:lnTo>
                  <a:pt x="15118" y="17927"/>
                </a:lnTo>
                <a:lnTo>
                  <a:pt x="15143" y="17780"/>
                </a:lnTo>
                <a:lnTo>
                  <a:pt x="15143" y="3859"/>
                </a:lnTo>
                <a:lnTo>
                  <a:pt x="12554" y="3859"/>
                </a:lnTo>
                <a:lnTo>
                  <a:pt x="12285" y="3835"/>
                </a:lnTo>
                <a:lnTo>
                  <a:pt x="12065" y="3761"/>
                </a:lnTo>
                <a:lnTo>
                  <a:pt x="11846" y="3639"/>
                </a:lnTo>
                <a:lnTo>
                  <a:pt x="11650" y="3468"/>
                </a:lnTo>
                <a:lnTo>
                  <a:pt x="11504" y="3297"/>
                </a:lnTo>
                <a:lnTo>
                  <a:pt x="11382" y="3078"/>
                </a:lnTo>
                <a:lnTo>
                  <a:pt x="11308" y="2833"/>
                </a:lnTo>
                <a:lnTo>
                  <a:pt x="11284" y="2589"/>
                </a:lnTo>
                <a:lnTo>
                  <a:pt x="11284" y="0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471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0" y="1967671"/>
            <a:ext cx="6756503" cy="819900"/>
          </a:xfrm>
        </p:spPr>
        <p:txBody>
          <a:bodyPr/>
          <a:lstStyle/>
          <a:p>
            <a:r>
              <a:rPr lang="es-EC" sz="7200" dirty="0" smtClean="0"/>
              <a:t>INTRODUCCIÓN </a:t>
            </a:r>
            <a:endParaRPr lang="es-ES" sz="72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</a:t>
            </a:fld>
            <a:endParaRPr lang="es-ES"/>
          </a:p>
        </p:txBody>
      </p:sp>
      <p:pic>
        <p:nvPicPr>
          <p:cNvPr id="5122" name="Picture 2" descr="Resultado de imagen para persona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2078" y="1635125"/>
            <a:ext cx="2671622" cy="612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47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redondeado 17"/>
          <p:cNvSpPr/>
          <p:nvPr/>
        </p:nvSpPr>
        <p:spPr>
          <a:xfrm>
            <a:off x="5393772" y="2169192"/>
            <a:ext cx="3378200" cy="25593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622" y="196801"/>
            <a:ext cx="5760300" cy="680700"/>
          </a:xfrm>
        </p:spPr>
        <p:txBody>
          <a:bodyPr/>
          <a:lstStyle/>
          <a:p>
            <a:pPr algn="ctr"/>
            <a:r>
              <a:rPr lang="es-EC" dirty="0" smtClean="0"/>
              <a:t>Procesamiento de la Información </a:t>
            </a:r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20</a:t>
            </a:fld>
            <a:endParaRPr lang="es-EC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813600033"/>
              </p:ext>
            </p:extLst>
          </p:nvPr>
        </p:nvGraphicFramePr>
        <p:xfrm>
          <a:off x="145143" y="311444"/>
          <a:ext cx="8679543" cy="4265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799646"/>
              </p:ext>
            </p:extLst>
          </p:nvPr>
        </p:nvGraphicFramePr>
        <p:xfrm>
          <a:off x="2110841" y="3120801"/>
          <a:ext cx="1770741" cy="1768085"/>
        </p:xfrm>
        <a:graphic>
          <a:graphicData uri="http://schemas.openxmlformats.org/drawingml/2006/table">
            <a:tbl>
              <a:tblPr firstRow="1" firstCol="1" bandRow="1">
                <a:tableStyleId>{62C119B8-D12F-40DF-A277-AD36F6BA7776}</a:tableStyleId>
              </a:tblPr>
              <a:tblGrid>
                <a:gridCol w="573103">
                  <a:extLst>
                    <a:ext uri="{9D8B030D-6E8A-4147-A177-3AD203B41FA5}">
                      <a16:colId xmlns:a16="http://schemas.microsoft.com/office/drawing/2014/main" xmlns="" val="3362551674"/>
                    </a:ext>
                  </a:extLst>
                </a:gridCol>
                <a:gridCol w="1197638">
                  <a:extLst>
                    <a:ext uri="{9D8B030D-6E8A-4147-A177-3AD203B41FA5}">
                      <a16:colId xmlns:a16="http://schemas.microsoft.com/office/drawing/2014/main" xmlns="" val="385786723"/>
                    </a:ext>
                  </a:extLst>
                </a:gridCol>
              </a:tblGrid>
              <a:tr h="222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Código</a:t>
                      </a:r>
                    </a:p>
                  </a:txBody>
                  <a:tcPr marL="28060" marR="28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Respuesta</a:t>
                      </a:r>
                    </a:p>
                  </a:txBody>
                  <a:tcPr marL="28060" marR="28060" marT="0" marB="0" anchor="ctr"/>
                </a:tc>
                <a:extLst>
                  <a:ext uri="{0D108BD9-81ED-4DB2-BD59-A6C34878D82A}">
                    <a16:rowId xmlns:a16="http://schemas.microsoft.com/office/drawing/2014/main" xmlns="" val="1177150004"/>
                  </a:ext>
                </a:extLst>
              </a:tr>
              <a:tr h="222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1</a:t>
                      </a:r>
                    </a:p>
                  </a:txBody>
                  <a:tcPr marL="28060" marR="28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Si</a:t>
                      </a:r>
                    </a:p>
                  </a:txBody>
                  <a:tcPr marL="28060" marR="28060" marT="0" marB="0" anchor="ctr"/>
                </a:tc>
                <a:extLst>
                  <a:ext uri="{0D108BD9-81ED-4DB2-BD59-A6C34878D82A}">
                    <a16:rowId xmlns:a16="http://schemas.microsoft.com/office/drawing/2014/main" xmlns="" val="741107666"/>
                  </a:ext>
                </a:extLst>
              </a:tr>
              <a:tr h="222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b="0" i="0" u="none" strike="noStrike" cap="non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2</a:t>
                      </a:r>
                    </a:p>
                  </a:txBody>
                  <a:tcPr marL="28060" marR="28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No</a:t>
                      </a:r>
                    </a:p>
                  </a:txBody>
                  <a:tcPr marL="28060" marR="28060" marT="0" marB="0" anchor="ctr"/>
                </a:tc>
                <a:extLst>
                  <a:ext uri="{0D108BD9-81ED-4DB2-BD59-A6C34878D82A}">
                    <a16:rowId xmlns:a16="http://schemas.microsoft.com/office/drawing/2014/main" xmlns="" val="3312002233"/>
                  </a:ext>
                </a:extLst>
              </a:tr>
              <a:tr h="222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1</a:t>
                      </a:r>
                    </a:p>
                  </a:txBody>
                  <a:tcPr marL="28060" marR="28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Excelente</a:t>
                      </a:r>
                    </a:p>
                  </a:txBody>
                  <a:tcPr marL="28060" marR="28060" marT="0" marB="0" anchor="ctr"/>
                </a:tc>
                <a:extLst>
                  <a:ext uri="{0D108BD9-81ED-4DB2-BD59-A6C34878D82A}">
                    <a16:rowId xmlns:a16="http://schemas.microsoft.com/office/drawing/2014/main" xmlns="" val="3209868932"/>
                  </a:ext>
                </a:extLst>
              </a:tr>
              <a:tr h="222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b="0" i="0" u="none" strike="noStrike" cap="non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2</a:t>
                      </a:r>
                    </a:p>
                  </a:txBody>
                  <a:tcPr marL="28060" marR="28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Muy buena</a:t>
                      </a:r>
                    </a:p>
                  </a:txBody>
                  <a:tcPr marL="28060" marR="28060" marT="0" marB="0" anchor="ctr"/>
                </a:tc>
                <a:extLst>
                  <a:ext uri="{0D108BD9-81ED-4DB2-BD59-A6C34878D82A}">
                    <a16:rowId xmlns:a16="http://schemas.microsoft.com/office/drawing/2014/main" xmlns="" val="3665476136"/>
                  </a:ext>
                </a:extLst>
              </a:tr>
              <a:tr h="222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b="0" i="0" u="none" strike="noStrike" cap="non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3</a:t>
                      </a:r>
                    </a:p>
                  </a:txBody>
                  <a:tcPr marL="28060" marR="28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Buena</a:t>
                      </a:r>
                    </a:p>
                  </a:txBody>
                  <a:tcPr marL="28060" marR="28060" marT="0" marB="0" anchor="ctr"/>
                </a:tc>
                <a:extLst>
                  <a:ext uri="{0D108BD9-81ED-4DB2-BD59-A6C34878D82A}">
                    <a16:rowId xmlns:a16="http://schemas.microsoft.com/office/drawing/2014/main" xmlns="" val="1933667365"/>
                  </a:ext>
                </a:extLst>
              </a:tr>
              <a:tr h="222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b="0" i="0" u="none" strike="noStrike" cap="non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4</a:t>
                      </a:r>
                    </a:p>
                  </a:txBody>
                  <a:tcPr marL="28060" marR="28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Regular</a:t>
                      </a:r>
                    </a:p>
                  </a:txBody>
                  <a:tcPr marL="28060" marR="28060" marT="0" marB="0" anchor="ctr"/>
                </a:tc>
                <a:extLst>
                  <a:ext uri="{0D108BD9-81ED-4DB2-BD59-A6C34878D82A}">
                    <a16:rowId xmlns:a16="http://schemas.microsoft.com/office/drawing/2014/main" xmlns="" val="3852076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b="0" i="0" u="none" strike="noStrike" cap="non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5</a:t>
                      </a:r>
                    </a:p>
                  </a:txBody>
                  <a:tcPr marL="28060" marR="28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/>
                          <a:ea typeface="Roboto Condensed"/>
                          <a:cs typeface="Roboto Condensed"/>
                          <a:sym typeface="Arial"/>
                        </a:rPr>
                        <a:t>Mala</a:t>
                      </a:r>
                    </a:p>
                  </a:txBody>
                  <a:tcPr marL="28060" marR="28060" marT="0" marB="0" anchor="ctr"/>
                </a:tc>
                <a:extLst>
                  <a:ext uri="{0D108BD9-81ED-4DB2-BD59-A6C34878D82A}">
                    <a16:rowId xmlns:a16="http://schemas.microsoft.com/office/drawing/2014/main" xmlns="" val="933824245"/>
                  </a:ext>
                </a:extLst>
              </a:tr>
            </a:tbl>
          </a:graphicData>
        </a:graphic>
      </p:graphicFrame>
      <p:grpSp>
        <p:nvGrpSpPr>
          <p:cNvPr id="8" name="Google Shape;572;p38"/>
          <p:cNvGrpSpPr/>
          <p:nvPr/>
        </p:nvGrpSpPr>
        <p:grpSpPr>
          <a:xfrm>
            <a:off x="572036" y="1156826"/>
            <a:ext cx="747610" cy="556660"/>
            <a:chOff x="3936375" y="3703750"/>
            <a:chExt cx="453050" cy="332175"/>
          </a:xfrm>
          <a:solidFill>
            <a:srgbClr val="00B050"/>
          </a:solidFill>
        </p:grpSpPr>
        <p:sp>
          <p:nvSpPr>
            <p:cNvPr id="9" name="Google Shape;573;p38"/>
            <p:cNvSpPr/>
            <p:nvPr/>
          </p:nvSpPr>
          <p:spPr>
            <a:xfrm>
              <a:off x="3936375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4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4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59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4;p38"/>
            <p:cNvSpPr/>
            <p:nvPr/>
          </p:nvSpPr>
          <p:spPr>
            <a:xfrm>
              <a:off x="3988875" y="3864325"/>
              <a:ext cx="77575" cy="133125"/>
            </a:xfrm>
            <a:custGeom>
              <a:avLst/>
              <a:gdLst/>
              <a:ahLst/>
              <a:cxnLst/>
              <a:rect l="0" t="0" r="0" b="0"/>
              <a:pathLst>
                <a:path w="3103" h="5325" extrusionOk="0">
                  <a:moveTo>
                    <a:pt x="489" y="1"/>
                  </a:moveTo>
                  <a:lnTo>
                    <a:pt x="391" y="25"/>
                  </a:lnTo>
                  <a:lnTo>
                    <a:pt x="294" y="50"/>
                  </a:lnTo>
                  <a:lnTo>
                    <a:pt x="196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25" y="294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5325"/>
                  </a:lnTo>
                  <a:lnTo>
                    <a:pt x="3102" y="5325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53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882" y="98"/>
                  </a:lnTo>
                  <a:lnTo>
                    <a:pt x="2809" y="50"/>
                  </a:lnTo>
                  <a:lnTo>
                    <a:pt x="2711" y="25"/>
                  </a:lnTo>
                  <a:lnTo>
                    <a:pt x="2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5;p38"/>
            <p:cNvSpPr/>
            <p:nvPr/>
          </p:nvSpPr>
          <p:spPr>
            <a:xfrm>
              <a:off x="4259350" y="3864325"/>
              <a:ext cx="77575" cy="133125"/>
            </a:xfrm>
            <a:custGeom>
              <a:avLst/>
              <a:gdLst/>
              <a:ahLst/>
              <a:cxnLst/>
              <a:rect l="0" t="0" r="0" b="0"/>
              <a:pathLst>
                <a:path w="3103" h="5325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4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5325"/>
                  </a:lnTo>
                  <a:lnTo>
                    <a:pt x="3103" y="5325"/>
                  </a:lnTo>
                  <a:lnTo>
                    <a:pt x="3103" y="489"/>
                  </a:lnTo>
                  <a:lnTo>
                    <a:pt x="3103" y="391"/>
                  </a:lnTo>
                  <a:lnTo>
                    <a:pt x="3078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10" y="50"/>
                  </a:lnTo>
                  <a:lnTo>
                    <a:pt x="2712" y="25"/>
                  </a:lnTo>
                  <a:lnTo>
                    <a:pt x="2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76;p38"/>
            <p:cNvSpPr/>
            <p:nvPr/>
          </p:nvSpPr>
          <p:spPr>
            <a:xfrm>
              <a:off x="4078625" y="3717800"/>
              <a:ext cx="77575" cy="279650"/>
            </a:xfrm>
            <a:custGeom>
              <a:avLst/>
              <a:gdLst/>
              <a:ahLst/>
              <a:cxnLst/>
              <a:rect l="0" t="0" r="0" b="0"/>
              <a:pathLst>
                <a:path w="3103" h="1118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1186"/>
                  </a:lnTo>
                  <a:lnTo>
                    <a:pt x="3102" y="11186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12" y="25"/>
                  </a:lnTo>
                  <a:lnTo>
                    <a:pt x="2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7;p38"/>
            <p:cNvSpPr/>
            <p:nvPr/>
          </p:nvSpPr>
          <p:spPr>
            <a:xfrm>
              <a:off x="4168375" y="3788625"/>
              <a:ext cx="78175" cy="208825"/>
            </a:xfrm>
            <a:custGeom>
              <a:avLst/>
              <a:gdLst/>
              <a:ahLst/>
              <a:cxnLst/>
              <a:rect l="0" t="0" r="0" b="0"/>
              <a:pathLst>
                <a:path w="3127" h="8353" extrusionOk="0">
                  <a:moveTo>
                    <a:pt x="489" y="0"/>
                  </a:moveTo>
                  <a:lnTo>
                    <a:pt x="392" y="25"/>
                  </a:lnTo>
                  <a:lnTo>
                    <a:pt x="318" y="49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3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8353"/>
                  </a:lnTo>
                  <a:lnTo>
                    <a:pt x="3127" y="8353"/>
                  </a:lnTo>
                  <a:lnTo>
                    <a:pt x="3127" y="489"/>
                  </a:lnTo>
                  <a:lnTo>
                    <a:pt x="3103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80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36" y="25"/>
                  </a:lnTo>
                  <a:lnTo>
                    <a:pt x="26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1501115" y="1136765"/>
            <a:ext cx="2329999" cy="596782"/>
            <a:chOff x="1928315" y="2016890"/>
            <a:chExt cx="1444628" cy="1266301"/>
          </a:xfrm>
        </p:grpSpPr>
        <p:sp>
          <p:nvSpPr>
            <p:cNvPr id="15" name="Rectángulo 14"/>
            <p:cNvSpPr/>
            <p:nvPr/>
          </p:nvSpPr>
          <p:spPr>
            <a:xfrm>
              <a:off x="1928315" y="2016890"/>
              <a:ext cx="1444628" cy="12663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CuadroTexto 15"/>
            <p:cNvSpPr txBox="1"/>
            <p:nvPr/>
          </p:nvSpPr>
          <p:spPr>
            <a:xfrm>
              <a:off x="1928315" y="2016890"/>
              <a:ext cx="1444628" cy="12663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kern="1200" dirty="0" smtClean="0">
                  <a:solidFill>
                    <a:schemeClr val="accent1">
                      <a:lumMod val="50000"/>
                    </a:schemeClr>
                  </a:solidFill>
                  <a:latin typeface="Roboto Condensed" panose="020B0604020202020204" charset="0"/>
                  <a:ea typeface="Roboto Condensed" panose="020B0604020202020204" charset="0"/>
                </a:rPr>
                <a:t>SPSS </a:t>
              </a:r>
              <a:r>
                <a:rPr lang="es-ES" sz="1800" kern="1200" dirty="0" smtClean="0">
                  <a:solidFill>
                    <a:schemeClr val="accent1">
                      <a:lumMod val="50000"/>
                    </a:schemeClr>
                  </a:solidFill>
                  <a:latin typeface="Roboto Condensed" panose="020B0604020202020204" charset="0"/>
                  <a:ea typeface="Roboto Condensed" panose="020B0604020202020204" charset="0"/>
                  <a:sym typeface="Wingdings" panose="05000000000000000000" pitchFamily="2" charset="2"/>
                </a:rPr>
                <a:t> ANALISIS DE DATOS MASIVOS </a:t>
              </a:r>
              <a:endParaRPr lang="es-ES" sz="1800" kern="1200" dirty="0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endParaRP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800" kern="1200" dirty="0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endParaRPr>
            </a:p>
          </p:txBody>
        </p:sp>
      </p:grpSp>
      <p:sp>
        <p:nvSpPr>
          <p:cNvPr id="3" name="AutoShape 2" descr="Resultado de imagen para graficos estadisticos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1274" name="Picture 10" descr="Resultado de imagen para graficos estadisticos vector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876" y="2334719"/>
            <a:ext cx="3481096" cy="186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2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/>
          <p:cNvSpPr/>
          <p:nvPr/>
        </p:nvSpPr>
        <p:spPr>
          <a:xfrm>
            <a:off x="5452934" y="2369815"/>
            <a:ext cx="3378200" cy="25593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/>
          </p:nvPr>
        </p:nvSpPr>
        <p:spPr>
          <a:xfrm>
            <a:off x="2590061" y="393601"/>
            <a:ext cx="57603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FASES METODOLÓGICAS </a:t>
            </a:r>
            <a:endParaRPr dirty="0"/>
          </a:p>
        </p:txBody>
      </p:sp>
      <p:sp>
        <p:nvSpPr>
          <p:cNvPr id="262" name="Google Shape;262;p23"/>
          <p:cNvSpPr/>
          <p:nvPr/>
        </p:nvSpPr>
        <p:spPr>
          <a:xfrm>
            <a:off x="5266206" y="1590215"/>
            <a:ext cx="1804800" cy="1804800"/>
          </a:xfrm>
          <a:prstGeom prst="ellipse">
            <a:avLst/>
          </a:prstGeom>
          <a:noFill/>
          <a:ln w="38100" cap="flat" cmpd="sng">
            <a:solidFill>
              <a:srgbClr val="81D1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EC" sz="1600" b="1" dirty="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Fase </a:t>
            </a:r>
            <a:r>
              <a:rPr lang="es-EC" sz="1600" b="1" dirty="0" smtClean="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III</a:t>
            </a:r>
            <a:endParaRPr lang="en" sz="1600" b="1" dirty="0" smtClean="0">
              <a:solidFill>
                <a:srgbClr val="60789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smtClean="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Implantacion </a:t>
            </a:r>
            <a:endParaRPr sz="1600" b="1" dirty="0">
              <a:solidFill>
                <a:srgbClr val="60789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3" name="Google Shape;263;p23"/>
          <p:cNvSpPr/>
          <p:nvPr/>
        </p:nvSpPr>
        <p:spPr>
          <a:xfrm>
            <a:off x="3631197" y="1274901"/>
            <a:ext cx="1804800" cy="1804800"/>
          </a:xfrm>
          <a:prstGeom prst="ellipse">
            <a:avLst/>
          </a:prstGeom>
          <a:noFill/>
          <a:ln w="152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EC" sz="1600" b="1" dirty="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Fase </a:t>
            </a:r>
            <a:r>
              <a:rPr lang="es-EC" sz="1600" b="1" dirty="0" smtClean="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II</a:t>
            </a:r>
          </a:p>
          <a:p>
            <a:pPr lvl="0" algn="ctr"/>
            <a:r>
              <a:rPr lang="en" sz="1600" b="1" dirty="0" smtClean="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Diagnostico</a:t>
            </a:r>
            <a:endParaRPr sz="1600" b="1" dirty="0">
              <a:solidFill>
                <a:srgbClr val="60789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4" name="Google Shape;264;p23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12290" name="Picture 2" descr="Resultado de imagen para analisis situac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590215"/>
            <a:ext cx="2156195" cy="148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62;p23"/>
          <p:cNvSpPr/>
          <p:nvPr/>
        </p:nvSpPr>
        <p:spPr>
          <a:xfrm>
            <a:off x="1983488" y="1602915"/>
            <a:ext cx="1804800" cy="1804800"/>
          </a:xfrm>
          <a:prstGeom prst="ellipse">
            <a:avLst/>
          </a:prstGeom>
          <a:noFill/>
          <a:ln w="38100" cap="flat" cmpd="sng">
            <a:solidFill>
              <a:srgbClr val="81D1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b="1" dirty="0" smtClean="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Fase I   Análisis Situacional</a:t>
            </a:r>
            <a:endParaRPr sz="1600" b="1" dirty="0">
              <a:solidFill>
                <a:srgbClr val="60789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2294" name="Picture 6" descr="Resultado de imagen para encuesta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226" y="3506539"/>
            <a:ext cx="1939988" cy="147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Resultado de imagen para encuesta vector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020" y="3506538"/>
            <a:ext cx="1818548" cy="154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Resultado de imagen para estrategias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129" y="1446189"/>
            <a:ext cx="1731881" cy="16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22</a:t>
            </a:fld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465164" y="346026"/>
            <a:ext cx="6020026" cy="2829666"/>
          </a:xfrm>
        </p:spPr>
        <p:txBody>
          <a:bodyPr/>
          <a:lstStyle/>
          <a:p>
            <a:r>
              <a:rPr lang="es-EC" sz="6600" dirty="0" smtClean="0">
                <a:solidFill>
                  <a:schemeClr val="bg1"/>
                </a:solidFill>
              </a:rPr>
              <a:t>RESULTADOS</a:t>
            </a:r>
            <a:endParaRPr lang="es-ES" sz="6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Resultado de imagen para persona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398" y="1183593"/>
            <a:ext cx="4086519" cy="395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568;p38"/>
          <p:cNvGrpSpPr/>
          <p:nvPr/>
        </p:nvGrpSpPr>
        <p:grpSpPr>
          <a:xfrm>
            <a:off x="2001992" y="3574763"/>
            <a:ext cx="1392247" cy="1307094"/>
            <a:chOff x="3294650" y="3652450"/>
            <a:chExt cx="388350" cy="405450"/>
          </a:xfrm>
        </p:grpSpPr>
        <p:sp>
          <p:nvSpPr>
            <p:cNvPr id="6" name="Google Shape;569;p38"/>
            <p:cNvSpPr/>
            <p:nvPr/>
          </p:nvSpPr>
          <p:spPr>
            <a:xfrm>
              <a:off x="3294650" y="3681775"/>
              <a:ext cx="376150" cy="376125"/>
            </a:xfrm>
            <a:custGeom>
              <a:avLst/>
              <a:gdLst/>
              <a:ahLst/>
              <a:cxnLst/>
              <a:rect l="0" t="0" r="0" b="0"/>
              <a:pathLst>
                <a:path w="15046" h="15045" extrusionOk="0">
                  <a:moveTo>
                    <a:pt x="7132" y="0"/>
                  </a:moveTo>
                  <a:lnTo>
                    <a:pt x="6766" y="49"/>
                  </a:lnTo>
                  <a:lnTo>
                    <a:pt x="6375" y="98"/>
                  </a:lnTo>
                  <a:lnTo>
                    <a:pt x="6009" y="147"/>
                  </a:lnTo>
                  <a:lnTo>
                    <a:pt x="5642" y="244"/>
                  </a:lnTo>
                  <a:lnTo>
                    <a:pt x="5276" y="342"/>
                  </a:lnTo>
                  <a:lnTo>
                    <a:pt x="4934" y="464"/>
                  </a:lnTo>
                  <a:lnTo>
                    <a:pt x="4592" y="586"/>
                  </a:lnTo>
                  <a:lnTo>
                    <a:pt x="4250" y="733"/>
                  </a:lnTo>
                  <a:lnTo>
                    <a:pt x="3933" y="904"/>
                  </a:lnTo>
                  <a:lnTo>
                    <a:pt x="3615" y="1099"/>
                  </a:lnTo>
                  <a:lnTo>
                    <a:pt x="3322" y="1295"/>
                  </a:lnTo>
                  <a:lnTo>
                    <a:pt x="3029" y="1490"/>
                  </a:lnTo>
                  <a:lnTo>
                    <a:pt x="2736" y="1710"/>
                  </a:lnTo>
                  <a:lnTo>
                    <a:pt x="2467" y="1954"/>
                  </a:lnTo>
                  <a:lnTo>
                    <a:pt x="2199" y="2198"/>
                  </a:lnTo>
                  <a:lnTo>
                    <a:pt x="1954" y="2467"/>
                  </a:lnTo>
                  <a:lnTo>
                    <a:pt x="1710" y="2736"/>
                  </a:lnTo>
                  <a:lnTo>
                    <a:pt x="1490" y="3029"/>
                  </a:lnTo>
                  <a:lnTo>
                    <a:pt x="1295" y="3322"/>
                  </a:lnTo>
                  <a:lnTo>
                    <a:pt x="1100" y="3615"/>
                  </a:lnTo>
                  <a:lnTo>
                    <a:pt x="904" y="3932"/>
                  </a:lnTo>
                  <a:lnTo>
                    <a:pt x="733" y="4250"/>
                  </a:lnTo>
                  <a:lnTo>
                    <a:pt x="587" y="4592"/>
                  </a:lnTo>
                  <a:lnTo>
                    <a:pt x="465" y="4934"/>
                  </a:lnTo>
                  <a:lnTo>
                    <a:pt x="342" y="5276"/>
                  </a:lnTo>
                  <a:lnTo>
                    <a:pt x="245" y="5642"/>
                  </a:lnTo>
                  <a:lnTo>
                    <a:pt x="147" y="6008"/>
                  </a:lnTo>
                  <a:lnTo>
                    <a:pt x="98" y="6375"/>
                  </a:lnTo>
                  <a:lnTo>
                    <a:pt x="49" y="6765"/>
                  </a:lnTo>
                  <a:lnTo>
                    <a:pt x="0" y="7132"/>
                  </a:lnTo>
                  <a:lnTo>
                    <a:pt x="0" y="7522"/>
                  </a:lnTo>
                  <a:lnTo>
                    <a:pt x="0" y="7913"/>
                  </a:lnTo>
                  <a:lnTo>
                    <a:pt x="49" y="8280"/>
                  </a:lnTo>
                  <a:lnTo>
                    <a:pt x="98" y="8670"/>
                  </a:lnTo>
                  <a:lnTo>
                    <a:pt x="147" y="9037"/>
                  </a:lnTo>
                  <a:lnTo>
                    <a:pt x="245" y="9403"/>
                  </a:lnTo>
                  <a:lnTo>
                    <a:pt x="342" y="9769"/>
                  </a:lnTo>
                  <a:lnTo>
                    <a:pt x="465" y="10111"/>
                  </a:lnTo>
                  <a:lnTo>
                    <a:pt x="587" y="10453"/>
                  </a:lnTo>
                  <a:lnTo>
                    <a:pt x="733" y="10795"/>
                  </a:lnTo>
                  <a:lnTo>
                    <a:pt x="904" y="11113"/>
                  </a:lnTo>
                  <a:lnTo>
                    <a:pt x="1100" y="11430"/>
                  </a:lnTo>
                  <a:lnTo>
                    <a:pt x="1295" y="11723"/>
                  </a:lnTo>
                  <a:lnTo>
                    <a:pt x="1490" y="12016"/>
                  </a:lnTo>
                  <a:lnTo>
                    <a:pt x="1710" y="12309"/>
                  </a:lnTo>
                  <a:lnTo>
                    <a:pt x="1954" y="12578"/>
                  </a:lnTo>
                  <a:lnTo>
                    <a:pt x="2199" y="12847"/>
                  </a:lnTo>
                  <a:lnTo>
                    <a:pt x="2467" y="13091"/>
                  </a:lnTo>
                  <a:lnTo>
                    <a:pt x="2736" y="13335"/>
                  </a:lnTo>
                  <a:lnTo>
                    <a:pt x="3029" y="13555"/>
                  </a:lnTo>
                  <a:lnTo>
                    <a:pt x="3322" y="13750"/>
                  </a:lnTo>
                  <a:lnTo>
                    <a:pt x="3615" y="13946"/>
                  </a:lnTo>
                  <a:lnTo>
                    <a:pt x="3933" y="14141"/>
                  </a:lnTo>
                  <a:lnTo>
                    <a:pt x="4250" y="14312"/>
                  </a:lnTo>
                  <a:lnTo>
                    <a:pt x="4592" y="14459"/>
                  </a:lnTo>
                  <a:lnTo>
                    <a:pt x="4934" y="14581"/>
                  </a:lnTo>
                  <a:lnTo>
                    <a:pt x="5276" y="14703"/>
                  </a:lnTo>
                  <a:lnTo>
                    <a:pt x="5642" y="14801"/>
                  </a:lnTo>
                  <a:lnTo>
                    <a:pt x="6009" y="14898"/>
                  </a:lnTo>
                  <a:lnTo>
                    <a:pt x="6375" y="14947"/>
                  </a:lnTo>
                  <a:lnTo>
                    <a:pt x="6766" y="14996"/>
                  </a:lnTo>
                  <a:lnTo>
                    <a:pt x="7132" y="15045"/>
                  </a:lnTo>
                  <a:lnTo>
                    <a:pt x="7914" y="15045"/>
                  </a:lnTo>
                  <a:lnTo>
                    <a:pt x="8280" y="14996"/>
                  </a:lnTo>
                  <a:lnTo>
                    <a:pt x="8671" y="14947"/>
                  </a:lnTo>
                  <a:lnTo>
                    <a:pt x="9037" y="14898"/>
                  </a:lnTo>
                  <a:lnTo>
                    <a:pt x="9403" y="14801"/>
                  </a:lnTo>
                  <a:lnTo>
                    <a:pt x="9770" y="14703"/>
                  </a:lnTo>
                  <a:lnTo>
                    <a:pt x="10112" y="14581"/>
                  </a:lnTo>
                  <a:lnTo>
                    <a:pt x="10454" y="14459"/>
                  </a:lnTo>
                  <a:lnTo>
                    <a:pt x="10795" y="14312"/>
                  </a:lnTo>
                  <a:lnTo>
                    <a:pt x="11113" y="14141"/>
                  </a:lnTo>
                  <a:lnTo>
                    <a:pt x="11430" y="13946"/>
                  </a:lnTo>
                  <a:lnTo>
                    <a:pt x="11724" y="13750"/>
                  </a:lnTo>
                  <a:lnTo>
                    <a:pt x="12017" y="13555"/>
                  </a:lnTo>
                  <a:lnTo>
                    <a:pt x="12310" y="13335"/>
                  </a:lnTo>
                  <a:lnTo>
                    <a:pt x="12578" y="13091"/>
                  </a:lnTo>
                  <a:lnTo>
                    <a:pt x="12847" y="12847"/>
                  </a:lnTo>
                  <a:lnTo>
                    <a:pt x="13091" y="12578"/>
                  </a:lnTo>
                  <a:lnTo>
                    <a:pt x="13335" y="12309"/>
                  </a:lnTo>
                  <a:lnTo>
                    <a:pt x="13555" y="12016"/>
                  </a:lnTo>
                  <a:lnTo>
                    <a:pt x="13751" y="11723"/>
                  </a:lnTo>
                  <a:lnTo>
                    <a:pt x="13946" y="11430"/>
                  </a:lnTo>
                  <a:lnTo>
                    <a:pt x="14141" y="11113"/>
                  </a:lnTo>
                  <a:lnTo>
                    <a:pt x="14312" y="10795"/>
                  </a:lnTo>
                  <a:lnTo>
                    <a:pt x="14459" y="10453"/>
                  </a:lnTo>
                  <a:lnTo>
                    <a:pt x="14581" y="10111"/>
                  </a:lnTo>
                  <a:lnTo>
                    <a:pt x="14703" y="9769"/>
                  </a:lnTo>
                  <a:lnTo>
                    <a:pt x="14801" y="9403"/>
                  </a:lnTo>
                  <a:lnTo>
                    <a:pt x="14899" y="9037"/>
                  </a:lnTo>
                  <a:lnTo>
                    <a:pt x="14947" y="8670"/>
                  </a:lnTo>
                  <a:lnTo>
                    <a:pt x="14996" y="8280"/>
                  </a:lnTo>
                  <a:lnTo>
                    <a:pt x="15045" y="7913"/>
                  </a:lnTo>
                  <a:lnTo>
                    <a:pt x="15045" y="7522"/>
                  </a:lnTo>
                  <a:lnTo>
                    <a:pt x="7523" y="7522"/>
                  </a:lnTo>
                  <a:lnTo>
                    <a:pt x="75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0;p38"/>
            <p:cNvSpPr/>
            <p:nvPr/>
          </p:nvSpPr>
          <p:spPr>
            <a:xfrm>
              <a:off x="3494925" y="3760525"/>
              <a:ext cx="188075" cy="97100"/>
            </a:xfrm>
            <a:custGeom>
              <a:avLst/>
              <a:gdLst/>
              <a:ahLst/>
              <a:cxnLst/>
              <a:rect l="0" t="0" r="0" b="0"/>
              <a:pathLst>
                <a:path w="7523" h="3884" extrusionOk="0">
                  <a:moveTo>
                    <a:pt x="2491" y="2956"/>
                  </a:moveTo>
                  <a:lnTo>
                    <a:pt x="2491" y="3396"/>
                  </a:lnTo>
                  <a:lnTo>
                    <a:pt x="1759" y="3396"/>
                  </a:lnTo>
                  <a:lnTo>
                    <a:pt x="2491" y="2956"/>
                  </a:lnTo>
                  <a:close/>
                  <a:moveTo>
                    <a:pt x="3346" y="2443"/>
                  </a:moveTo>
                  <a:lnTo>
                    <a:pt x="3346" y="3396"/>
                  </a:lnTo>
                  <a:lnTo>
                    <a:pt x="2980" y="3396"/>
                  </a:lnTo>
                  <a:lnTo>
                    <a:pt x="2980" y="2663"/>
                  </a:lnTo>
                  <a:lnTo>
                    <a:pt x="3346" y="2443"/>
                  </a:lnTo>
                  <a:close/>
                  <a:moveTo>
                    <a:pt x="4201" y="1930"/>
                  </a:moveTo>
                  <a:lnTo>
                    <a:pt x="4201" y="3396"/>
                  </a:lnTo>
                  <a:lnTo>
                    <a:pt x="3835" y="3396"/>
                  </a:lnTo>
                  <a:lnTo>
                    <a:pt x="3835" y="2150"/>
                  </a:lnTo>
                  <a:lnTo>
                    <a:pt x="3835" y="2150"/>
                  </a:lnTo>
                  <a:lnTo>
                    <a:pt x="4201" y="1930"/>
                  </a:lnTo>
                  <a:close/>
                  <a:moveTo>
                    <a:pt x="5056" y="1393"/>
                  </a:moveTo>
                  <a:lnTo>
                    <a:pt x="5056" y="3396"/>
                  </a:lnTo>
                  <a:lnTo>
                    <a:pt x="4689" y="3396"/>
                  </a:lnTo>
                  <a:lnTo>
                    <a:pt x="4689" y="1637"/>
                  </a:lnTo>
                  <a:lnTo>
                    <a:pt x="5056" y="1393"/>
                  </a:lnTo>
                  <a:close/>
                  <a:moveTo>
                    <a:pt x="5911" y="885"/>
                  </a:moveTo>
                  <a:lnTo>
                    <a:pt x="5911" y="3396"/>
                  </a:lnTo>
                  <a:lnTo>
                    <a:pt x="5544" y="3396"/>
                  </a:lnTo>
                  <a:lnTo>
                    <a:pt x="5544" y="1100"/>
                  </a:lnTo>
                  <a:lnTo>
                    <a:pt x="5911" y="885"/>
                  </a:lnTo>
                  <a:close/>
                  <a:moveTo>
                    <a:pt x="6399" y="978"/>
                  </a:moveTo>
                  <a:lnTo>
                    <a:pt x="6619" y="1539"/>
                  </a:lnTo>
                  <a:lnTo>
                    <a:pt x="6790" y="2031"/>
                  </a:lnTo>
                  <a:lnTo>
                    <a:pt x="6790" y="3396"/>
                  </a:lnTo>
                  <a:lnTo>
                    <a:pt x="6399" y="3396"/>
                  </a:lnTo>
                  <a:lnTo>
                    <a:pt x="6399" y="978"/>
                  </a:lnTo>
                  <a:close/>
                  <a:moveTo>
                    <a:pt x="6448" y="1"/>
                  </a:moveTo>
                  <a:lnTo>
                    <a:pt x="0" y="3884"/>
                  </a:lnTo>
                  <a:lnTo>
                    <a:pt x="7523" y="3884"/>
                  </a:lnTo>
                  <a:lnTo>
                    <a:pt x="7498" y="3347"/>
                  </a:lnTo>
                  <a:lnTo>
                    <a:pt x="7449" y="2834"/>
                  </a:lnTo>
                  <a:lnTo>
                    <a:pt x="7352" y="2321"/>
                  </a:lnTo>
                  <a:lnTo>
                    <a:pt x="7229" y="1832"/>
                  </a:lnTo>
                  <a:lnTo>
                    <a:pt x="7083" y="1344"/>
                  </a:lnTo>
                  <a:lnTo>
                    <a:pt x="6912" y="880"/>
                  </a:lnTo>
                  <a:lnTo>
                    <a:pt x="6692" y="440"/>
                  </a:lnTo>
                  <a:lnTo>
                    <a:pt x="6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1;p38"/>
            <p:cNvSpPr/>
            <p:nvPr/>
          </p:nvSpPr>
          <p:spPr>
            <a:xfrm>
              <a:off x="3494925" y="3652450"/>
              <a:ext cx="161200" cy="188100"/>
            </a:xfrm>
            <a:custGeom>
              <a:avLst/>
              <a:gdLst/>
              <a:ahLst/>
              <a:cxnLst/>
              <a:rect l="0" t="0" r="0" b="0"/>
              <a:pathLst>
                <a:path w="6448" h="7524" extrusionOk="0">
                  <a:moveTo>
                    <a:pt x="489" y="514"/>
                  </a:moveTo>
                  <a:lnTo>
                    <a:pt x="879" y="538"/>
                  </a:lnTo>
                  <a:lnTo>
                    <a:pt x="1270" y="611"/>
                  </a:lnTo>
                  <a:lnTo>
                    <a:pt x="1661" y="685"/>
                  </a:lnTo>
                  <a:lnTo>
                    <a:pt x="2052" y="782"/>
                  </a:lnTo>
                  <a:lnTo>
                    <a:pt x="2418" y="929"/>
                  </a:lnTo>
                  <a:lnTo>
                    <a:pt x="2809" y="1075"/>
                  </a:lnTo>
                  <a:lnTo>
                    <a:pt x="3151" y="1246"/>
                  </a:lnTo>
                  <a:lnTo>
                    <a:pt x="3517" y="1417"/>
                  </a:lnTo>
                  <a:lnTo>
                    <a:pt x="3835" y="1637"/>
                  </a:lnTo>
                  <a:lnTo>
                    <a:pt x="4152" y="1857"/>
                  </a:lnTo>
                  <a:lnTo>
                    <a:pt x="4445" y="2077"/>
                  </a:lnTo>
                  <a:lnTo>
                    <a:pt x="4738" y="2321"/>
                  </a:lnTo>
                  <a:lnTo>
                    <a:pt x="5031" y="2590"/>
                  </a:lnTo>
                  <a:lnTo>
                    <a:pt x="5276" y="2883"/>
                  </a:lnTo>
                  <a:lnTo>
                    <a:pt x="5520" y="3176"/>
                  </a:lnTo>
                  <a:lnTo>
                    <a:pt x="5764" y="3493"/>
                  </a:lnTo>
                  <a:lnTo>
                    <a:pt x="489" y="6668"/>
                  </a:lnTo>
                  <a:lnTo>
                    <a:pt x="489" y="514"/>
                  </a:lnTo>
                  <a:close/>
                  <a:moveTo>
                    <a:pt x="0" y="1"/>
                  </a:moveTo>
                  <a:lnTo>
                    <a:pt x="0" y="7523"/>
                  </a:lnTo>
                  <a:lnTo>
                    <a:pt x="6448" y="3640"/>
                  </a:lnTo>
                  <a:lnTo>
                    <a:pt x="6179" y="3249"/>
                  </a:lnTo>
                  <a:lnTo>
                    <a:pt x="5911" y="2858"/>
                  </a:lnTo>
                  <a:lnTo>
                    <a:pt x="5593" y="2492"/>
                  </a:lnTo>
                  <a:lnTo>
                    <a:pt x="5276" y="2150"/>
                  </a:lnTo>
                  <a:lnTo>
                    <a:pt x="4909" y="1833"/>
                  </a:lnTo>
                  <a:lnTo>
                    <a:pt x="4543" y="1540"/>
                  </a:lnTo>
                  <a:lnTo>
                    <a:pt x="4152" y="1246"/>
                  </a:lnTo>
                  <a:lnTo>
                    <a:pt x="3761" y="1002"/>
                  </a:lnTo>
                  <a:lnTo>
                    <a:pt x="3322" y="782"/>
                  </a:lnTo>
                  <a:lnTo>
                    <a:pt x="2882" y="587"/>
                  </a:lnTo>
                  <a:lnTo>
                    <a:pt x="2443" y="416"/>
                  </a:lnTo>
                  <a:lnTo>
                    <a:pt x="1978" y="270"/>
                  </a:lnTo>
                  <a:lnTo>
                    <a:pt x="1490" y="147"/>
                  </a:lnTo>
                  <a:lnTo>
                    <a:pt x="1002" y="74"/>
                  </a:lnTo>
                  <a:lnTo>
                    <a:pt x="513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572;p38"/>
          <p:cNvGrpSpPr/>
          <p:nvPr/>
        </p:nvGrpSpPr>
        <p:grpSpPr>
          <a:xfrm>
            <a:off x="5378727" y="385451"/>
            <a:ext cx="1385669" cy="1409700"/>
            <a:chOff x="3936375" y="3703750"/>
            <a:chExt cx="453050" cy="332175"/>
          </a:xfrm>
        </p:grpSpPr>
        <p:sp>
          <p:nvSpPr>
            <p:cNvPr id="10" name="Google Shape;573;p38"/>
            <p:cNvSpPr/>
            <p:nvPr/>
          </p:nvSpPr>
          <p:spPr>
            <a:xfrm>
              <a:off x="3936375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4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4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59" y="49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4;p38"/>
            <p:cNvSpPr/>
            <p:nvPr/>
          </p:nvSpPr>
          <p:spPr>
            <a:xfrm>
              <a:off x="3988875" y="3864325"/>
              <a:ext cx="77575" cy="133125"/>
            </a:xfrm>
            <a:custGeom>
              <a:avLst/>
              <a:gdLst/>
              <a:ahLst/>
              <a:cxnLst/>
              <a:rect l="0" t="0" r="0" b="0"/>
              <a:pathLst>
                <a:path w="3103" h="5325" extrusionOk="0">
                  <a:moveTo>
                    <a:pt x="489" y="1"/>
                  </a:moveTo>
                  <a:lnTo>
                    <a:pt x="391" y="25"/>
                  </a:lnTo>
                  <a:lnTo>
                    <a:pt x="294" y="50"/>
                  </a:lnTo>
                  <a:lnTo>
                    <a:pt x="196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25" y="294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5325"/>
                  </a:lnTo>
                  <a:lnTo>
                    <a:pt x="3102" y="5325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53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882" y="98"/>
                  </a:lnTo>
                  <a:lnTo>
                    <a:pt x="2809" y="50"/>
                  </a:lnTo>
                  <a:lnTo>
                    <a:pt x="2711" y="25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75;p38"/>
            <p:cNvSpPr/>
            <p:nvPr/>
          </p:nvSpPr>
          <p:spPr>
            <a:xfrm>
              <a:off x="4259350" y="3864325"/>
              <a:ext cx="77575" cy="133125"/>
            </a:xfrm>
            <a:custGeom>
              <a:avLst/>
              <a:gdLst/>
              <a:ahLst/>
              <a:cxnLst/>
              <a:rect l="0" t="0" r="0" b="0"/>
              <a:pathLst>
                <a:path w="3103" h="5325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4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5325"/>
                  </a:lnTo>
                  <a:lnTo>
                    <a:pt x="3103" y="5325"/>
                  </a:lnTo>
                  <a:lnTo>
                    <a:pt x="3103" y="489"/>
                  </a:lnTo>
                  <a:lnTo>
                    <a:pt x="3103" y="391"/>
                  </a:lnTo>
                  <a:lnTo>
                    <a:pt x="3078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10" y="50"/>
                  </a:lnTo>
                  <a:lnTo>
                    <a:pt x="2712" y="25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6;p38"/>
            <p:cNvSpPr/>
            <p:nvPr/>
          </p:nvSpPr>
          <p:spPr>
            <a:xfrm>
              <a:off x="4078625" y="3717800"/>
              <a:ext cx="77575" cy="279650"/>
            </a:xfrm>
            <a:custGeom>
              <a:avLst/>
              <a:gdLst/>
              <a:ahLst/>
              <a:cxnLst/>
              <a:rect l="0" t="0" r="0" b="0"/>
              <a:pathLst>
                <a:path w="3103" h="1118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1186"/>
                  </a:lnTo>
                  <a:lnTo>
                    <a:pt x="3102" y="11186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12" y="25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77;p38"/>
            <p:cNvSpPr/>
            <p:nvPr/>
          </p:nvSpPr>
          <p:spPr>
            <a:xfrm>
              <a:off x="4168375" y="3788625"/>
              <a:ext cx="78175" cy="208825"/>
            </a:xfrm>
            <a:custGeom>
              <a:avLst/>
              <a:gdLst/>
              <a:ahLst/>
              <a:cxnLst/>
              <a:rect l="0" t="0" r="0" b="0"/>
              <a:pathLst>
                <a:path w="3127" h="8353" extrusionOk="0">
                  <a:moveTo>
                    <a:pt x="489" y="0"/>
                  </a:moveTo>
                  <a:lnTo>
                    <a:pt x="392" y="25"/>
                  </a:lnTo>
                  <a:lnTo>
                    <a:pt x="318" y="49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3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8353"/>
                  </a:lnTo>
                  <a:lnTo>
                    <a:pt x="3127" y="8353"/>
                  </a:lnTo>
                  <a:lnTo>
                    <a:pt x="3127" y="489"/>
                  </a:lnTo>
                  <a:lnTo>
                    <a:pt x="3103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80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36" y="25"/>
                  </a:lnTo>
                  <a:lnTo>
                    <a:pt x="26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7579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-62495" y="90963"/>
            <a:ext cx="9075865" cy="49225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23</a:t>
            </a:fld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4269422" y="207564"/>
            <a:ext cx="493662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rgbClr val="3796BF"/>
              </a:buClr>
              <a:buSzPts val="3000"/>
              <a:buFont typeface="Oswald"/>
              <a:buNone/>
            </a:pPr>
            <a:r>
              <a:rPr lang="es-EC" sz="3000" b="1" dirty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FASE I:   Análisis Situacional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279650" y="269381"/>
            <a:ext cx="2825146" cy="613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lnSpc>
                <a:spcPct val="200000"/>
              </a:lnSpc>
              <a:tabLst>
                <a:tab pos="1075690" algn="l"/>
              </a:tabLst>
            </a:pPr>
            <a:r>
              <a:rPr lang="es-EC" sz="2000" b="1" dirty="0">
                <a:solidFill>
                  <a:srgbClr val="FF9900"/>
                </a:solidFill>
                <a:latin typeface="Oswald"/>
                <a:ea typeface="Oswald"/>
                <a:cs typeface="Oswald"/>
              </a:rPr>
              <a:t>Macro ambiente </a:t>
            </a:r>
            <a:endParaRPr lang="es-MX" sz="2000" b="1" dirty="0">
              <a:solidFill>
                <a:srgbClr val="FF9900"/>
              </a:solidFill>
              <a:latin typeface="Oswald"/>
              <a:ea typeface="Oswald"/>
              <a:cs typeface="Oswald"/>
            </a:endParaRPr>
          </a:p>
        </p:txBody>
      </p:sp>
      <p:pic>
        <p:nvPicPr>
          <p:cNvPr id="7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55" y="1032451"/>
            <a:ext cx="2805534" cy="1593853"/>
          </a:xfrm>
          <a:prstGeom prst="rect">
            <a:avLst/>
          </a:prstGeom>
          <a:noFill/>
        </p:spPr>
      </p:pic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1" y="952465"/>
            <a:ext cx="3175898" cy="1673839"/>
          </a:xfrm>
          <a:prstGeom prst="rect">
            <a:avLst/>
          </a:prstGeom>
          <a:noFill/>
        </p:spPr>
      </p:pic>
      <p:sp>
        <p:nvSpPr>
          <p:cNvPr id="9" name="Rectángulo 8"/>
          <p:cNvSpPr/>
          <p:nvPr/>
        </p:nvSpPr>
        <p:spPr>
          <a:xfrm>
            <a:off x="207485" y="2546318"/>
            <a:ext cx="1805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lnSpc>
                <a:spcPct val="200000"/>
              </a:lnSpc>
              <a:tabLst>
                <a:tab pos="1075690" algn="l"/>
              </a:tabLst>
            </a:pPr>
            <a:r>
              <a:rPr lang="es-EC" sz="2000" b="1" dirty="0">
                <a:solidFill>
                  <a:srgbClr val="FF9900"/>
                </a:solidFill>
                <a:latin typeface="Oswald"/>
                <a:ea typeface="Oswald"/>
                <a:cs typeface="Oswald"/>
              </a:rPr>
              <a:t>Micro ambiente </a:t>
            </a:r>
            <a:endParaRPr lang="es-MX" sz="2000" b="1" dirty="0">
              <a:solidFill>
                <a:srgbClr val="FF9900"/>
              </a:solidFill>
              <a:latin typeface="Oswald"/>
              <a:ea typeface="Oswald"/>
              <a:cs typeface="Oswald"/>
            </a:endParaRPr>
          </a:p>
        </p:txBody>
      </p:sp>
      <p:pic>
        <p:nvPicPr>
          <p:cNvPr id="10" name="Imagen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2" y="3150855"/>
            <a:ext cx="2465394" cy="1838928"/>
          </a:xfrm>
          <a:prstGeom prst="rect">
            <a:avLst/>
          </a:prstGeom>
          <a:noFill/>
        </p:spPr>
      </p:pic>
      <p:pic>
        <p:nvPicPr>
          <p:cNvPr id="11" name="Imagen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233" y="3150855"/>
            <a:ext cx="3398408" cy="1806025"/>
          </a:xfrm>
          <a:prstGeom prst="rect">
            <a:avLst/>
          </a:prstGeom>
          <a:noFill/>
        </p:spPr>
      </p:pic>
      <p:pic>
        <p:nvPicPr>
          <p:cNvPr id="12" name="Imagen 11"/>
          <p:cNvPicPr/>
          <p:nvPr/>
        </p:nvPicPr>
        <p:blipFill>
          <a:blip r:embed="rId6"/>
          <a:stretch>
            <a:fillRect/>
          </a:stretch>
        </p:blipFill>
        <p:spPr>
          <a:xfrm>
            <a:off x="6350549" y="3211854"/>
            <a:ext cx="2662822" cy="17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422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-466725" y="85724"/>
            <a:ext cx="9686925" cy="49434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3968" y="2103504"/>
            <a:ext cx="5760300" cy="680700"/>
          </a:xfr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s-EC" sz="3200" dirty="0">
                <a:solidFill>
                  <a:srgbClr val="FF9900"/>
                </a:solidFill>
                <a:sym typeface="Arial"/>
              </a:rPr>
              <a:t>Análisis </a:t>
            </a:r>
            <a:br>
              <a:rPr lang="es-EC" sz="3200" dirty="0">
                <a:solidFill>
                  <a:srgbClr val="FF9900"/>
                </a:solidFill>
                <a:sym typeface="Arial"/>
              </a:rPr>
            </a:br>
            <a:r>
              <a:rPr lang="es-EC" sz="3200" dirty="0">
                <a:solidFill>
                  <a:srgbClr val="FF9900"/>
                </a:solidFill>
                <a:sym typeface="Arial"/>
              </a:rPr>
              <a:t>Descriptivo</a:t>
            </a:r>
            <a:endParaRPr lang="es-ES" sz="3200" dirty="0">
              <a:solidFill>
                <a:srgbClr val="FF9900"/>
              </a:solidFill>
              <a:sym typeface="Arial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24</a:t>
            </a:fld>
            <a:endParaRPr lang="es-ES"/>
          </a:p>
        </p:txBody>
      </p:sp>
      <p:sp>
        <p:nvSpPr>
          <p:cNvPr id="4" name="Marcador de texto 2"/>
          <p:cNvSpPr txBox="1">
            <a:spLocks/>
          </p:cNvSpPr>
          <p:nvPr/>
        </p:nvSpPr>
        <p:spPr>
          <a:xfrm>
            <a:off x="3511035" y="2908627"/>
            <a:ext cx="2046167" cy="37795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800" b="1" dirty="0" smtClean="0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Planificación</a:t>
            </a:r>
          </a:p>
        </p:txBody>
      </p:sp>
      <p:pic>
        <p:nvPicPr>
          <p:cNvPr id="5" name="Imagen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9"/>
          <a:stretch/>
        </p:blipFill>
        <p:spPr bwMode="auto">
          <a:xfrm>
            <a:off x="490370" y="793214"/>
            <a:ext cx="2683553" cy="193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9"/>
          <a:stretch/>
        </p:blipFill>
        <p:spPr bwMode="auto">
          <a:xfrm>
            <a:off x="5756975" y="1581149"/>
            <a:ext cx="2910794" cy="209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4"/>
          <a:stretch/>
        </p:blipFill>
        <p:spPr bwMode="auto">
          <a:xfrm>
            <a:off x="380268" y="2952750"/>
            <a:ext cx="2848086" cy="195711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/>
          <p:cNvSpPr/>
          <p:nvPr/>
        </p:nvSpPr>
        <p:spPr>
          <a:xfrm>
            <a:off x="5557202" y="116602"/>
            <a:ext cx="422583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rgbClr val="3796BF"/>
              </a:buClr>
              <a:buSzPts val="3000"/>
              <a:buFont typeface="Oswald"/>
              <a:buNone/>
            </a:pP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FASE </a:t>
            </a:r>
            <a:r>
              <a:rPr lang="es-EC" sz="3000" b="1" dirty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II: </a:t>
            </a: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Diagnóstico</a:t>
            </a:r>
            <a:endParaRPr lang="es-EC" sz="3000" b="1" dirty="0">
              <a:solidFill>
                <a:srgbClr val="3796BF"/>
              </a:solidFill>
              <a:latin typeface="Oswald"/>
              <a:ea typeface="Oswald"/>
              <a:cs typeface="Oswal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28044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-653143" y="-59566"/>
            <a:ext cx="9873343" cy="50887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25</a:t>
            </a:fld>
            <a:endParaRPr lang="es-ES"/>
          </a:p>
        </p:txBody>
      </p:sp>
      <p:sp>
        <p:nvSpPr>
          <p:cNvPr id="4" name="Marcador de texto 2"/>
          <p:cNvSpPr txBox="1">
            <a:spLocks/>
          </p:cNvSpPr>
          <p:nvPr/>
        </p:nvSpPr>
        <p:spPr>
          <a:xfrm>
            <a:off x="3353701" y="2778718"/>
            <a:ext cx="2150999" cy="37795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800" b="1" dirty="0" smtClean="0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Organización</a:t>
            </a:r>
          </a:p>
        </p:txBody>
      </p:sp>
      <p:pic>
        <p:nvPicPr>
          <p:cNvPr id="12" name="Imagen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9"/>
          <a:stretch/>
        </p:blipFill>
        <p:spPr bwMode="auto">
          <a:xfrm>
            <a:off x="205306" y="638175"/>
            <a:ext cx="2643285" cy="1937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/>
          <a:stretch/>
        </p:blipFill>
        <p:spPr bwMode="auto">
          <a:xfrm>
            <a:off x="5765271" y="685800"/>
            <a:ext cx="2932492" cy="192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8"/>
          <a:stretch/>
        </p:blipFill>
        <p:spPr bwMode="auto">
          <a:xfrm>
            <a:off x="205306" y="2724150"/>
            <a:ext cx="2806700" cy="209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1"/>
          <a:stretch/>
        </p:blipFill>
        <p:spPr bwMode="auto">
          <a:xfrm>
            <a:off x="5846393" y="2790825"/>
            <a:ext cx="2898316" cy="194201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1549050" y="2072328"/>
            <a:ext cx="57603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es-EC" sz="3200" dirty="0" smtClean="0">
                <a:solidFill>
                  <a:srgbClr val="FF9900"/>
                </a:solidFill>
                <a:sym typeface="Arial"/>
              </a:rPr>
              <a:t>Análisis </a:t>
            </a:r>
            <a:br>
              <a:rPr lang="es-EC" sz="3200" dirty="0" smtClean="0">
                <a:solidFill>
                  <a:srgbClr val="FF9900"/>
                </a:solidFill>
                <a:sym typeface="Arial"/>
              </a:rPr>
            </a:br>
            <a:r>
              <a:rPr lang="es-EC" sz="3200" dirty="0" smtClean="0">
                <a:solidFill>
                  <a:srgbClr val="FF9900"/>
                </a:solidFill>
                <a:sym typeface="Arial"/>
              </a:rPr>
              <a:t>Descriptivo</a:t>
            </a:r>
            <a:endParaRPr lang="es-ES" sz="3200" dirty="0">
              <a:solidFill>
                <a:srgbClr val="FF9900"/>
              </a:solidFill>
              <a:sym typeface="Arial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5557202" y="116602"/>
            <a:ext cx="422583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rgbClr val="3796BF"/>
              </a:buClr>
              <a:buSzPts val="3000"/>
              <a:buFont typeface="Oswald"/>
              <a:buNone/>
            </a:pP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FASE </a:t>
            </a:r>
            <a:r>
              <a:rPr lang="es-EC" sz="3000" b="1" dirty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II: </a:t>
            </a: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Diagnóstico</a:t>
            </a:r>
            <a:endParaRPr lang="es-EC" sz="3000" b="1" dirty="0">
              <a:solidFill>
                <a:srgbClr val="3796BF"/>
              </a:solidFill>
              <a:latin typeface="Oswald"/>
              <a:ea typeface="Oswald"/>
              <a:cs typeface="Oswal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41933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-466725" y="85724"/>
            <a:ext cx="9686925" cy="49434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4315" y="1848535"/>
            <a:ext cx="5760300" cy="680700"/>
          </a:xfr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s-EC" sz="3200" dirty="0">
                <a:solidFill>
                  <a:srgbClr val="FF9900"/>
                </a:solidFill>
              </a:rPr>
              <a:t>Análisis </a:t>
            </a:r>
            <a:r>
              <a:rPr lang="es-EC" sz="3200" dirty="0" smtClean="0">
                <a:solidFill>
                  <a:srgbClr val="FF9900"/>
                </a:solidFill>
              </a:rPr>
              <a:t/>
            </a:r>
            <a:br>
              <a:rPr lang="es-EC" sz="3200" dirty="0" smtClean="0">
                <a:solidFill>
                  <a:srgbClr val="FF9900"/>
                </a:solidFill>
              </a:rPr>
            </a:br>
            <a:r>
              <a:rPr lang="es-EC" sz="3200" dirty="0" smtClean="0">
                <a:solidFill>
                  <a:srgbClr val="FF9900"/>
                </a:solidFill>
              </a:rPr>
              <a:t>Descriptivo</a:t>
            </a:r>
            <a:endParaRPr lang="es-ES" sz="3200" dirty="0">
              <a:solidFill>
                <a:srgbClr val="FF9900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26</a:t>
            </a:fld>
            <a:endParaRPr lang="es-ES"/>
          </a:p>
        </p:txBody>
      </p:sp>
      <p:sp>
        <p:nvSpPr>
          <p:cNvPr id="4" name="Marcador de texto 2"/>
          <p:cNvSpPr txBox="1">
            <a:spLocks/>
          </p:cNvSpPr>
          <p:nvPr/>
        </p:nvSpPr>
        <p:spPr>
          <a:xfrm>
            <a:off x="3407693" y="2718847"/>
            <a:ext cx="2525486" cy="99020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800" b="1" dirty="0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Mantenimiento e </a:t>
            </a:r>
            <a:r>
              <a:rPr lang="es-EC" sz="2800" b="1" dirty="0" smtClean="0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instalaciones </a:t>
            </a:r>
            <a:endParaRPr lang="es-EC" sz="2800" b="1" dirty="0">
              <a:solidFill>
                <a:schemeClr val="accent1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1"/>
          <a:stretch/>
        </p:blipFill>
        <p:spPr bwMode="auto">
          <a:xfrm>
            <a:off x="525644" y="771524"/>
            <a:ext cx="2426970" cy="175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9"/>
          <a:stretch/>
        </p:blipFill>
        <p:spPr bwMode="auto">
          <a:xfrm>
            <a:off x="256086" y="2867024"/>
            <a:ext cx="2966085" cy="2144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5"/>
          <a:stretch/>
        </p:blipFill>
        <p:spPr bwMode="auto">
          <a:xfrm>
            <a:off x="5876079" y="1819274"/>
            <a:ext cx="2761615" cy="200510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/>
          <p:cNvSpPr/>
          <p:nvPr/>
        </p:nvSpPr>
        <p:spPr>
          <a:xfrm>
            <a:off x="5557202" y="116602"/>
            <a:ext cx="422583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rgbClr val="3796BF"/>
              </a:buClr>
              <a:buSzPts val="3000"/>
              <a:buFont typeface="Oswald"/>
              <a:buNone/>
            </a:pP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FASE </a:t>
            </a:r>
            <a:r>
              <a:rPr lang="es-EC" sz="3000" b="1" dirty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II: </a:t>
            </a: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Diagnóstico</a:t>
            </a:r>
            <a:endParaRPr lang="es-EC" sz="3000" b="1" dirty="0">
              <a:solidFill>
                <a:srgbClr val="3796BF"/>
              </a:solidFill>
              <a:latin typeface="Oswald"/>
              <a:ea typeface="Oswald"/>
              <a:cs typeface="Oswal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37904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-672991" y="510202"/>
            <a:ext cx="9686925" cy="49434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27</a:t>
            </a:fld>
            <a:endParaRPr lang="es-ES"/>
          </a:p>
        </p:txBody>
      </p:sp>
      <p:sp>
        <p:nvSpPr>
          <p:cNvPr id="4" name="Marcador de texto 2"/>
          <p:cNvSpPr txBox="1">
            <a:spLocks/>
          </p:cNvSpPr>
          <p:nvPr/>
        </p:nvSpPr>
        <p:spPr>
          <a:xfrm>
            <a:off x="3404520" y="2651395"/>
            <a:ext cx="2260997" cy="9552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800" b="1" dirty="0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Limpieza y </a:t>
            </a:r>
            <a:r>
              <a:rPr lang="es-EC" sz="2800" b="1" dirty="0" smtClean="0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salubridad</a:t>
            </a:r>
            <a:endParaRPr lang="es-EC" sz="2800" b="1" dirty="0">
              <a:solidFill>
                <a:schemeClr val="accent1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5"/>
          <a:stretch/>
        </p:blipFill>
        <p:spPr bwMode="auto">
          <a:xfrm>
            <a:off x="574732" y="657225"/>
            <a:ext cx="2781300" cy="208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0" b="2890"/>
          <a:stretch/>
        </p:blipFill>
        <p:spPr bwMode="auto">
          <a:xfrm>
            <a:off x="320960" y="2857499"/>
            <a:ext cx="3114675" cy="225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748" y="1279299"/>
            <a:ext cx="3097036" cy="228010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557202" y="116602"/>
            <a:ext cx="422583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rgbClr val="3796BF"/>
              </a:buClr>
              <a:buSzPts val="3000"/>
              <a:buFont typeface="Oswald"/>
              <a:buNone/>
            </a:pP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FASE </a:t>
            </a:r>
            <a:r>
              <a:rPr lang="es-EC" sz="3000" b="1" dirty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II: </a:t>
            </a: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Diagnóstico</a:t>
            </a:r>
            <a:endParaRPr lang="es-EC" sz="3000" b="1" dirty="0">
              <a:solidFill>
                <a:srgbClr val="3796BF"/>
              </a:solidFill>
              <a:latin typeface="Oswald"/>
              <a:ea typeface="Oswald"/>
              <a:cs typeface="Oswald"/>
              <a:sym typeface="Roboto Condensed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496587" y="1828849"/>
            <a:ext cx="57603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es-EC" sz="3200" dirty="0" smtClean="0">
                <a:solidFill>
                  <a:srgbClr val="FF9900"/>
                </a:solidFill>
              </a:rPr>
              <a:t>Análisis </a:t>
            </a:r>
            <a:br>
              <a:rPr lang="es-EC" sz="3200" dirty="0" smtClean="0">
                <a:solidFill>
                  <a:srgbClr val="FF9900"/>
                </a:solidFill>
              </a:rPr>
            </a:br>
            <a:r>
              <a:rPr lang="es-EC" sz="3200" dirty="0" smtClean="0">
                <a:solidFill>
                  <a:srgbClr val="FF9900"/>
                </a:solidFill>
              </a:rPr>
              <a:t>Descriptivo</a:t>
            </a:r>
            <a:endParaRPr lang="es-ES" sz="32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-466725" y="85724"/>
            <a:ext cx="9686925" cy="49434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28</a:t>
            </a:fld>
            <a:endParaRPr lang="es-ES"/>
          </a:p>
        </p:txBody>
      </p:sp>
      <p:sp>
        <p:nvSpPr>
          <p:cNvPr id="4" name="Marcador de texto 2"/>
          <p:cNvSpPr txBox="1">
            <a:spLocks/>
          </p:cNvSpPr>
          <p:nvPr/>
        </p:nvSpPr>
        <p:spPr>
          <a:xfrm>
            <a:off x="3441743" y="2685502"/>
            <a:ext cx="2046167" cy="101334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800" b="1" dirty="0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Satisfacción del </a:t>
            </a:r>
            <a:r>
              <a:rPr lang="es-EC" sz="2800" b="1" dirty="0" smtClean="0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cliente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62" y="524767"/>
            <a:ext cx="2969009" cy="2225233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5"/>
          <a:stretch/>
        </p:blipFill>
        <p:spPr bwMode="auto">
          <a:xfrm>
            <a:off x="5478695" y="1503090"/>
            <a:ext cx="3170381" cy="239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0"/>
          <a:stretch/>
        </p:blipFill>
        <p:spPr bwMode="auto">
          <a:xfrm>
            <a:off x="251893" y="2676911"/>
            <a:ext cx="3128164" cy="246658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/>
          <p:cNvSpPr/>
          <p:nvPr/>
        </p:nvSpPr>
        <p:spPr>
          <a:xfrm>
            <a:off x="5557202" y="116602"/>
            <a:ext cx="422583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rgbClr val="3796BF"/>
              </a:buClr>
              <a:buSzPts val="3000"/>
              <a:buFont typeface="Oswald"/>
              <a:buNone/>
            </a:pP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FASE </a:t>
            </a:r>
            <a:r>
              <a:rPr lang="es-EC" sz="3000" b="1" dirty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II: </a:t>
            </a: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Diagnóstico</a:t>
            </a:r>
            <a:endParaRPr lang="es-EC" sz="3000" b="1" dirty="0">
              <a:solidFill>
                <a:srgbClr val="3796BF"/>
              </a:solidFill>
              <a:latin typeface="Oswald"/>
              <a:ea typeface="Oswald"/>
              <a:cs typeface="Oswald"/>
              <a:sym typeface="Roboto Condensed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1496587" y="1828849"/>
            <a:ext cx="57603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es-EC" sz="3200" dirty="0" smtClean="0">
                <a:solidFill>
                  <a:srgbClr val="FF9900"/>
                </a:solidFill>
              </a:rPr>
              <a:t>Análisis </a:t>
            </a:r>
            <a:br>
              <a:rPr lang="es-EC" sz="3200" dirty="0" smtClean="0">
                <a:solidFill>
                  <a:srgbClr val="FF9900"/>
                </a:solidFill>
              </a:rPr>
            </a:br>
            <a:r>
              <a:rPr lang="es-EC" sz="3200" dirty="0" smtClean="0">
                <a:solidFill>
                  <a:srgbClr val="FF9900"/>
                </a:solidFill>
              </a:rPr>
              <a:t>Descriptivo</a:t>
            </a:r>
            <a:endParaRPr lang="es-ES" sz="32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-414770" y="111125"/>
            <a:ext cx="9686925" cy="49434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7393" y="1930659"/>
            <a:ext cx="5760300" cy="680700"/>
          </a:xfr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s-EC" sz="3200" dirty="0">
                <a:solidFill>
                  <a:srgbClr val="FF9900"/>
                </a:solidFill>
                <a:sym typeface="Arial"/>
              </a:rPr>
              <a:t>Análisis </a:t>
            </a:r>
            <a:r>
              <a:rPr lang="es-EC" sz="3200" dirty="0" smtClean="0">
                <a:solidFill>
                  <a:srgbClr val="FF9900"/>
                </a:solidFill>
                <a:sym typeface="Arial"/>
              </a:rPr>
              <a:t/>
            </a:r>
            <a:br>
              <a:rPr lang="es-EC" sz="3200" dirty="0" smtClean="0">
                <a:solidFill>
                  <a:srgbClr val="FF9900"/>
                </a:solidFill>
                <a:sym typeface="Arial"/>
              </a:rPr>
            </a:br>
            <a:r>
              <a:rPr lang="es-EC" sz="3200" dirty="0" smtClean="0">
                <a:solidFill>
                  <a:srgbClr val="FF9900"/>
                </a:solidFill>
                <a:sym typeface="Arial"/>
              </a:rPr>
              <a:t>Descriptivo</a:t>
            </a:r>
            <a:endParaRPr lang="es-ES" sz="3200" dirty="0">
              <a:solidFill>
                <a:srgbClr val="FF9900"/>
              </a:solidFill>
              <a:sym typeface="Arial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29</a:t>
            </a:fld>
            <a:endParaRPr lang="es-ES"/>
          </a:p>
        </p:txBody>
      </p:sp>
      <p:sp>
        <p:nvSpPr>
          <p:cNvPr id="4" name="Marcador de texto 2"/>
          <p:cNvSpPr txBox="1">
            <a:spLocks/>
          </p:cNvSpPr>
          <p:nvPr/>
        </p:nvSpPr>
        <p:spPr>
          <a:xfrm>
            <a:off x="3437787" y="2611359"/>
            <a:ext cx="2423965" cy="12746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800" b="1" dirty="0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Gestión de talento humano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0"/>
          <a:stretch/>
        </p:blipFill>
        <p:spPr bwMode="auto">
          <a:xfrm>
            <a:off x="5825964" y="752752"/>
            <a:ext cx="2987375" cy="20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2"/>
          <a:stretch/>
        </p:blipFill>
        <p:spPr bwMode="auto">
          <a:xfrm>
            <a:off x="-34771" y="2832100"/>
            <a:ext cx="3121950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6"/>
          <a:stretch/>
        </p:blipFill>
        <p:spPr bwMode="auto">
          <a:xfrm>
            <a:off x="5885829" y="2875402"/>
            <a:ext cx="2927510" cy="211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ángulo 12"/>
          <p:cNvSpPr/>
          <p:nvPr/>
        </p:nvSpPr>
        <p:spPr>
          <a:xfrm>
            <a:off x="5557202" y="116602"/>
            <a:ext cx="422583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rgbClr val="3796BF"/>
              </a:buClr>
              <a:buSzPts val="3000"/>
              <a:buFont typeface="Oswald"/>
              <a:buNone/>
            </a:pP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FASE </a:t>
            </a:r>
            <a:r>
              <a:rPr lang="es-EC" sz="3000" b="1" dirty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II: </a:t>
            </a: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Diagnóstico</a:t>
            </a:r>
            <a:endParaRPr lang="es-EC" sz="3000" b="1" dirty="0">
              <a:solidFill>
                <a:srgbClr val="3796BF"/>
              </a:solidFill>
              <a:latin typeface="Oswald"/>
              <a:ea typeface="Oswald"/>
              <a:cs typeface="Oswald"/>
              <a:sym typeface="Roboto Condensed"/>
            </a:endParaRPr>
          </a:p>
        </p:txBody>
      </p:sp>
      <p:pic>
        <p:nvPicPr>
          <p:cNvPr id="14" name="Imagen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9"/>
          <a:stretch/>
        </p:blipFill>
        <p:spPr bwMode="auto">
          <a:xfrm>
            <a:off x="203924" y="804231"/>
            <a:ext cx="2913165" cy="1963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02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entágono regular 35"/>
          <p:cNvSpPr/>
          <p:nvPr/>
        </p:nvSpPr>
        <p:spPr>
          <a:xfrm rot="8482987">
            <a:off x="4691305" y="479330"/>
            <a:ext cx="4936802" cy="5239588"/>
          </a:xfrm>
          <a:prstGeom prst="pentag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2686054" y="53251"/>
            <a:ext cx="57603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PLANTEAMIENTO DEL PROBLEMA </a:t>
            </a:r>
            <a:endParaRPr dirty="0"/>
          </a:p>
        </p:txBody>
      </p:sp>
      <p:sp>
        <p:nvSpPr>
          <p:cNvPr id="176" name="Google Shape;176;p13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3596015" y="725863"/>
            <a:ext cx="1487487" cy="30055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s-EC" altLang="es-MX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Baja Rentabilidad</a:t>
            </a:r>
            <a:endParaRPr kumimoji="0" lang="es-MX" altLang="es-MX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3529230" y="3656154"/>
            <a:ext cx="1663994" cy="656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Incumplimiento de normativa</a:t>
            </a:r>
            <a:r>
              <a:rPr kumimoji="0" lang="es-MX" altLang="es-MX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legal vigente</a:t>
            </a:r>
            <a:endParaRPr kumimoji="0" lang="es-MX" altLang="es-MX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Conector recto de flecha 13"/>
          <p:cNvCxnSpPr>
            <a:stCxn id="10" idx="0"/>
            <a:endCxn id="8" idx="2"/>
          </p:cNvCxnSpPr>
          <p:nvPr/>
        </p:nvCxnSpPr>
        <p:spPr>
          <a:xfrm flipV="1">
            <a:off x="4361227" y="3348078"/>
            <a:ext cx="0" cy="308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1889957" y="3486606"/>
            <a:ext cx="4781176" cy="23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V="1">
            <a:off x="1889957" y="3462702"/>
            <a:ext cx="0" cy="274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068697" y="3646893"/>
            <a:ext cx="1674686" cy="50969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  <a:buClrTx/>
            </a:pPr>
            <a:r>
              <a:rPr lang="es-EC" altLang="es-MX" sz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Deficientes estándares de calidad</a:t>
            </a:r>
            <a:endParaRPr lang="es-MX" altLang="es-MX" sz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4" name="Conector recto de flecha 23"/>
          <p:cNvCxnSpPr/>
          <p:nvPr/>
        </p:nvCxnSpPr>
        <p:spPr>
          <a:xfrm flipV="1">
            <a:off x="6668145" y="3485396"/>
            <a:ext cx="0" cy="274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5841844" y="3646893"/>
            <a:ext cx="1489075" cy="50969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C" alt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Poco apoyo del personal</a:t>
            </a:r>
            <a:endParaRPr kumimoji="0" lang="es-MX" altLang="es-MX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Conector recto de flecha 24"/>
          <p:cNvCxnSpPr/>
          <p:nvPr/>
        </p:nvCxnSpPr>
        <p:spPr>
          <a:xfrm flipH="1" flipV="1">
            <a:off x="6668145" y="4156588"/>
            <a:ext cx="8336" cy="182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5239903" y="4510503"/>
            <a:ext cx="1150428" cy="49739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C" alt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Bajos incentivos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6" name="Conector recto de flecha 25"/>
          <p:cNvCxnSpPr/>
          <p:nvPr/>
        </p:nvCxnSpPr>
        <p:spPr>
          <a:xfrm flipV="1">
            <a:off x="4348170" y="2426489"/>
            <a:ext cx="0" cy="304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865594" y="2683415"/>
            <a:ext cx="2991266" cy="6646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s-EC" alt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Deficiente gestión empresarial en </a:t>
            </a:r>
            <a:r>
              <a:rPr kumimoji="0" lang="es-MX" alt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alojamientos turísticos categoría hostales de los cantones Quito  y Rumiñahui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es-MX" altLang="es-MX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Conector recto de flecha 27"/>
          <p:cNvCxnSpPr/>
          <p:nvPr/>
        </p:nvCxnSpPr>
        <p:spPr>
          <a:xfrm flipV="1">
            <a:off x="1876900" y="2419205"/>
            <a:ext cx="0" cy="169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1876900" y="2584084"/>
            <a:ext cx="4778349" cy="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 flipV="1">
            <a:off x="6655249" y="2423872"/>
            <a:ext cx="0" cy="169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V="1">
            <a:off x="4361227" y="1661170"/>
            <a:ext cx="0" cy="304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/>
          <p:nvPr/>
        </p:nvCxnSpPr>
        <p:spPr>
          <a:xfrm flipV="1">
            <a:off x="1893227" y="1799366"/>
            <a:ext cx="0" cy="169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>
            <a:off x="1889957" y="1805117"/>
            <a:ext cx="4778349" cy="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 flipV="1">
            <a:off x="6676481" y="1805117"/>
            <a:ext cx="0" cy="169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435943" y="1950708"/>
            <a:ext cx="1826784" cy="48597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s-EC" alt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Inactivación</a:t>
            </a:r>
            <a:r>
              <a:rPr kumimoji="0" lang="es-EC" altLang="es-MX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de permisos de operación</a:t>
            </a:r>
            <a:endParaRPr kumimoji="0" lang="es-MX" altLang="es-MX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147804" y="1940518"/>
            <a:ext cx="1595579" cy="48597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s-EC" alt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Problemas de salud incrementada</a:t>
            </a:r>
            <a:endParaRPr kumimoji="0" lang="es-MX" altLang="es-MX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5841844" y="1940518"/>
            <a:ext cx="1487488" cy="48597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buClrTx/>
            </a:pPr>
            <a:r>
              <a:rPr lang="es-EC" altLang="es-MX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Atención al cliente  inadecuada </a:t>
            </a:r>
            <a:endParaRPr lang="es-MX" altLang="es-MX" sz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es-MX" altLang="es-MX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1" name="Conector recto de flecha 40"/>
          <p:cNvCxnSpPr/>
          <p:nvPr/>
        </p:nvCxnSpPr>
        <p:spPr>
          <a:xfrm flipV="1">
            <a:off x="4369890" y="1026419"/>
            <a:ext cx="0" cy="304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3596015" y="1190806"/>
            <a:ext cx="1489075" cy="47261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s-EC" altLang="es-MX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Baja tasa de ocupación</a:t>
            </a:r>
            <a:endParaRPr kumimoji="0" lang="es-MX" altLang="es-MX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363243"/>
              </p:ext>
            </p:extLst>
          </p:nvPr>
        </p:nvGraphicFramePr>
        <p:xfrm>
          <a:off x="5422798" y="1014896"/>
          <a:ext cx="1638300" cy="6241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191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2061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2015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2016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2061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57,7%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56,8%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5" name="Flecha izquierda 14"/>
          <p:cNvSpPr/>
          <p:nvPr/>
        </p:nvSpPr>
        <p:spPr>
          <a:xfrm>
            <a:off x="3079648" y="1230344"/>
            <a:ext cx="409575" cy="19676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redondeado 16"/>
          <p:cNvSpPr/>
          <p:nvPr/>
        </p:nvSpPr>
        <p:spPr>
          <a:xfrm>
            <a:off x="2103354" y="1147435"/>
            <a:ext cx="800100" cy="3804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0,9%</a:t>
            </a:r>
            <a:endParaRPr lang="es-ES" dirty="0"/>
          </a:p>
        </p:txBody>
      </p:sp>
      <p:sp>
        <p:nvSpPr>
          <p:cNvPr id="3" name="Elipse 2"/>
          <p:cNvSpPr/>
          <p:nvPr/>
        </p:nvSpPr>
        <p:spPr>
          <a:xfrm>
            <a:off x="2686055" y="2674496"/>
            <a:ext cx="3257546" cy="7453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Elipse 17"/>
          <p:cNvSpPr/>
          <p:nvPr/>
        </p:nvSpPr>
        <p:spPr>
          <a:xfrm>
            <a:off x="3284435" y="681996"/>
            <a:ext cx="2138363" cy="39075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AutoShape 9"/>
          <p:cNvSpPr>
            <a:spLocks noChangeArrowheads="1"/>
          </p:cNvSpPr>
          <p:nvPr/>
        </p:nvSpPr>
        <p:spPr bwMode="auto">
          <a:xfrm>
            <a:off x="6976444" y="4510503"/>
            <a:ext cx="1116673" cy="47879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s-EC" alt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Falta de capacitación</a:t>
            </a:r>
            <a:endParaRPr kumimoji="0" lang="es-MX" altLang="es-MX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Conector recto 33"/>
          <p:cNvCxnSpPr/>
          <p:nvPr/>
        </p:nvCxnSpPr>
        <p:spPr>
          <a:xfrm>
            <a:off x="5805898" y="4338866"/>
            <a:ext cx="1716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/>
          <p:nvPr/>
        </p:nvCxnSpPr>
        <p:spPr>
          <a:xfrm flipH="1" flipV="1">
            <a:off x="5805898" y="4339676"/>
            <a:ext cx="9219" cy="170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>
            <a:stCxn id="33" idx="0"/>
          </p:cNvCxnSpPr>
          <p:nvPr/>
        </p:nvCxnSpPr>
        <p:spPr>
          <a:xfrm flipH="1" flipV="1">
            <a:off x="7524791" y="4338293"/>
            <a:ext cx="9990" cy="172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41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77625" y="616000"/>
            <a:ext cx="5760300" cy="680700"/>
          </a:xfrm>
        </p:spPr>
        <p:txBody>
          <a:bodyPr/>
          <a:lstStyle/>
          <a:p>
            <a:r>
              <a:rPr lang="es-EC" sz="3200" dirty="0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Gestión de talento humano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30</a:t>
            </a:fld>
            <a:endParaRPr lang="es-ES"/>
          </a:p>
        </p:txBody>
      </p:sp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5" y="1218575"/>
            <a:ext cx="4549279" cy="1505575"/>
          </a:xfrm>
          <a:prstGeom prst="rect">
            <a:avLst/>
          </a:prstGeom>
        </p:spPr>
      </p:pic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4" y="1226331"/>
            <a:ext cx="4466810" cy="1555339"/>
          </a:xfrm>
          <a:prstGeom prst="rect">
            <a:avLst/>
          </a:prstGeom>
        </p:spPr>
      </p:pic>
      <p:pic>
        <p:nvPicPr>
          <p:cNvPr id="10" name="Imagen 9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59" y="3009900"/>
            <a:ext cx="4204295" cy="1954340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1152525" y="1771650"/>
            <a:ext cx="3486149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5476875" y="2257425"/>
            <a:ext cx="3628609" cy="4095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/>
          <p:cNvSpPr/>
          <p:nvPr/>
        </p:nvSpPr>
        <p:spPr>
          <a:xfrm>
            <a:off x="3000375" y="3987070"/>
            <a:ext cx="3628609" cy="40957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5557202" y="116602"/>
            <a:ext cx="422583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rgbClr val="3796BF"/>
              </a:buClr>
              <a:buSzPts val="3000"/>
              <a:buFont typeface="Oswald"/>
              <a:buNone/>
            </a:pP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FASE </a:t>
            </a:r>
            <a:r>
              <a:rPr lang="es-EC" sz="3000" b="1" dirty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II: </a:t>
            </a: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Diagnóstico</a:t>
            </a:r>
            <a:endParaRPr lang="es-EC" sz="3000" b="1" dirty="0">
              <a:solidFill>
                <a:srgbClr val="3796BF"/>
              </a:solidFill>
              <a:latin typeface="Oswald"/>
              <a:ea typeface="Oswald"/>
              <a:cs typeface="Oswal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83676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-466725" y="85724"/>
            <a:ext cx="9686925" cy="49434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31</a:t>
            </a:fld>
            <a:endParaRPr lang="es-ES"/>
          </a:p>
        </p:txBody>
      </p:sp>
      <p:sp>
        <p:nvSpPr>
          <p:cNvPr id="4" name="Marcador de texto 2"/>
          <p:cNvSpPr txBox="1">
            <a:spLocks/>
          </p:cNvSpPr>
          <p:nvPr/>
        </p:nvSpPr>
        <p:spPr>
          <a:xfrm>
            <a:off x="3174415" y="2761473"/>
            <a:ext cx="2754482" cy="8536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800" b="1" dirty="0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Comercialización / ventas</a:t>
            </a:r>
          </a:p>
        </p:txBody>
      </p: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"/>
          <a:stretch/>
        </p:blipFill>
        <p:spPr bwMode="auto">
          <a:xfrm>
            <a:off x="-252961" y="552449"/>
            <a:ext cx="3167380" cy="237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"/>
          <a:stretch/>
        </p:blipFill>
        <p:spPr bwMode="auto">
          <a:xfrm>
            <a:off x="6100486" y="658213"/>
            <a:ext cx="2786380" cy="209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"/>
          <a:stretch/>
        </p:blipFill>
        <p:spPr bwMode="auto">
          <a:xfrm>
            <a:off x="0" y="2931060"/>
            <a:ext cx="2914419" cy="218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"/>
          <a:stretch/>
        </p:blipFill>
        <p:spPr bwMode="auto">
          <a:xfrm>
            <a:off x="6012079" y="2788671"/>
            <a:ext cx="2992558" cy="224052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/>
          <p:cNvSpPr/>
          <p:nvPr/>
        </p:nvSpPr>
        <p:spPr>
          <a:xfrm>
            <a:off x="5557202" y="116602"/>
            <a:ext cx="422583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rgbClr val="3796BF"/>
              </a:buClr>
              <a:buSzPts val="3000"/>
              <a:buFont typeface="Oswald"/>
              <a:buNone/>
            </a:pP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FASE </a:t>
            </a:r>
            <a:r>
              <a:rPr lang="es-EC" sz="3000" b="1" dirty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II: </a:t>
            </a: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Diagnóstico</a:t>
            </a:r>
            <a:endParaRPr lang="es-EC" sz="3000" b="1" dirty="0">
              <a:solidFill>
                <a:srgbClr val="3796BF"/>
              </a:solidFill>
              <a:latin typeface="Oswald"/>
              <a:ea typeface="Oswald"/>
              <a:cs typeface="Oswald"/>
              <a:sym typeface="Roboto Condensed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671506" y="2076928"/>
            <a:ext cx="57603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es-EC" sz="3200" dirty="0" smtClean="0">
                <a:solidFill>
                  <a:srgbClr val="FF9900"/>
                </a:solidFill>
                <a:sym typeface="Arial"/>
              </a:rPr>
              <a:t>Análisis </a:t>
            </a:r>
            <a:br>
              <a:rPr lang="es-EC" sz="3200" dirty="0" smtClean="0">
                <a:solidFill>
                  <a:srgbClr val="FF9900"/>
                </a:solidFill>
                <a:sym typeface="Arial"/>
              </a:rPr>
            </a:br>
            <a:r>
              <a:rPr lang="es-EC" sz="3200" dirty="0" smtClean="0">
                <a:solidFill>
                  <a:srgbClr val="FF9900"/>
                </a:solidFill>
                <a:sym typeface="Arial"/>
              </a:rPr>
              <a:t>Descriptivo</a:t>
            </a:r>
            <a:endParaRPr lang="es-ES" sz="3200" dirty="0">
              <a:solidFill>
                <a:srgbClr val="FF99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135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-62496" y="116602"/>
            <a:ext cx="9075865" cy="50391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32</a:t>
            </a:fld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441284" y="177447"/>
            <a:ext cx="421730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2">
              <a:buClr>
                <a:srgbClr val="3796BF"/>
              </a:buClr>
              <a:buSzPts val="3000"/>
            </a:pPr>
            <a:r>
              <a:rPr lang="es-EC" sz="2800" b="1" dirty="0">
                <a:solidFill>
                  <a:srgbClr val="FF9900"/>
                </a:solidFill>
                <a:latin typeface="Oswald"/>
                <a:ea typeface="Oswald"/>
                <a:cs typeface="Oswald"/>
                <a:sym typeface="Oswald"/>
              </a:rPr>
              <a:t>Análisis de rentabilidad </a:t>
            </a:r>
            <a:endParaRPr lang="es-MX" sz="2800" b="1" dirty="0">
              <a:solidFill>
                <a:srgbClr val="FF99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5" name="Imagen 1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0"/>
          <a:stretch/>
        </p:blipFill>
        <p:spPr bwMode="auto">
          <a:xfrm>
            <a:off x="537116" y="628127"/>
            <a:ext cx="3047185" cy="20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84" y="2871759"/>
            <a:ext cx="3143017" cy="222213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ángulo 17"/>
          <p:cNvSpPr/>
          <p:nvPr/>
        </p:nvSpPr>
        <p:spPr>
          <a:xfrm>
            <a:off x="5557202" y="116602"/>
            <a:ext cx="422583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rgbClr val="3796BF"/>
              </a:buClr>
              <a:buSzPts val="3000"/>
              <a:buFont typeface="Oswald"/>
              <a:buNone/>
            </a:pP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FASE </a:t>
            </a:r>
            <a:r>
              <a:rPr lang="es-EC" sz="3000" b="1" dirty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II: </a:t>
            </a: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Diagnóstico</a:t>
            </a:r>
            <a:endParaRPr lang="es-EC" sz="3000" b="1" dirty="0">
              <a:solidFill>
                <a:srgbClr val="3796BF"/>
              </a:solidFill>
              <a:latin typeface="Oswald"/>
              <a:ea typeface="Oswald"/>
              <a:cs typeface="Oswald"/>
              <a:sym typeface="Roboto Condensed"/>
            </a:endParaRPr>
          </a:p>
        </p:txBody>
      </p:sp>
      <p:pic>
        <p:nvPicPr>
          <p:cNvPr id="10" name="Imagen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436" y="2960540"/>
            <a:ext cx="3402098" cy="217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436" y="629192"/>
            <a:ext cx="3550967" cy="2283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1364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33</a:t>
            </a:fld>
            <a:endParaRPr lang="es-MX"/>
          </a:p>
        </p:txBody>
      </p:sp>
      <p:sp>
        <p:nvSpPr>
          <p:cNvPr id="3" name="Rectángulo redondeado 2"/>
          <p:cNvSpPr/>
          <p:nvPr/>
        </p:nvSpPr>
        <p:spPr>
          <a:xfrm>
            <a:off x="-62496" y="116602"/>
            <a:ext cx="9075865" cy="50391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214999" y="250528"/>
            <a:ext cx="55130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2">
              <a:buClr>
                <a:srgbClr val="3796BF"/>
              </a:buClr>
              <a:buSzPts val="3000"/>
            </a:pPr>
            <a:r>
              <a:rPr lang="es-MX" sz="2000" b="1" dirty="0">
                <a:solidFill>
                  <a:srgbClr val="FF9900"/>
                </a:solidFill>
                <a:latin typeface="Oswald"/>
                <a:ea typeface="Oswald"/>
                <a:cs typeface="Oswald"/>
              </a:rPr>
              <a:t>Calificación de la gestión empresarial </a:t>
            </a: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091312699"/>
              </p:ext>
            </p:extLst>
          </p:nvPr>
        </p:nvGraphicFramePr>
        <p:xfrm>
          <a:off x="513291" y="787201"/>
          <a:ext cx="7924290" cy="1867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886422140"/>
              </p:ext>
            </p:extLst>
          </p:nvPr>
        </p:nvGraphicFramePr>
        <p:xfrm>
          <a:off x="214999" y="2793479"/>
          <a:ext cx="3839513" cy="2245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1292346509"/>
              </p:ext>
            </p:extLst>
          </p:nvPr>
        </p:nvGraphicFramePr>
        <p:xfrm>
          <a:off x="4445000" y="2793479"/>
          <a:ext cx="3992581" cy="224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ángulo 9"/>
          <p:cNvSpPr/>
          <p:nvPr/>
        </p:nvSpPr>
        <p:spPr>
          <a:xfrm>
            <a:off x="5557202" y="116602"/>
            <a:ext cx="422583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rgbClr val="3796BF"/>
              </a:buClr>
              <a:buSzPts val="3000"/>
              <a:buFont typeface="Oswald"/>
              <a:buNone/>
            </a:pP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FASE </a:t>
            </a:r>
            <a:r>
              <a:rPr lang="es-EC" sz="3000" b="1" dirty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II: </a:t>
            </a: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Diagnóstico</a:t>
            </a:r>
            <a:endParaRPr lang="es-EC" sz="3000" b="1" dirty="0">
              <a:solidFill>
                <a:srgbClr val="3796BF"/>
              </a:solidFill>
              <a:latin typeface="Oswald"/>
              <a:ea typeface="Oswald"/>
              <a:cs typeface="Oswal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84164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34</a:t>
            </a:fld>
            <a:endParaRPr lang="es-MX"/>
          </a:p>
        </p:txBody>
      </p:sp>
      <p:sp>
        <p:nvSpPr>
          <p:cNvPr id="4" name="Rectángulo redondeado 3"/>
          <p:cNvSpPr/>
          <p:nvPr/>
        </p:nvSpPr>
        <p:spPr>
          <a:xfrm>
            <a:off x="-62496" y="116602"/>
            <a:ext cx="9075865" cy="50391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5557202" y="116602"/>
            <a:ext cx="422583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rgbClr val="3796BF"/>
              </a:buClr>
              <a:buSzPts val="3000"/>
              <a:buFont typeface="Oswald"/>
              <a:buNone/>
            </a:pP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FASE </a:t>
            </a:r>
            <a:r>
              <a:rPr lang="es-EC" sz="3000" b="1" dirty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II: </a:t>
            </a: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Diagnóstico</a:t>
            </a:r>
            <a:endParaRPr lang="es-EC" sz="3000" b="1" dirty="0">
              <a:solidFill>
                <a:srgbClr val="3796BF"/>
              </a:solidFill>
              <a:latin typeface="Oswald"/>
              <a:ea typeface="Oswald"/>
              <a:cs typeface="Oswald"/>
              <a:sym typeface="Roboto Condensed"/>
            </a:endParaRP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2749296908"/>
              </p:ext>
            </p:extLst>
          </p:nvPr>
        </p:nvGraphicFramePr>
        <p:xfrm>
          <a:off x="214999" y="896859"/>
          <a:ext cx="4729269" cy="184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722527"/>
            <a:ext cx="3568699" cy="2137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44" y="2859800"/>
            <a:ext cx="3839514" cy="21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699" y="2910368"/>
            <a:ext cx="3568699" cy="219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/>
          <p:cNvSpPr/>
          <p:nvPr/>
        </p:nvSpPr>
        <p:spPr>
          <a:xfrm>
            <a:off x="214999" y="250528"/>
            <a:ext cx="55130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2">
              <a:buClr>
                <a:srgbClr val="3796BF"/>
              </a:buClr>
              <a:buSzPts val="3000"/>
            </a:pPr>
            <a:r>
              <a:rPr lang="es-MX" sz="2000" b="1" dirty="0">
                <a:solidFill>
                  <a:srgbClr val="FF9900"/>
                </a:solidFill>
                <a:latin typeface="Oswald"/>
                <a:ea typeface="Oswald"/>
                <a:cs typeface="Oswald"/>
              </a:rPr>
              <a:t>Calificación de la gestión empresarial </a:t>
            </a:r>
          </a:p>
        </p:txBody>
      </p:sp>
    </p:spTree>
    <p:extLst>
      <p:ext uri="{BB962C8B-B14F-4D97-AF65-F5344CB8AC3E}">
        <p14:creationId xmlns:p14="http://schemas.microsoft.com/office/powerpoint/2010/main" val="10538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35</a:t>
            </a:fld>
            <a:endParaRPr lang="es-MX"/>
          </a:p>
        </p:txBody>
      </p:sp>
      <p:sp>
        <p:nvSpPr>
          <p:cNvPr id="4" name="Rectángulo redondeado 3"/>
          <p:cNvSpPr/>
          <p:nvPr/>
        </p:nvSpPr>
        <p:spPr>
          <a:xfrm>
            <a:off x="-62496" y="116602"/>
            <a:ext cx="9075865" cy="50391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5557202" y="116602"/>
            <a:ext cx="422583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rgbClr val="3796BF"/>
              </a:buClr>
              <a:buSzPts val="3000"/>
              <a:buFont typeface="Oswald"/>
              <a:buNone/>
            </a:pP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FASE </a:t>
            </a:r>
            <a:r>
              <a:rPr lang="es-EC" sz="3000" b="1" dirty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II: </a:t>
            </a: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Diagnóstico</a:t>
            </a:r>
            <a:endParaRPr lang="es-EC" sz="3000" b="1" dirty="0">
              <a:solidFill>
                <a:srgbClr val="3796BF"/>
              </a:solidFill>
              <a:latin typeface="Oswald"/>
              <a:ea typeface="Oswald"/>
              <a:cs typeface="Oswald"/>
              <a:sym typeface="Roboto Condensed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42147" y="422677"/>
            <a:ext cx="45432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buClr>
                <a:srgbClr val="3796BF"/>
              </a:buClr>
              <a:buSzPts val="3000"/>
              <a:tabLst>
                <a:tab pos="1075690" algn="l"/>
              </a:tabLst>
            </a:pPr>
            <a:r>
              <a:rPr lang="es-MX" sz="2000" b="1" dirty="0">
                <a:solidFill>
                  <a:srgbClr val="FF9900"/>
                </a:solidFill>
                <a:latin typeface="Oswald"/>
                <a:ea typeface="Oswald"/>
                <a:cs typeface="Oswald"/>
              </a:rPr>
              <a:t>Relación gestión empresarial y rentabilidad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745284"/>
              </p:ext>
            </p:extLst>
          </p:nvPr>
        </p:nvGraphicFramePr>
        <p:xfrm>
          <a:off x="304543" y="974974"/>
          <a:ext cx="8341786" cy="3908322"/>
        </p:xfrm>
        <a:graphic>
          <a:graphicData uri="http://schemas.openxmlformats.org/drawingml/2006/table">
            <a:tbl>
              <a:tblPr firstRow="1" firstCol="1" bandRow="1">
                <a:tableStyleId>{62C119B8-D12F-40DF-A277-AD36F6BA7776}</a:tableStyleId>
              </a:tblPr>
              <a:tblGrid>
                <a:gridCol w="19069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69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7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8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7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59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064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3770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 </a:t>
                      </a:r>
                      <a:endParaRPr lang="es-MX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Evaluación encuesta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REV PAR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ADR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ARPAR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GOPPAR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0187"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Evaluación encuesta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Correlación de Pearson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,165</a:t>
                      </a:r>
                      <a:endParaRPr lang="es-MX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-,006</a:t>
                      </a:r>
                      <a:endParaRPr lang="es-MX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-,034</a:t>
                      </a:r>
                      <a:endParaRPr lang="es-MX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-,034</a:t>
                      </a:r>
                      <a:endParaRPr lang="es-MX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16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Sig. (bilateral)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 </a:t>
                      </a:r>
                      <a:endParaRPr lang="es-MX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,069</a:t>
                      </a:r>
                      <a:endParaRPr lang="es-MX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,950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,710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,710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16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N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0187"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REV PAR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Correlación de Pearson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,165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,737</a:t>
                      </a:r>
                      <a:r>
                        <a:rPr lang="es-EC" sz="1200" baseline="30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**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-,124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-,124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16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Sig. (bilateral)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,069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 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,000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,174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,174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16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N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0187"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ADR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Correlación de Pearson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-,006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,737</a:t>
                      </a:r>
                      <a:r>
                        <a:rPr lang="es-EC" sz="1200" baseline="30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**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-,230</a:t>
                      </a:r>
                      <a:r>
                        <a:rPr lang="es-EC" sz="1200" baseline="30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*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-,230</a:t>
                      </a:r>
                      <a:r>
                        <a:rPr lang="es-EC" sz="1200" baseline="30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*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16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Sig. (bilateral)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,950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,000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 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,011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,011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16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N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0187"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ARPAR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Correlación de Pearson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-,034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-,124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-,230</a:t>
                      </a:r>
                      <a:r>
                        <a:rPr lang="es-EC" sz="1200" baseline="30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*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1,000</a:t>
                      </a:r>
                      <a:r>
                        <a:rPr lang="es-EC" sz="1200" baseline="30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**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16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Sig. (bilateral)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,710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,174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,011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 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,000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16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N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0187"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GOPPAR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Correlación de Pearson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-,034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-,124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-,230</a:t>
                      </a:r>
                      <a:r>
                        <a:rPr lang="es-EC" sz="1200" baseline="30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*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1,000</a:t>
                      </a:r>
                      <a:r>
                        <a:rPr lang="es-EC" sz="1200" baseline="30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**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16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Sig. (bilateral)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,710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,174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,011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,000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 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16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N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122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1640">
                <a:tc gridSpan="7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**. La correlación es significativa en el nivel 0,01 (bilateral).</a:t>
                      </a:r>
                      <a:endParaRPr lang="es-MX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01640">
                <a:tc gridSpan="7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*. La correlación es significativa en el nivel 0,05 (bilateral).</a:t>
                      </a:r>
                      <a:endParaRPr lang="es-MX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5348291" y="974974"/>
            <a:ext cx="852488" cy="6506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6222999" y="974974"/>
            <a:ext cx="2410629" cy="6506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386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36</a:t>
            </a:fld>
            <a:endParaRPr lang="es-MX"/>
          </a:p>
        </p:txBody>
      </p:sp>
      <p:sp>
        <p:nvSpPr>
          <p:cNvPr id="4" name="Rectángulo redondeado 3"/>
          <p:cNvSpPr/>
          <p:nvPr/>
        </p:nvSpPr>
        <p:spPr>
          <a:xfrm>
            <a:off x="-62496" y="116602"/>
            <a:ext cx="9075865" cy="50391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5557202" y="116602"/>
            <a:ext cx="422583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rgbClr val="3796BF"/>
              </a:buClr>
              <a:buSzPts val="3000"/>
              <a:buFont typeface="Oswald"/>
              <a:buNone/>
            </a:pP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FASE </a:t>
            </a:r>
            <a:r>
              <a:rPr lang="es-EC" sz="3000" b="1" dirty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II: </a:t>
            </a: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Diagnóstico</a:t>
            </a:r>
            <a:endParaRPr lang="es-EC" sz="3000" b="1" dirty="0">
              <a:solidFill>
                <a:srgbClr val="3796BF"/>
              </a:solidFill>
              <a:latin typeface="Oswald"/>
              <a:ea typeface="Oswald"/>
              <a:cs typeface="Oswald"/>
              <a:sym typeface="Roboto Condensed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175689"/>
              </p:ext>
            </p:extLst>
          </p:nvPr>
        </p:nvGraphicFramePr>
        <p:xfrm>
          <a:off x="565415" y="1043589"/>
          <a:ext cx="8150384" cy="2640179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40751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75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811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cap="all" dirty="0">
                          <a:solidFill>
                            <a:schemeClr val="tx1"/>
                          </a:solidFill>
                          <a:effectLst/>
                        </a:rPr>
                        <a:t>FORTALEZAS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6522" marR="46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cap="all" dirty="0">
                          <a:solidFill>
                            <a:schemeClr val="tx1"/>
                          </a:solidFill>
                          <a:effectLst/>
                        </a:rPr>
                        <a:t>OPORTUNIDADES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6522" marR="46522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7441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</a:rPr>
                        <a:t>Precio competitivo en el mercado</a:t>
                      </a:r>
                      <a:endParaRPr lang="es-MX" sz="12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</a:rPr>
                        <a:t>Oferta de productos y servicios complementarios al servicio de alojamiento</a:t>
                      </a:r>
                      <a:endParaRPr lang="es-MX" sz="12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</a:rPr>
                        <a:t>Alta atracción para turistas extranjeros</a:t>
                      </a:r>
                      <a:endParaRPr lang="es-MX" sz="12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</a:rPr>
                        <a:t>Formas de pago accesibles</a:t>
                      </a:r>
                      <a:endParaRPr lang="es-MX" sz="12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</a:rPr>
                        <a:t>Ubicación estratégica para segmentación de mercado</a:t>
                      </a:r>
                      <a:endParaRPr lang="es-MX" sz="1200" b="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6522" marR="4652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</a:rPr>
                        <a:t>Servicios Certificados por entidades de control.</a:t>
                      </a:r>
                      <a:endParaRPr lang="es-MX" sz="12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</a:rPr>
                        <a:t>Índice </a:t>
                      </a: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de inflación estable</a:t>
                      </a:r>
                      <a:endParaRPr lang="es-MX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342900" marR="0" lvl="0" indent="-34290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Baja </a:t>
                      </a: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tasa de incremento salarial anual</a:t>
                      </a:r>
                      <a:endParaRPr lang="es-MX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342900" marR="0" lvl="0" indent="-34290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Alto atractivo turístico</a:t>
                      </a:r>
                      <a:endParaRPr lang="es-MX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342900" marR="0" lvl="0" indent="-34290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Incremento de </a:t>
                      </a: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</a:rPr>
                        <a:t>mercado vía web</a:t>
                      </a:r>
                      <a:endParaRPr lang="es-MX" sz="12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</a:rPr>
                        <a:t>Accesibilidad al aeropuerto </a:t>
                      </a:r>
                      <a:endParaRPr lang="es-MX" sz="1200" b="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6522" marR="4652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345702" y="50836"/>
            <a:ext cx="16011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200000"/>
              </a:lnSpc>
              <a:tabLst>
                <a:tab pos="1075690" algn="l"/>
              </a:tabLst>
            </a:pPr>
            <a:r>
              <a:rPr lang="es-MX" sz="2400" b="1" dirty="0">
                <a:solidFill>
                  <a:srgbClr val="FF9900"/>
                </a:solidFill>
                <a:latin typeface="Oswald"/>
                <a:ea typeface="Oswald"/>
                <a:cs typeface="Oswald"/>
              </a:rPr>
              <a:t>FODA</a:t>
            </a:r>
          </a:p>
        </p:txBody>
      </p:sp>
    </p:spTree>
    <p:extLst>
      <p:ext uri="{BB962C8B-B14F-4D97-AF65-F5344CB8AC3E}">
        <p14:creationId xmlns:p14="http://schemas.microsoft.com/office/powerpoint/2010/main" val="30111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37</a:t>
            </a:fld>
            <a:endParaRPr lang="es-MX"/>
          </a:p>
        </p:txBody>
      </p:sp>
      <p:sp>
        <p:nvSpPr>
          <p:cNvPr id="4" name="Rectángulo redondeado 3"/>
          <p:cNvSpPr/>
          <p:nvPr/>
        </p:nvSpPr>
        <p:spPr>
          <a:xfrm>
            <a:off x="-62496" y="116602"/>
            <a:ext cx="9075865" cy="50391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5557202" y="116602"/>
            <a:ext cx="422583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rgbClr val="3796BF"/>
              </a:buClr>
              <a:buSzPts val="3000"/>
              <a:buFont typeface="Oswald"/>
              <a:buNone/>
            </a:pP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FASE </a:t>
            </a:r>
            <a:r>
              <a:rPr lang="es-EC" sz="3000" b="1" dirty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II: </a:t>
            </a: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Diagnóstico</a:t>
            </a:r>
            <a:endParaRPr lang="es-EC" sz="3000" b="1" dirty="0">
              <a:solidFill>
                <a:srgbClr val="3796BF"/>
              </a:solidFill>
              <a:latin typeface="Oswald"/>
              <a:ea typeface="Oswald"/>
              <a:cs typeface="Oswald"/>
              <a:sym typeface="Roboto Condensed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346648"/>
              </p:ext>
            </p:extLst>
          </p:nvPr>
        </p:nvGraphicFramePr>
        <p:xfrm>
          <a:off x="565415" y="683863"/>
          <a:ext cx="7810500" cy="4397633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3905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05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475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cap="all" dirty="0">
                          <a:solidFill>
                            <a:schemeClr val="tx1"/>
                          </a:solidFill>
                          <a:effectLst/>
                        </a:rPr>
                        <a:t>DEBILIDADES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20564" marR="205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200" cap="all" dirty="0" smtClean="0">
                          <a:solidFill>
                            <a:schemeClr val="tx1"/>
                          </a:solidFill>
                          <a:effectLst/>
                        </a:rPr>
                        <a:t>AMENAZAS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endParaRPr lang="es-MX" sz="1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20564" marR="20564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7856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Disponibilidad habitaciones 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</a:rPr>
                        <a:t>Deficiente atención al cliente </a:t>
                      </a:r>
                      <a:endParaRPr lang="es-MX" sz="12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Reducida inversión en mejora de infraestructura</a:t>
                      </a:r>
                      <a:endParaRPr lang="es-MX" sz="12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Personal 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poco capacitado </a:t>
                      </a: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r>
                        <a:rPr lang="es-EC" sz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motivado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Omisión de afiliación y pago de beneficios sociales 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Seguridad 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en las instalaciones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No contar con un plan de alojamiento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No elaborar un presupuesto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No poseer 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convenios y alianzas estratégicas 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No realizar publicidad en medios digitales 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No dar atención a quejas y reclamos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No contar con acceso para personas con capacidades especiales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No 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contar con un plan de limpieza frecuente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Ingresos no facturados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  <a:tab pos="1457960" algn="l"/>
                        </a:tabLs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No manejar un sistema de reservas. 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20564" marR="205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</a:tabLs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Inestabilidad política y económica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</a:tabLs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Altas tasas de interés para préstamos 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</a:tabLs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Altas comisiones cobradas por empresas creadoras de aplicaciones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</a:tabLs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Competencia cerca del aeropuerto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075690" algn="l"/>
                        </a:tabLst>
                      </a:pP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20564" marR="2056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345702" y="-59334"/>
            <a:ext cx="16011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200000"/>
              </a:lnSpc>
              <a:tabLst>
                <a:tab pos="1075690" algn="l"/>
              </a:tabLst>
            </a:pPr>
            <a:r>
              <a:rPr lang="es-MX" sz="2400" b="1" dirty="0">
                <a:solidFill>
                  <a:srgbClr val="FF9900"/>
                </a:solidFill>
                <a:latin typeface="Oswald"/>
                <a:ea typeface="Oswald"/>
                <a:cs typeface="Oswald"/>
              </a:rPr>
              <a:t>FODA</a:t>
            </a:r>
          </a:p>
        </p:txBody>
      </p:sp>
    </p:spTree>
    <p:extLst>
      <p:ext uri="{BB962C8B-B14F-4D97-AF65-F5344CB8AC3E}">
        <p14:creationId xmlns:p14="http://schemas.microsoft.com/office/powerpoint/2010/main" val="199925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114300" y="250429"/>
            <a:ext cx="9423400" cy="4893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38</a:t>
            </a:fld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5468302" y="195372"/>
            <a:ext cx="422583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rgbClr val="3796BF"/>
              </a:buClr>
              <a:buSzPts val="3000"/>
              <a:buFont typeface="Oswald"/>
              <a:buNone/>
            </a:pP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FASE III</a:t>
            </a:r>
            <a:r>
              <a:rPr lang="es-EC" sz="3000" b="1" dirty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: </a:t>
            </a:r>
            <a:r>
              <a:rPr lang="es-EC" sz="3000" b="1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Roboto Condensed"/>
              </a:rPr>
              <a:t>Implantación</a:t>
            </a:r>
            <a:endParaRPr lang="es-EC" sz="3000" b="1" dirty="0">
              <a:solidFill>
                <a:srgbClr val="3796BF"/>
              </a:solidFill>
              <a:latin typeface="Oswald"/>
              <a:ea typeface="Oswald"/>
              <a:cs typeface="Oswald"/>
              <a:sym typeface="Roboto Condensed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58661" y="332612"/>
            <a:ext cx="6032421" cy="561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200000"/>
              </a:lnSpc>
              <a:tabLst>
                <a:tab pos="1075690" algn="l"/>
              </a:tabLst>
            </a:pPr>
            <a:r>
              <a:rPr lang="es-EC" sz="1800" b="1" dirty="0">
                <a:solidFill>
                  <a:srgbClr val="FF9900"/>
                </a:solidFill>
                <a:latin typeface="Oswald"/>
                <a:ea typeface="Oswald"/>
                <a:cs typeface="Oswald"/>
              </a:rPr>
              <a:t>Estrategias empresariales, estructura y rivalidad</a:t>
            </a:r>
            <a:endParaRPr lang="es-MX" sz="1800" b="1" dirty="0">
              <a:solidFill>
                <a:srgbClr val="FF9900"/>
              </a:solidFill>
              <a:latin typeface="Oswald"/>
              <a:ea typeface="Oswald"/>
              <a:cs typeface="Oswald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981900"/>
              </p:ext>
            </p:extLst>
          </p:nvPr>
        </p:nvGraphicFramePr>
        <p:xfrm>
          <a:off x="247650" y="976552"/>
          <a:ext cx="8502651" cy="3865612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7158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045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22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49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Estrategia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1792" marR="11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Acciones de mejora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1792" marR="11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</a:rPr>
                        <a:t>Factor Principal</a:t>
                      </a:r>
                      <a:endParaRPr lang="es-MX" sz="11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1792" marR="11792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0214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Reformar el Reglamento de Alojamientos </a:t>
                      </a:r>
                      <a:r>
                        <a:rPr lang="es-MX" sz="1100" dirty="0" smtClean="0">
                          <a:solidFill>
                            <a:schemeClr val="tx1"/>
                          </a:solidFill>
                          <a:effectLst/>
                        </a:rPr>
                        <a:t>Turísticos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1792" marR="1179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Normar una tarifa mínima por habitación 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1792" marR="11792" marT="0" marB="0"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Leyes y </a:t>
                      </a:r>
                      <a:r>
                        <a:rPr lang="es-MX" sz="1100" dirty="0" smtClean="0">
                          <a:solidFill>
                            <a:schemeClr val="tx1"/>
                          </a:solidFill>
                          <a:effectLst/>
                        </a:rPr>
                        <a:t>Normas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1792" marR="1179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76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Actualizar la normativa </a:t>
                      </a:r>
                      <a:r>
                        <a:rPr lang="es-MX" sz="110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s-MX" sz="11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MX" sz="1100" dirty="0" smtClean="0">
                          <a:solidFill>
                            <a:schemeClr val="tx1"/>
                          </a:solidFill>
                          <a:effectLst/>
                        </a:rPr>
                        <a:t>requerimientos </a:t>
                      </a: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por categoría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1792" marR="11792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2065213"/>
                  </a:ext>
                </a:extLst>
              </a:tr>
              <a:tr h="30372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Implantar instructivos </a:t>
                      </a:r>
                      <a:r>
                        <a:rPr lang="es-MX" sz="1100" dirty="0" smtClean="0">
                          <a:solidFill>
                            <a:schemeClr val="tx1"/>
                          </a:solidFill>
                          <a:effectLst/>
                        </a:rPr>
                        <a:t>especiales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1792" marR="11792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1155241"/>
                  </a:ext>
                </a:extLst>
              </a:tr>
              <a:tr h="55183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Emitir reglamentos para calificación, registro y </a:t>
                      </a:r>
                      <a:r>
                        <a:rPr lang="es-MX" sz="1100" dirty="0" smtClean="0">
                          <a:solidFill>
                            <a:schemeClr val="tx1"/>
                          </a:solidFill>
                          <a:effectLst/>
                        </a:rPr>
                        <a:t>renovación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1792" marR="11792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3913116"/>
                  </a:ext>
                </a:extLst>
              </a:tr>
              <a:tr h="77787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Implementar  controles </a:t>
                      </a:r>
                      <a:r>
                        <a:rPr lang="es-MX" sz="1100" dirty="0" smtClean="0">
                          <a:solidFill>
                            <a:schemeClr val="tx1"/>
                          </a:solidFill>
                          <a:effectLst/>
                        </a:rPr>
                        <a:t>de ARCSA y </a:t>
                      </a: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del Ministerio de Trabajo 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1792" marR="11792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Emitir un reglamento de control, inspección y  prevención de enfermedades profesionales 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1792" marR="11792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tx1"/>
                          </a:solidFill>
                          <a:effectLst/>
                        </a:rPr>
                        <a:t>Riesgos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laborales 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1792" marR="11792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427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Emitir un reglamento de control e inspección sobre el cumplimiento de código de trabajo 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1792" marR="11792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Precarización laboral 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1792" marR="11792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50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Implementar controles </a:t>
                      </a:r>
                      <a:r>
                        <a:rPr lang="es-MX" sz="1100" dirty="0" smtClean="0">
                          <a:solidFill>
                            <a:schemeClr val="tx1"/>
                          </a:solidFill>
                          <a:effectLst/>
                        </a:rPr>
                        <a:t>del </a:t>
                      </a: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SRI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1792" marR="1179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Implantar un instructivo de regulación, </a:t>
                      </a:r>
                      <a:endParaRPr lang="es-MX" sz="11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tx1"/>
                          </a:solidFill>
                          <a:effectLst/>
                        </a:rPr>
                        <a:t>inspección </a:t>
                      </a: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y </a:t>
                      </a:r>
                      <a:r>
                        <a:rPr lang="es-MX" sz="1100" dirty="0" smtClean="0">
                          <a:solidFill>
                            <a:schemeClr val="tx1"/>
                          </a:solidFill>
                          <a:effectLst/>
                        </a:rPr>
                        <a:t>control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1792" marR="1179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</a:rPr>
                        <a:t>Evasión fiscal 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1792" marR="1179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513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0" y="250429"/>
            <a:ext cx="9245600" cy="4771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39</a:t>
            </a:fld>
            <a:endParaRPr lang="es-MX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310896"/>
              </p:ext>
            </p:extLst>
          </p:nvPr>
        </p:nvGraphicFramePr>
        <p:xfrm>
          <a:off x="1948091" y="1209954"/>
          <a:ext cx="5206391" cy="413184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4209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9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53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53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55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203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Variaciones</a:t>
                      </a:r>
                      <a:endParaRPr lang="es-MX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2014/2013</a:t>
                      </a:r>
                      <a:endParaRPr lang="es-MX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2015/2014</a:t>
                      </a:r>
                      <a:endParaRPr lang="es-MX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2016/2015</a:t>
                      </a:r>
                      <a:endParaRPr lang="es-MX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Promedio</a:t>
                      </a:r>
                      <a:endParaRPr lang="es-MX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69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Ventas</a:t>
                      </a:r>
                      <a:endParaRPr lang="es-MX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10,28%</a:t>
                      </a:r>
                      <a:endParaRPr lang="es-MX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-7,69%</a:t>
                      </a:r>
                      <a:endParaRPr lang="es-MX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-9,45%</a:t>
                      </a:r>
                      <a:endParaRPr lang="es-MX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-2,29%</a:t>
                      </a:r>
                      <a:endParaRPr lang="es-MX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817312"/>
              </p:ext>
            </p:extLst>
          </p:nvPr>
        </p:nvGraphicFramePr>
        <p:xfrm>
          <a:off x="2805546" y="289961"/>
          <a:ext cx="5760000" cy="8149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766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50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88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50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17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226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037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Análisis vertical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2013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2014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Promedio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7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(-) Costo de ventas</a:t>
                      </a:r>
                      <a:endParaRPr lang="es-MX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47,22%</a:t>
                      </a:r>
                      <a:endParaRPr lang="es-MX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41,77%</a:t>
                      </a:r>
                      <a:endParaRPr lang="es-MX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38,98%</a:t>
                      </a:r>
                      <a:endParaRPr lang="es-MX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19,89%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36,97%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37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(-) Gastos operacionales</a:t>
                      </a:r>
                      <a:endParaRPr lang="es-MX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43,92%</a:t>
                      </a:r>
                      <a:endParaRPr lang="es-MX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51,25%</a:t>
                      </a:r>
                      <a:endParaRPr lang="es-MX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46,11%</a:t>
                      </a:r>
                      <a:endParaRPr lang="es-MX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58,85%</a:t>
                      </a:r>
                      <a:endParaRPr lang="es-MX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50,03%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37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Otros ingresos/egresos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6,73%</a:t>
                      </a:r>
                      <a:endParaRPr lang="es-MX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0,16%</a:t>
                      </a:r>
                      <a:endParaRPr lang="es-MX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5,20%</a:t>
                      </a:r>
                      <a:endParaRPr lang="es-MX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12,42%</a:t>
                      </a:r>
                      <a:endParaRPr lang="es-MX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5690" algn="l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6,13%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1" name="Imagen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42" y="1773563"/>
            <a:ext cx="6054119" cy="312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/>
          <p:cNvSpPr/>
          <p:nvPr/>
        </p:nvSpPr>
        <p:spPr>
          <a:xfrm>
            <a:off x="218864" y="426085"/>
            <a:ext cx="1189289" cy="6742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MX" sz="1200" dirty="0">
                <a:latin typeface="Roboto Condensed" panose="020B0604020202020204" charset="0"/>
                <a:ea typeface="Roboto Condensed" panose="020B0604020202020204" charset="0"/>
              </a:rPr>
              <a:t>Normar una tarifa mínima por habitación </a:t>
            </a:r>
            <a:endParaRPr lang="es-MX" sz="1200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665062" y="609339"/>
            <a:ext cx="88357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US$12,53</a:t>
            </a:r>
            <a:endParaRPr lang="es-MX" b="1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cxnSp>
        <p:nvCxnSpPr>
          <p:cNvPr id="13" name="Conector recto de flecha 12"/>
          <p:cNvCxnSpPr>
            <a:stCxn id="7" idx="3"/>
            <a:endCxn id="8" idx="1"/>
          </p:cNvCxnSpPr>
          <p:nvPr/>
        </p:nvCxnSpPr>
        <p:spPr>
          <a:xfrm flipV="1">
            <a:off x="1408153" y="763228"/>
            <a:ext cx="256909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5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4</a:t>
            </a:fld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4332288" y="687388"/>
            <a:ext cx="4811712" cy="1355725"/>
          </a:xfrm>
        </p:spPr>
        <p:txBody>
          <a:bodyPr/>
          <a:lstStyle/>
          <a:p>
            <a:r>
              <a:rPr lang="es-EC" sz="6600" dirty="0" smtClean="0">
                <a:solidFill>
                  <a:schemeClr val="bg1"/>
                </a:solidFill>
              </a:rPr>
              <a:t>OBJETIVOS</a:t>
            </a:r>
            <a:endParaRPr lang="es-ES" sz="6600" dirty="0">
              <a:solidFill>
                <a:schemeClr val="bg1"/>
              </a:solidFill>
            </a:endParaRPr>
          </a:p>
        </p:txBody>
      </p:sp>
      <p:pic>
        <p:nvPicPr>
          <p:cNvPr id="2056" name="Picture 8" descr="Resultado de imagen para persona png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792" y="1009650"/>
            <a:ext cx="3962721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oogle Shape;581;p38"/>
          <p:cNvGrpSpPr/>
          <p:nvPr/>
        </p:nvGrpSpPr>
        <p:grpSpPr>
          <a:xfrm>
            <a:off x="5359375" y="2332296"/>
            <a:ext cx="1607482" cy="1488557"/>
            <a:chOff x="5300400" y="3670175"/>
            <a:chExt cx="421300" cy="399325"/>
          </a:xfrm>
        </p:grpSpPr>
        <p:sp>
          <p:nvSpPr>
            <p:cNvPr id="17" name="Google Shape;582;p38"/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0" t="0" r="0" b="0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3;p38"/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0" t="0" r="0" b="0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84;p38"/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0" t="0" r="0" b="0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85;p38"/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0" t="0" r="0" b="0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86;p38"/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0" t="0" r="0" b="0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7265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96801"/>
            <a:ext cx="9144000" cy="4756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40</a:t>
            </a:fld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" y="393602"/>
            <a:ext cx="4432300" cy="306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393601"/>
            <a:ext cx="4452937" cy="306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" y="3656205"/>
            <a:ext cx="5033169" cy="11031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5622136" y="3611248"/>
            <a:ext cx="1552668" cy="7838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MX" dirty="0">
                <a:latin typeface="Roboto Condensed" panose="020B0604020202020204" charset="0"/>
                <a:ea typeface="Roboto Condensed" panose="020B0604020202020204" charset="0"/>
              </a:rPr>
              <a:t>Normar una tarifa mínima por habitación </a:t>
            </a:r>
            <a:endParaRPr lang="es-MX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511125" y="3849293"/>
            <a:ext cx="88357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US$12,53</a:t>
            </a:r>
            <a:endParaRPr lang="es-MX" b="1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cxnSp>
        <p:nvCxnSpPr>
          <p:cNvPr id="10" name="Conector recto de flecha 9"/>
          <p:cNvCxnSpPr>
            <a:stCxn id="8" idx="3"/>
            <a:endCxn id="9" idx="1"/>
          </p:cNvCxnSpPr>
          <p:nvPr/>
        </p:nvCxnSpPr>
        <p:spPr>
          <a:xfrm flipV="1">
            <a:off x="7174804" y="4003182"/>
            <a:ext cx="336321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7657303" y="4442207"/>
            <a:ext cx="660758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7,33% </a:t>
            </a:r>
            <a:endParaRPr lang="es-MX" b="1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  <p:cxnSp>
        <p:nvCxnSpPr>
          <p:cNvPr id="12" name="Conector recto de flecha 11"/>
          <p:cNvCxnSpPr>
            <a:endCxn id="11" idx="0"/>
          </p:cNvCxnSpPr>
          <p:nvPr/>
        </p:nvCxnSpPr>
        <p:spPr>
          <a:xfrm>
            <a:off x="7987682" y="4106177"/>
            <a:ext cx="0" cy="3360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4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196801"/>
            <a:ext cx="9144000" cy="4756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41</a:t>
            </a:fld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259423" y="334112"/>
            <a:ext cx="2863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200000"/>
              </a:lnSpc>
              <a:tabLst>
                <a:tab pos="1075690" algn="l"/>
              </a:tabLst>
            </a:pPr>
            <a:r>
              <a:rPr lang="es-EC" sz="1800" b="1" dirty="0">
                <a:solidFill>
                  <a:srgbClr val="FF9900"/>
                </a:solidFill>
                <a:latin typeface="Oswald"/>
                <a:ea typeface="Oswald"/>
                <a:cs typeface="Oswald"/>
              </a:rPr>
              <a:t> </a:t>
            </a:r>
            <a:r>
              <a:rPr lang="es-EC" sz="1800" b="1" dirty="0" smtClean="0">
                <a:solidFill>
                  <a:srgbClr val="FF9900"/>
                </a:solidFill>
                <a:latin typeface="Oswald"/>
                <a:ea typeface="Oswald"/>
                <a:cs typeface="Oswald"/>
              </a:rPr>
              <a:t> Condiciones </a:t>
            </a:r>
            <a:r>
              <a:rPr lang="es-EC" sz="1800" b="1" dirty="0">
                <a:solidFill>
                  <a:srgbClr val="FF9900"/>
                </a:solidFill>
                <a:latin typeface="Oswald"/>
                <a:ea typeface="Oswald"/>
                <a:cs typeface="Oswald"/>
              </a:rPr>
              <a:t>de los factores</a:t>
            </a:r>
            <a:endParaRPr lang="es-MX" sz="1800" b="1" dirty="0">
              <a:solidFill>
                <a:srgbClr val="FF9900"/>
              </a:solidFill>
              <a:latin typeface="Oswald"/>
              <a:ea typeface="Oswald"/>
              <a:cs typeface="Oswald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522573"/>
              </p:ext>
            </p:extLst>
          </p:nvPr>
        </p:nvGraphicFramePr>
        <p:xfrm>
          <a:off x="391881" y="1117753"/>
          <a:ext cx="8360238" cy="3434259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32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369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016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6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Estrategia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7755" marR="177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Acciones de mejora</a:t>
                      </a:r>
                      <a:endParaRPr lang="es-MX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7755" marR="177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Factor Principal</a:t>
                      </a:r>
                      <a:endParaRPr lang="es-MX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7755" marR="1775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51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Impulsar </a:t>
                      </a:r>
                      <a:r>
                        <a:rPr lang="es-MX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talento humano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7755" marR="1775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Establecer convenios </a:t>
                      </a:r>
                      <a:r>
                        <a:rPr lang="es-MX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 capacitar </a:t>
                      </a: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en temas de turismo y hospitalidad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7755" marR="1775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Desempeño laboral inadecuado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7755" marR="17755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03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Financiar capital de trabajo y </a:t>
                      </a:r>
                      <a:endParaRPr lang="es-MX" sz="1200" dirty="0" smtClean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mejoras </a:t>
                      </a: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de infraestructura </a:t>
                      </a:r>
                      <a:r>
                        <a:rPr lang="es-MX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7755" marR="17755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Promover </a:t>
                      </a:r>
                      <a:r>
                        <a:rPr lang="es-MX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oferta </a:t>
                      </a: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de créditos directos a hostales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7755" marR="17755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Recursos financieros y físicos escasos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7755" marR="17755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100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Fomentar programas de </a:t>
                      </a:r>
                      <a:endParaRPr lang="es-MX" sz="1200" dirty="0" smtClean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Vinculación </a:t>
                      </a: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con la Sociedad 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7755" marR="1775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Realizar </a:t>
                      </a:r>
                      <a:r>
                        <a:rPr lang="es-MX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convenios entre </a:t>
                      </a: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la academia  y  hostales</a:t>
                      </a:r>
                      <a:r>
                        <a:rPr lang="es-MX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7755" marR="17755" marT="0" marB="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 Ley Orgánica De Educación Superior - LOES </a:t>
                      </a:r>
                      <a:endParaRPr lang="es-MX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7755" marR="17755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4159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Impartir cursos de capacitación y servicio de asesoramiento en restructura administrativa - financiera. 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7755" marR="17755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258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196801"/>
            <a:ext cx="9144000" cy="4756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42</a:t>
            </a:fld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119723" y="393601"/>
            <a:ext cx="2856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200000"/>
              </a:lnSpc>
              <a:tabLst>
                <a:tab pos="1075690" algn="l"/>
              </a:tabLst>
            </a:pPr>
            <a:r>
              <a:rPr lang="es-EC" sz="1800" b="1" dirty="0" smtClean="0">
                <a:solidFill>
                  <a:srgbClr val="FF9900"/>
                </a:solidFill>
                <a:latin typeface="Oswald"/>
                <a:ea typeface="Oswald"/>
                <a:cs typeface="Oswald"/>
              </a:rPr>
              <a:t>Condiciones </a:t>
            </a:r>
            <a:r>
              <a:rPr lang="es-EC" sz="1800" b="1" dirty="0">
                <a:solidFill>
                  <a:srgbClr val="FF9900"/>
                </a:solidFill>
                <a:latin typeface="Oswald"/>
                <a:ea typeface="Oswald"/>
                <a:cs typeface="Oswald"/>
              </a:rPr>
              <a:t>de la demanda</a:t>
            </a:r>
            <a:endParaRPr lang="es-MX" sz="1800" b="1" dirty="0">
              <a:solidFill>
                <a:srgbClr val="FF9900"/>
              </a:solidFill>
              <a:latin typeface="Oswald"/>
              <a:ea typeface="Oswald"/>
              <a:cs typeface="Oswald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15527"/>
              </p:ext>
            </p:extLst>
          </p:nvPr>
        </p:nvGraphicFramePr>
        <p:xfrm>
          <a:off x="566961" y="1315289"/>
          <a:ext cx="8132540" cy="316555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0776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776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73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27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Estrategia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449" marR="314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Acciones de mejora</a:t>
                      </a:r>
                      <a:endParaRPr lang="es-MX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449" marR="314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Factor Principal</a:t>
                      </a:r>
                      <a:endParaRPr lang="es-MX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449" marR="31449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822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Impulsar un plan estratégico de marketing en medios digitales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449" marR="3144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Desarrollar publicidad a través de redes sociales gratuitas incluyendo promociones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449" marR="31449" marT="0" marB="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Bajo grado de ocupación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449" marR="3144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637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Recopilar y socializar experiencias de turistas nacionales y extranjeros en redes sociales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449" marR="31449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822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Solicitar al Ministerio de Turismo el diseño e implementación de una plataforma digital promoviendo el desarrollo de la cadena turística 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449" marR="31449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720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196801"/>
            <a:ext cx="9144000" cy="4756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43</a:t>
            </a:fld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94323" y="196801"/>
            <a:ext cx="4365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200000"/>
              </a:lnSpc>
              <a:tabLst>
                <a:tab pos="1075690" algn="l"/>
              </a:tabLst>
            </a:pPr>
            <a:r>
              <a:rPr lang="es-MX" sz="1800" b="1" dirty="0" smtClean="0">
                <a:solidFill>
                  <a:srgbClr val="FF9900"/>
                </a:solidFill>
                <a:latin typeface="Oswald"/>
                <a:ea typeface="Oswald"/>
                <a:cs typeface="Oswald"/>
              </a:rPr>
              <a:t>Sectores </a:t>
            </a:r>
            <a:r>
              <a:rPr lang="es-MX" sz="1800" b="1" dirty="0">
                <a:solidFill>
                  <a:srgbClr val="FF9900"/>
                </a:solidFill>
                <a:latin typeface="Oswald"/>
                <a:ea typeface="Oswald"/>
                <a:cs typeface="Oswald"/>
              </a:rPr>
              <a:t>de apoyo, auxiliares y relacionadas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032287"/>
              </p:ext>
            </p:extLst>
          </p:nvPr>
        </p:nvGraphicFramePr>
        <p:xfrm>
          <a:off x="180511" y="1044722"/>
          <a:ext cx="8518989" cy="3279467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7658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54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376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27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Estrategia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3944" marR="13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Acciones de mejora</a:t>
                      </a:r>
                      <a:endParaRPr lang="es-MX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3944" marR="13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Factor Principal</a:t>
                      </a:r>
                      <a:endParaRPr lang="es-MX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3944" marR="13944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663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Mejorar la calidad de servicio de </a:t>
                      </a: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la </a:t>
                      </a:r>
                      <a:endParaRPr lang="es-MX" sz="1200" smtClean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industria </a:t>
                      </a: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turística - alojamiento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3944" marR="139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Promover formación de turismo focalizado, fortaleciendo la calidad de la gestión turística </a:t>
                      </a: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empresarial</a:t>
                      </a:r>
                      <a:r>
                        <a:rPr lang="es-MX" sz="120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/>
                      </a:r>
                      <a:b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</a:b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 Transporte</a:t>
                      </a:r>
                      <a:b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</a:b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 Alimentación</a:t>
                      </a:r>
                      <a:b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</a:b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 Áreas de recreación</a:t>
                      </a:r>
                      <a:b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</a:b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 Comercio y compras</a:t>
                      </a:r>
                      <a:b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</a:b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 Formación y capacitación</a:t>
                      </a:r>
                      <a:b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</a:b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- Marketing y publicidad 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3944" marR="139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Industrias con operaciones individualizadas 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3944" marR="1394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835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Proponer el reconocimiento por el Ministerio de Turismo de la marca "Q" Calidad Turística</a:t>
                      </a:r>
                      <a:endParaRPr lang="es-MX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3944" marR="139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Baja percepción de la marca de Ecuador como destino turístico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3944" marR="1394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8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2"/>
          <p:cNvSpPr txBox="1">
            <a:spLocks noGrp="1"/>
          </p:cNvSpPr>
          <p:nvPr>
            <p:ph type="title" idx="4294967295"/>
          </p:nvPr>
        </p:nvSpPr>
        <p:spPr>
          <a:xfrm>
            <a:off x="4178300" y="-1178490"/>
            <a:ext cx="4772184" cy="31441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4000" b="0" dirty="0" smtClean="0">
                <a:solidFill>
                  <a:srgbClr val="FFFFFF"/>
                </a:solidFill>
              </a:rPr>
              <a:t>CONCLUSIONES Y RECOMENDACIONES </a:t>
            </a:r>
            <a:endParaRPr sz="4000" dirty="0">
              <a:solidFill>
                <a:srgbClr val="FFFFFF"/>
              </a:solidFill>
            </a:endParaRPr>
          </a:p>
        </p:txBody>
      </p:sp>
      <p:sp>
        <p:nvSpPr>
          <p:cNvPr id="255" name="Google Shape;255;p22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pic>
        <p:nvPicPr>
          <p:cNvPr id="14338" name="Picture 2" descr="Resultado de imagen para persona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6" y="1739900"/>
            <a:ext cx="2486003" cy="370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esultado de imagen para persona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98"/>
          <a:stretch/>
        </p:blipFill>
        <p:spPr bwMode="auto">
          <a:xfrm>
            <a:off x="1144575" y="1108978"/>
            <a:ext cx="3529025" cy="403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oogle Shape;490;p38"/>
          <p:cNvGrpSpPr/>
          <p:nvPr/>
        </p:nvGrpSpPr>
        <p:grpSpPr>
          <a:xfrm>
            <a:off x="5135551" y="2781300"/>
            <a:ext cx="1036649" cy="970414"/>
            <a:chOff x="5297950" y="1632050"/>
            <a:chExt cx="426200" cy="431100"/>
          </a:xfrm>
        </p:grpSpPr>
        <p:sp>
          <p:nvSpPr>
            <p:cNvPr id="13" name="Google Shape;491;p38"/>
            <p:cNvSpPr/>
            <p:nvPr/>
          </p:nvSpPr>
          <p:spPr>
            <a:xfrm>
              <a:off x="5404800" y="1936125"/>
              <a:ext cx="212500" cy="127025"/>
            </a:xfrm>
            <a:custGeom>
              <a:avLst/>
              <a:gdLst/>
              <a:ahLst/>
              <a:cxnLst/>
              <a:rect l="0" t="0" r="0" b="0"/>
              <a:pathLst>
                <a:path w="8500" h="5081" extrusionOk="0">
                  <a:moveTo>
                    <a:pt x="3175" y="1"/>
                  </a:moveTo>
                  <a:lnTo>
                    <a:pt x="3175" y="2834"/>
                  </a:lnTo>
                  <a:lnTo>
                    <a:pt x="2614" y="2956"/>
                  </a:lnTo>
                  <a:lnTo>
                    <a:pt x="2076" y="3102"/>
                  </a:lnTo>
                  <a:lnTo>
                    <a:pt x="1588" y="3298"/>
                  </a:lnTo>
                  <a:lnTo>
                    <a:pt x="1148" y="3493"/>
                  </a:lnTo>
                  <a:lnTo>
                    <a:pt x="782" y="3713"/>
                  </a:lnTo>
                  <a:lnTo>
                    <a:pt x="611" y="3859"/>
                  </a:lnTo>
                  <a:lnTo>
                    <a:pt x="464" y="3982"/>
                  </a:lnTo>
                  <a:lnTo>
                    <a:pt x="318" y="4128"/>
                  </a:lnTo>
                  <a:lnTo>
                    <a:pt x="196" y="4275"/>
                  </a:lnTo>
                  <a:lnTo>
                    <a:pt x="74" y="4421"/>
                  </a:lnTo>
                  <a:lnTo>
                    <a:pt x="0" y="4592"/>
                  </a:lnTo>
                  <a:lnTo>
                    <a:pt x="171" y="4665"/>
                  </a:lnTo>
                  <a:lnTo>
                    <a:pt x="416" y="4739"/>
                  </a:lnTo>
                  <a:lnTo>
                    <a:pt x="782" y="4836"/>
                  </a:lnTo>
                  <a:lnTo>
                    <a:pt x="1344" y="4910"/>
                  </a:lnTo>
                  <a:lnTo>
                    <a:pt x="2101" y="5007"/>
                  </a:lnTo>
                  <a:lnTo>
                    <a:pt x="3053" y="5056"/>
                  </a:lnTo>
                  <a:lnTo>
                    <a:pt x="4250" y="5081"/>
                  </a:lnTo>
                  <a:lnTo>
                    <a:pt x="5447" y="5056"/>
                  </a:lnTo>
                  <a:lnTo>
                    <a:pt x="6399" y="5007"/>
                  </a:lnTo>
                  <a:lnTo>
                    <a:pt x="7156" y="4910"/>
                  </a:lnTo>
                  <a:lnTo>
                    <a:pt x="7718" y="4836"/>
                  </a:lnTo>
                  <a:lnTo>
                    <a:pt x="8084" y="4739"/>
                  </a:lnTo>
                  <a:lnTo>
                    <a:pt x="8329" y="4665"/>
                  </a:lnTo>
                  <a:lnTo>
                    <a:pt x="8500" y="4592"/>
                  </a:lnTo>
                  <a:lnTo>
                    <a:pt x="8426" y="4421"/>
                  </a:lnTo>
                  <a:lnTo>
                    <a:pt x="8304" y="4275"/>
                  </a:lnTo>
                  <a:lnTo>
                    <a:pt x="8182" y="4128"/>
                  </a:lnTo>
                  <a:lnTo>
                    <a:pt x="8036" y="3982"/>
                  </a:lnTo>
                  <a:lnTo>
                    <a:pt x="7889" y="3859"/>
                  </a:lnTo>
                  <a:lnTo>
                    <a:pt x="7718" y="3713"/>
                  </a:lnTo>
                  <a:lnTo>
                    <a:pt x="7352" y="3493"/>
                  </a:lnTo>
                  <a:lnTo>
                    <a:pt x="6912" y="3298"/>
                  </a:lnTo>
                  <a:lnTo>
                    <a:pt x="6424" y="3102"/>
                  </a:lnTo>
                  <a:lnTo>
                    <a:pt x="5886" y="2956"/>
                  </a:lnTo>
                  <a:lnTo>
                    <a:pt x="5325" y="2834"/>
                  </a:lnTo>
                  <a:lnTo>
                    <a:pt x="5325" y="1"/>
                  </a:lnTo>
                  <a:lnTo>
                    <a:pt x="5032" y="49"/>
                  </a:lnTo>
                  <a:lnTo>
                    <a:pt x="4763" y="98"/>
                  </a:lnTo>
                  <a:lnTo>
                    <a:pt x="4250" y="123"/>
                  </a:lnTo>
                  <a:lnTo>
                    <a:pt x="3737" y="98"/>
                  </a:lnTo>
                  <a:lnTo>
                    <a:pt x="3469" y="49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92;p38"/>
            <p:cNvSpPr/>
            <p:nvPr/>
          </p:nvSpPr>
          <p:spPr>
            <a:xfrm>
              <a:off x="5297950" y="1632050"/>
              <a:ext cx="426200" cy="294950"/>
            </a:xfrm>
            <a:custGeom>
              <a:avLst/>
              <a:gdLst/>
              <a:ahLst/>
              <a:cxnLst/>
              <a:rect l="0" t="0" r="0" b="0"/>
              <a:pathLst>
                <a:path w="17048" h="11798" extrusionOk="0">
                  <a:moveTo>
                    <a:pt x="8524" y="2956"/>
                  </a:moveTo>
                  <a:lnTo>
                    <a:pt x="8573" y="2981"/>
                  </a:lnTo>
                  <a:lnTo>
                    <a:pt x="8622" y="3054"/>
                  </a:lnTo>
                  <a:lnTo>
                    <a:pt x="9086" y="4128"/>
                  </a:lnTo>
                  <a:lnTo>
                    <a:pt x="9135" y="4202"/>
                  </a:lnTo>
                  <a:lnTo>
                    <a:pt x="9208" y="4275"/>
                  </a:lnTo>
                  <a:lnTo>
                    <a:pt x="9306" y="4324"/>
                  </a:lnTo>
                  <a:lnTo>
                    <a:pt x="9403" y="4348"/>
                  </a:lnTo>
                  <a:lnTo>
                    <a:pt x="10576" y="4470"/>
                  </a:lnTo>
                  <a:lnTo>
                    <a:pt x="10649" y="4495"/>
                  </a:lnTo>
                  <a:lnTo>
                    <a:pt x="10698" y="4519"/>
                  </a:lnTo>
                  <a:lnTo>
                    <a:pt x="10673" y="4592"/>
                  </a:lnTo>
                  <a:lnTo>
                    <a:pt x="10624" y="4641"/>
                  </a:lnTo>
                  <a:lnTo>
                    <a:pt x="9745" y="5423"/>
                  </a:lnTo>
                  <a:lnTo>
                    <a:pt x="9696" y="5496"/>
                  </a:lnTo>
                  <a:lnTo>
                    <a:pt x="9648" y="5594"/>
                  </a:lnTo>
                  <a:lnTo>
                    <a:pt x="9623" y="5691"/>
                  </a:lnTo>
                  <a:lnTo>
                    <a:pt x="9623" y="5789"/>
                  </a:lnTo>
                  <a:lnTo>
                    <a:pt x="9892" y="6961"/>
                  </a:lnTo>
                  <a:lnTo>
                    <a:pt x="9892" y="7035"/>
                  </a:lnTo>
                  <a:lnTo>
                    <a:pt x="9867" y="7084"/>
                  </a:lnTo>
                  <a:lnTo>
                    <a:pt x="9818" y="7084"/>
                  </a:lnTo>
                  <a:lnTo>
                    <a:pt x="9745" y="7059"/>
                  </a:lnTo>
                  <a:lnTo>
                    <a:pt x="8719" y="6473"/>
                  </a:lnTo>
                  <a:lnTo>
                    <a:pt x="8622" y="6424"/>
                  </a:lnTo>
                  <a:lnTo>
                    <a:pt x="8426" y="6424"/>
                  </a:lnTo>
                  <a:lnTo>
                    <a:pt x="8329" y="6473"/>
                  </a:lnTo>
                  <a:lnTo>
                    <a:pt x="7303" y="7059"/>
                  </a:lnTo>
                  <a:lnTo>
                    <a:pt x="7230" y="7084"/>
                  </a:lnTo>
                  <a:lnTo>
                    <a:pt x="7181" y="7084"/>
                  </a:lnTo>
                  <a:lnTo>
                    <a:pt x="7156" y="7035"/>
                  </a:lnTo>
                  <a:lnTo>
                    <a:pt x="7156" y="6961"/>
                  </a:lnTo>
                  <a:lnTo>
                    <a:pt x="7425" y="5789"/>
                  </a:lnTo>
                  <a:lnTo>
                    <a:pt x="7425" y="5691"/>
                  </a:lnTo>
                  <a:lnTo>
                    <a:pt x="7401" y="5594"/>
                  </a:lnTo>
                  <a:lnTo>
                    <a:pt x="7352" y="5496"/>
                  </a:lnTo>
                  <a:lnTo>
                    <a:pt x="7303" y="5423"/>
                  </a:lnTo>
                  <a:lnTo>
                    <a:pt x="6424" y="4641"/>
                  </a:lnTo>
                  <a:lnTo>
                    <a:pt x="6375" y="4592"/>
                  </a:lnTo>
                  <a:lnTo>
                    <a:pt x="6350" y="4519"/>
                  </a:lnTo>
                  <a:lnTo>
                    <a:pt x="6399" y="4495"/>
                  </a:lnTo>
                  <a:lnTo>
                    <a:pt x="6473" y="4470"/>
                  </a:lnTo>
                  <a:lnTo>
                    <a:pt x="7645" y="4348"/>
                  </a:lnTo>
                  <a:lnTo>
                    <a:pt x="7743" y="4324"/>
                  </a:lnTo>
                  <a:lnTo>
                    <a:pt x="7840" y="4275"/>
                  </a:lnTo>
                  <a:lnTo>
                    <a:pt x="7913" y="4202"/>
                  </a:lnTo>
                  <a:lnTo>
                    <a:pt x="7962" y="4128"/>
                  </a:lnTo>
                  <a:lnTo>
                    <a:pt x="8426" y="3054"/>
                  </a:lnTo>
                  <a:lnTo>
                    <a:pt x="8475" y="2981"/>
                  </a:lnTo>
                  <a:lnTo>
                    <a:pt x="8524" y="2956"/>
                  </a:lnTo>
                  <a:close/>
                  <a:moveTo>
                    <a:pt x="15973" y="2150"/>
                  </a:moveTo>
                  <a:lnTo>
                    <a:pt x="15973" y="2516"/>
                  </a:lnTo>
                  <a:lnTo>
                    <a:pt x="15924" y="2932"/>
                  </a:lnTo>
                  <a:lnTo>
                    <a:pt x="15875" y="3371"/>
                  </a:lnTo>
                  <a:lnTo>
                    <a:pt x="15802" y="3835"/>
                  </a:lnTo>
                  <a:lnTo>
                    <a:pt x="15704" y="4299"/>
                  </a:lnTo>
                  <a:lnTo>
                    <a:pt x="15558" y="4788"/>
                  </a:lnTo>
                  <a:lnTo>
                    <a:pt x="15411" y="5252"/>
                  </a:lnTo>
                  <a:lnTo>
                    <a:pt x="15216" y="5740"/>
                  </a:lnTo>
                  <a:lnTo>
                    <a:pt x="14996" y="6204"/>
                  </a:lnTo>
                  <a:lnTo>
                    <a:pt x="14752" y="6620"/>
                  </a:lnTo>
                  <a:lnTo>
                    <a:pt x="14459" y="7035"/>
                  </a:lnTo>
                  <a:lnTo>
                    <a:pt x="14141" y="7426"/>
                  </a:lnTo>
                  <a:lnTo>
                    <a:pt x="13799" y="7767"/>
                  </a:lnTo>
                  <a:lnTo>
                    <a:pt x="13604" y="7914"/>
                  </a:lnTo>
                  <a:lnTo>
                    <a:pt x="13409" y="8061"/>
                  </a:lnTo>
                  <a:lnTo>
                    <a:pt x="13213" y="8183"/>
                  </a:lnTo>
                  <a:lnTo>
                    <a:pt x="12993" y="8305"/>
                  </a:lnTo>
                  <a:lnTo>
                    <a:pt x="12774" y="8402"/>
                  </a:lnTo>
                  <a:lnTo>
                    <a:pt x="12529" y="8476"/>
                  </a:lnTo>
                  <a:lnTo>
                    <a:pt x="12529" y="8476"/>
                  </a:lnTo>
                  <a:lnTo>
                    <a:pt x="12823" y="7767"/>
                  </a:lnTo>
                  <a:lnTo>
                    <a:pt x="13042" y="7059"/>
                  </a:lnTo>
                  <a:lnTo>
                    <a:pt x="13262" y="6351"/>
                  </a:lnTo>
                  <a:lnTo>
                    <a:pt x="13433" y="5618"/>
                  </a:lnTo>
                  <a:lnTo>
                    <a:pt x="13555" y="4837"/>
                  </a:lnTo>
                  <a:lnTo>
                    <a:pt x="13677" y="4031"/>
                  </a:lnTo>
                  <a:lnTo>
                    <a:pt x="13751" y="3127"/>
                  </a:lnTo>
                  <a:lnTo>
                    <a:pt x="13799" y="2150"/>
                  </a:lnTo>
                  <a:close/>
                  <a:moveTo>
                    <a:pt x="3249" y="2150"/>
                  </a:moveTo>
                  <a:lnTo>
                    <a:pt x="3298" y="3127"/>
                  </a:lnTo>
                  <a:lnTo>
                    <a:pt x="3371" y="4031"/>
                  </a:lnTo>
                  <a:lnTo>
                    <a:pt x="3493" y="4837"/>
                  </a:lnTo>
                  <a:lnTo>
                    <a:pt x="3615" y="5618"/>
                  </a:lnTo>
                  <a:lnTo>
                    <a:pt x="3786" y="6351"/>
                  </a:lnTo>
                  <a:lnTo>
                    <a:pt x="4006" y="7059"/>
                  </a:lnTo>
                  <a:lnTo>
                    <a:pt x="4226" y="7767"/>
                  </a:lnTo>
                  <a:lnTo>
                    <a:pt x="4519" y="8476"/>
                  </a:lnTo>
                  <a:lnTo>
                    <a:pt x="4274" y="8402"/>
                  </a:lnTo>
                  <a:lnTo>
                    <a:pt x="4055" y="8305"/>
                  </a:lnTo>
                  <a:lnTo>
                    <a:pt x="3835" y="8183"/>
                  </a:lnTo>
                  <a:lnTo>
                    <a:pt x="3639" y="8061"/>
                  </a:lnTo>
                  <a:lnTo>
                    <a:pt x="3444" y="7914"/>
                  </a:lnTo>
                  <a:lnTo>
                    <a:pt x="3249" y="7767"/>
                  </a:lnTo>
                  <a:lnTo>
                    <a:pt x="2907" y="7426"/>
                  </a:lnTo>
                  <a:lnTo>
                    <a:pt x="2589" y="7035"/>
                  </a:lnTo>
                  <a:lnTo>
                    <a:pt x="2296" y="6620"/>
                  </a:lnTo>
                  <a:lnTo>
                    <a:pt x="2052" y="6204"/>
                  </a:lnTo>
                  <a:lnTo>
                    <a:pt x="1832" y="5740"/>
                  </a:lnTo>
                  <a:lnTo>
                    <a:pt x="1637" y="5252"/>
                  </a:lnTo>
                  <a:lnTo>
                    <a:pt x="1490" y="4788"/>
                  </a:lnTo>
                  <a:lnTo>
                    <a:pt x="1344" y="4299"/>
                  </a:lnTo>
                  <a:lnTo>
                    <a:pt x="1246" y="3835"/>
                  </a:lnTo>
                  <a:lnTo>
                    <a:pt x="1173" y="3371"/>
                  </a:lnTo>
                  <a:lnTo>
                    <a:pt x="1124" y="2932"/>
                  </a:lnTo>
                  <a:lnTo>
                    <a:pt x="1075" y="2516"/>
                  </a:lnTo>
                  <a:lnTo>
                    <a:pt x="1075" y="2150"/>
                  </a:lnTo>
                  <a:close/>
                  <a:moveTo>
                    <a:pt x="3737" y="1"/>
                  </a:moveTo>
                  <a:lnTo>
                    <a:pt x="3639" y="25"/>
                  </a:lnTo>
                  <a:lnTo>
                    <a:pt x="3542" y="50"/>
                  </a:lnTo>
                  <a:lnTo>
                    <a:pt x="3444" y="99"/>
                  </a:lnTo>
                  <a:lnTo>
                    <a:pt x="3371" y="147"/>
                  </a:lnTo>
                  <a:lnTo>
                    <a:pt x="3322" y="221"/>
                  </a:lnTo>
                  <a:lnTo>
                    <a:pt x="3249" y="294"/>
                  </a:lnTo>
                  <a:lnTo>
                    <a:pt x="3224" y="392"/>
                  </a:lnTo>
                  <a:lnTo>
                    <a:pt x="3200" y="489"/>
                  </a:lnTo>
                  <a:lnTo>
                    <a:pt x="3224" y="1076"/>
                  </a:lnTo>
                  <a:lnTo>
                    <a:pt x="1075" y="1076"/>
                  </a:lnTo>
                  <a:lnTo>
                    <a:pt x="855" y="1100"/>
                  </a:lnTo>
                  <a:lnTo>
                    <a:pt x="660" y="1149"/>
                  </a:lnTo>
                  <a:lnTo>
                    <a:pt x="489" y="1246"/>
                  </a:lnTo>
                  <a:lnTo>
                    <a:pt x="318" y="1393"/>
                  </a:lnTo>
                  <a:lnTo>
                    <a:pt x="196" y="1540"/>
                  </a:lnTo>
                  <a:lnTo>
                    <a:pt x="98" y="1735"/>
                  </a:lnTo>
                  <a:lnTo>
                    <a:pt x="25" y="1930"/>
                  </a:lnTo>
                  <a:lnTo>
                    <a:pt x="0" y="2150"/>
                  </a:lnTo>
                  <a:lnTo>
                    <a:pt x="25" y="2614"/>
                  </a:lnTo>
                  <a:lnTo>
                    <a:pt x="49" y="3078"/>
                  </a:lnTo>
                  <a:lnTo>
                    <a:pt x="98" y="3518"/>
                  </a:lnTo>
                  <a:lnTo>
                    <a:pt x="171" y="3957"/>
                  </a:lnTo>
                  <a:lnTo>
                    <a:pt x="269" y="4348"/>
                  </a:lnTo>
                  <a:lnTo>
                    <a:pt x="367" y="4739"/>
                  </a:lnTo>
                  <a:lnTo>
                    <a:pt x="489" y="5130"/>
                  </a:lnTo>
                  <a:lnTo>
                    <a:pt x="635" y="5496"/>
                  </a:lnTo>
                  <a:lnTo>
                    <a:pt x="782" y="5838"/>
                  </a:lnTo>
                  <a:lnTo>
                    <a:pt x="928" y="6156"/>
                  </a:lnTo>
                  <a:lnTo>
                    <a:pt x="1099" y="6473"/>
                  </a:lnTo>
                  <a:lnTo>
                    <a:pt x="1295" y="6766"/>
                  </a:lnTo>
                  <a:lnTo>
                    <a:pt x="1466" y="7059"/>
                  </a:lnTo>
                  <a:lnTo>
                    <a:pt x="1661" y="7328"/>
                  </a:lnTo>
                  <a:lnTo>
                    <a:pt x="2076" y="7816"/>
                  </a:lnTo>
                  <a:lnTo>
                    <a:pt x="2516" y="8256"/>
                  </a:lnTo>
                  <a:lnTo>
                    <a:pt x="2931" y="8622"/>
                  </a:lnTo>
                  <a:lnTo>
                    <a:pt x="3346" y="8940"/>
                  </a:lnTo>
                  <a:lnTo>
                    <a:pt x="3762" y="9184"/>
                  </a:lnTo>
                  <a:lnTo>
                    <a:pt x="4152" y="9379"/>
                  </a:lnTo>
                  <a:lnTo>
                    <a:pt x="4519" y="9526"/>
                  </a:lnTo>
                  <a:lnTo>
                    <a:pt x="4836" y="9624"/>
                  </a:lnTo>
                  <a:lnTo>
                    <a:pt x="5105" y="9672"/>
                  </a:lnTo>
                  <a:lnTo>
                    <a:pt x="5422" y="10136"/>
                  </a:lnTo>
                  <a:lnTo>
                    <a:pt x="5764" y="10576"/>
                  </a:lnTo>
                  <a:lnTo>
                    <a:pt x="5935" y="10747"/>
                  </a:lnTo>
                  <a:lnTo>
                    <a:pt x="6131" y="10918"/>
                  </a:lnTo>
                  <a:lnTo>
                    <a:pt x="6326" y="11089"/>
                  </a:lnTo>
                  <a:lnTo>
                    <a:pt x="6546" y="11236"/>
                  </a:lnTo>
                  <a:lnTo>
                    <a:pt x="6766" y="11358"/>
                  </a:lnTo>
                  <a:lnTo>
                    <a:pt x="6985" y="11480"/>
                  </a:lnTo>
                  <a:lnTo>
                    <a:pt x="7230" y="11577"/>
                  </a:lnTo>
                  <a:lnTo>
                    <a:pt x="7474" y="11651"/>
                  </a:lnTo>
                  <a:lnTo>
                    <a:pt x="7718" y="11724"/>
                  </a:lnTo>
                  <a:lnTo>
                    <a:pt x="7987" y="11773"/>
                  </a:lnTo>
                  <a:lnTo>
                    <a:pt x="8255" y="11797"/>
                  </a:lnTo>
                  <a:lnTo>
                    <a:pt x="8793" y="11797"/>
                  </a:lnTo>
                  <a:lnTo>
                    <a:pt x="9061" y="11773"/>
                  </a:lnTo>
                  <a:lnTo>
                    <a:pt x="9330" y="11724"/>
                  </a:lnTo>
                  <a:lnTo>
                    <a:pt x="9574" y="11651"/>
                  </a:lnTo>
                  <a:lnTo>
                    <a:pt x="9818" y="11577"/>
                  </a:lnTo>
                  <a:lnTo>
                    <a:pt x="10063" y="11480"/>
                  </a:lnTo>
                  <a:lnTo>
                    <a:pt x="10283" y="11358"/>
                  </a:lnTo>
                  <a:lnTo>
                    <a:pt x="10502" y="11236"/>
                  </a:lnTo>
                  <a:lnTo>
                    <a:pt x="10722" y="11089"/>
                  </a:lnTo>
                  <a:lnTo>
                    <a:pt x="10918" y="10918"/>
                  </a:lnTo>
                  <a:lnTo>
                    <a:pt x="11113" y="10747"/>
                  </a:lnTo>
                  <a:lnTo>
                    <a:pt x="11284" y="10576"/>
                  </a:lnTo>
                  <a:lnTo>
                    <a:pt x="11626" y="10136"/>
                  </a:lnTo>
                  <a:lnTo>
                    <a:pt x="11943" y="9672"/>
                  </a:lnTo>
                  <a:lnTo>
                    <a:pt x="12212" y="9624"/>
                  </a:lnTo>
                  <a:lnTo>
                    <a:pt x="12529" y="9550"/>
                  </a:lnTo>
                  <a:lnTo>
                    <a:pt x="12896" y="9404"/>
                  </a:lnTo>
                  <a:lnTo>
                    <a:pt x="13287" y="9208"/>
                  </a:lnTo>
                  <a:lnTo>
                    <a:pt x="13702" y="8964"/>
                  </a:lnTo>
                  <a:lnTo>
                    <a:pt x="14117" y="8647"/>
                  </a:lnTo>
                  <a:lnTo>
                    <a:pt x="14557" y="8280"/>
                  </a:lnTo>
                  <a:lnTo>
                    <a:pt x="14972" y="7865"/>
                  </a:lnTo>
                  <a:lnTo>
                    <a:pt x="15387" y="7377"/>
                  </a:lnTo>
                  <a:lnTo>
                    <a:pt x="15582" y="7108"/>
                  </a:lnTo>
                  <a:lnTo>
                    <a:pt x="15753" y="6815"/>
                  </a:lnTo>
                  <a:lnTo>
                    <a:pt x="15949" y="6522"/>
                  </a:lnTo>
                  <a:lnTo>
                    <a:pt x="16120" y="6204"/>
                  </a:lnTo>
                  <a:lnTo>
                    <a:pt x="16266" y="5887"/>
                  </a:lnTo>
                  <a:lnTo>
                    <a:pt x="16413" y="5521"/>
                  </a:lnTo>
                  <a:lnTo>
                    <a:pt x="16559" y="5179"/>
                  </a:lnTo>
                  <a:lnTo>
                    <a:pt x="16681" y="4788"/>
                  </a:lnTo>
                  <a:lnTo>
                    <a:pt x="16779" y="4397"/>
                  </a:lnTo>
                  <a:lnTo>
                    <a:pt x="16877" y="3982"/>
                  </a:lnTo>
                  <a:lnTo>
                    <a:pt x="16950" y="3542"/>
                  </a:lnTo>
                  <a:lnTo>
                    <a:pt x="16999" y="3103"/>
                  </a:lnTo>
                  <a:lnTo>
                    <a:pt x="17023" y="2614"/>
                  </a:lnTo>
                  <a:lnTo>
                    <a:pt x="17048" y="2150"/>
                  </a:lnTo>
                  <a:lnTo>
                    <a:pt x="17023" y="1930"/>
                  </a:lnTo>
                  <a:lnTo>
                    <a:pt x="16950" y="1735"/>
                  </a:lnTo>
                  <a:lnTo>
                    <a:pt x="16852" y="1540"/>
                  </a:lnTo>
                  <a:lnTo>
                    <a:pt x="16730" y="1393"/>
                  </a:lnTo>
                  <a:lnTo>
                    <a:pt x="16559" y="1246"/>
                  </a:lnTo>
                  <a:lnTo>
                    <a:pt x="16388" y="1149"/>
                  </a:lnTo>
                  <a:lnTo>
                    <a:pt x="16193" y="1100"/>
                  </a:lnTo>
                  <a:lnTo>
                    <a:pt x="15973" y="1076"/>
                  </a:lnTo>
                  <a:lnTo>
                    <a:pt x="13824" y="1076"/>
                  </a:lnTo>
                  <a:lnTo>
                    <a:pt x="13848" y="489"/>
                  </a:lnTo>
                  <a:lnTo>
                    <a:pt x="13824" y="392"/>
                  </a:lnTo>
                  <a:lnTo>
                    <a:pt x="13799" y="294"/>
                  </a:lnTo>
                  <a:lnTo>
                    <a:pt x="13726" y="221"/>
                  </a:lnTo>
                  <a:lnTo>
                    <a:pt x="13677" y="147"/>
                  </a:lnTo>
                  <a:lnTo>
                    <a:pt x="13604" y="99"/>
                  </a:lnTo>
                  <a:lnTo>
                    <a:pt x="13506" y="50"/>
                  </a:lnTo>
                  <a:lnTo>
                    <a:pt x="13409" y="25"/>
                  </a:lnTo>
                  <a:lnTo>
                    <a:pt x="133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3544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-466725" y="85724"/>
            <a:ext cx="9686925" cy="49434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Resultado de imagen para conclusion 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368" y="53713"/>
            <a:ext cx="1357732" cy="135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8114" y="-97974"/>
            <a:ext cx="5760300" cy="680700"/>
          </a:xfrm>
        </p:spPr>
        <p:txBody>
          <a:bodyPr/>
          <a:lstStyle/>
          <a:p>
            <a:pPr algn="ctr"/>
            <a:r>
              <a:rPr lang="es-EC" dirty="0" smtClean="0"/>
              <a:t>CONCLUSIONES 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45</a:t>
            </a:fld>
            <a:endParaRPr lang="es-ES"/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3159001158"/>
              </p:ext>
            </p:extLst>
          </p:nvPr>
        </p:nvGraphicFramePr>
        <p:xfrm>
          <a:off x="631983" y="358776"/>
          <a:ext cx="7924801" cy="4854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Elipse 13"/>
          <p:cNvSpPr/>
          <p:nvPr/>
        </p:nvSpPr>
        <p:spPr>
          <a:xfrm>
            <a:off x="3872284" y="2326437"/>
            <a:ext cx="1444198" cy="134731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b="1" dirty="0">
                <a:solidFill>
                  <a:schemeClr val="accent5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Sugerir cambios y adiciones a la normatividad vigente</a:t>
            </a:r>
            <a:endParaRPr lang="es-ES" sz="1100" dirty="0">
              <a:solidFill>
                <a:schemeClr val="accent5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/>
          </p:nvPr>
        </p:nvGraphicFramePr>
        <p:xfrm>
          <a:off x="-1666874" y="513299"/>
          <a:ext cx="10059759" cy="5332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49340" y="196801"/>
            <a:ext cx="3159575" cy="632996"/>
          </a:xfrm>
        </p:spPr>
        <p:txBody>
          <a:bodyPr/>
          <a:lstStyle/>
          <a:p>
            <a:r>
              <a:rPr lang="es-EC" dirty="0"/>
              <a:t>RECOMENDACIONES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46</a:t>
            </a:fld>
            <a:endParaRPr lang="es-ES"/>
          </a:p>
        </p:txBody>
      </p:sp>
      <p:pic>
        <p:nvPicPr>
          <p:cNvPr id="1026" name="Picture 2" descr="Resultado de imagen para recomendacion 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89" y="446723"/>
            <a:ext cx="1747946" cy="187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17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641"/>
          <a:stretch/>
        </p:blipFill>
        <p:spPr>
          <a:xfrm>
            <a:off x="1" y="-154"/>
            <a:ext cx="9144000" cy="5143500"/>
          </a:xfrm>
          <a:prstGeom prst="rect">
            <a:avLst/>
          </a:prstGeom>
        </p:spPr>
      </p:pic>
      <p:pic>
        <p:nvPicPr>
          <p:cNvPr id="5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5833" y="221467"/>
            <a:ext cx="3830252" cy="98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-1" y="3216903"/>
            <a:ext cx="9144001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Agradecemos su valiosa atención</a:t>
            </a:r>
            <a:endParaRPr lang="es-MX" sz="48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3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"/>
          <p:cNvSpPr txBox="1">
            <a:spLocks noGrp="1"/>
          </p:cNvSpPr>
          <p:nvPr>
            <p:ph type="ctrTitle" idx="4294967295"/>
          </p:nvPr>
        </p:nvSpPr>
        <p:spPr>
          <a:xfrm>
            <a:off x="647700" y="1219200"/>
            <a:ext cx="4981350" cy="10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4800" dirty="0" smtClean="0">
                <a:solidFill>
                  <a:srgbClr val="FF9900"/>
                </a:solidFill>
              </a:rPr>
              <a:t>Objetivo General</a:t>
            </a:r>
            <a:endParaRPr lang="es-EC" sz="4800" dirty="0">
              <a:solidFill>
                <a:srgbClr val="FF9900"/>
              </a:solidFill>
            </a:endParaRPr>
          </a:p>
        </p:txBody>
      </p:sp>
      <p:sp>
        <p:nvSpPr>
          <p:cNvPr id="182" name="Google Shape;182;p14"/>
          <p:cNvSpPr txBox="1">
            <a:spLocks noGrp="1"/>
          </p:cNvSpPr>
          <p:nvPr>
            <p:ph type="subTitle" idx="4294967295"/>
          </p:nvPr>
        </p:nvSpPr>
        <p:spPr>
          <a:xfrm>
            <a:off x="228600" y="2589635"/>
            <a:ext cx="5400450" cy="19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EC" sz="2400" dirty="0"/>
              <a:t>Evaluar la gestión empresarial y su relación con la rentabilidad mediante un análisis situacional y de campo con el fin de determinar oportunidades de mejora en el sector de estudio.</a:t>
            </a:r>
            <a:endParaRPr lang="es-ES" sz="2400" dirty="0"/>
          </a:p>
        </p:txBody>
      </p:sp>
      <p:pic>
        <p:nvPicPr>
          <p:cNvPr id="183" name="Google Shape;183;p14" descr="photo-1434030216411-0b793f4b4173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7475" y="0"/>
            <a:ext cx="33765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4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5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title"/>
          </p:nvPr>
        </p:nvSpPr>
        <p:spPr>
          <a:xfrm>
            <a:off x="959687" y="933450"/>
            <a:ext cx="4095750" cy="8588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dirty="0" smtClean="0"/>
              <a:t>O</a:t>
            </a:r>
            <a:r>
              <a:rPr lang="en" sz="3600" dirty="0" smtClean="0"/>
              <a:t>bjetivos específicos</a:t>
            </a:r>
            <a:endParaRPr sz="3600" dirty="0"/>
          </a:p>
        </p:txBody>
      </p:sp>
      <p:sp>
        <p:nvSpPr>
          <p:cNvPr id="247" name="Google Shape;247;p21"/>
          <p:cNvSpPr txBox="1">
            <a:spLocks noGrp="1"/>
          </p:cNvSpPr>
          <p:nvPr>
            <p:ph type="body" idx="1"/>
          </p:nvPr>
        </p:nvSpPr>
        <p:spPr>
          <a:xfrm>
            <a:off x="400050" y="1811375"/>
            <a:ext cx="5215025" cy="32108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fontAlgn="base"/>
            <a:r>
              <a:rPr lang="es-EC" dirty="0"/>
              <a:t>Construir el marco teórico - referencial y metodológico de la investigación. </a:t>
            </a:r>
            <a:endParaRPr lang="es-ES" dirty="0"/>
          </a:p>
          <a:p>
            <a:pPr lvl="0" algn="just" fontAlgn="base"/>
            <a:r>
              <a:rPr lang="es-EC" dirty="0"/>
              <a:t>Evaluar la gestión empresarial y su relación con la rentabilidad en alojamientos hoteleros en los cantones Quito y Rumiñahui.</a:t>
            </a:r>
            <a:endParaRPr lang="es-ES" dirty="0"/>
          </a:p>
          <a:p>
            <a:pPr lvl="0" algn="just" fontAlgn="base"/>
            <a:r>
              <a:rPr lang="es-EC" dirty="0"/>
              <a:t>Proponer el establecimiento de estrategias para los sistemas de gestión empresarial de los alojamientos hoteleros de los cantones Quito y </a:t>
            </a:r>
            <a:r>
              <a:rPr lang="es-EC" dirty="0" smtClean="0"/>
              <a:t>Rumiñahui.</a:t>
            </a:r>
            <a:endParaRPr lang="es-ES" dirty="0"/>
          </a:p>
        </p:txBody>
      </p:sp>
      <p:pic>
        <p:nvPicPr>
          <p:cNvPr id="248" name="Google Shape;248;p2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53099" y="0"/>
            <a:ext cx="3390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1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n para foto mano escribiend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4200" y="-1"/>
            <a:ext cx="34798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" name="Google Shape;181;p14"/>
          <p:cNvSpPr txBox="1">
            <a:spLocks noGrp="1"/>
          </p:cNvSpPr>
          <p:nvPr>
            <p:ph type="ctrTitle" idx="4294967295"/>
          </p:nvPr>
        </p:nvSpPr>
        <p:spPr>
          <a:xfrm>
            <a:off x="533400" y="1219200"/>
            <a:ext cx="4864100" cy="10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4800" dirty="0" smtClean="0">
                <a:solidFill>
                  <a:srgbClr val="FF9900"/>
                </a:solidFill>
              </a:rPr>
              <a:t>Hipótesis</a:t>
            </a:r>
            <a:endParaRPr lang="es-EC" sz="4800" dirty="0">
              <a:solidFill>
                <a:srgbClr val="FF9900"/>
              </a:solidFill>
            </a:endParaRPr>
          </a:p>
        </p:txBody>
      </p:sp>
      <p:sp>
        <p:nvSpPr>
          <p:cNvPr id="182" name="Google Shape;182;p14"/>
          <p:cNvSpPr txBox="1">
            <a:spLocks noGrp="1"/>
          </p:cNvSpPr>
          <p:nvPr>
            <p:ph type="subTitle" idx="4294967295"/>
          </p:nvPr>
        </p:nvSpPr>
        <p:spPr>
          <a:xfrm>
            <a:off x="165100" y="2576935"/>
            <a:ext cx="5400450" cy="19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EC" sz="2800" dirty="0" smtClean="0"/>
              <a:t>La </a:t>
            </a:r>
            <a:r>
              <a:rPr lang="es-EC" sz="2800" dirty="0"/>
              <a:t>Gestión empresarial tiene incidencia en la rentabilidad de los alojamientos hoteleros de los cantones Quito y </a:t>
            </a:r>
            <a:r>
              <a:rPr lang="es-EC" sz="2800" dirty="0" smtClean="0"/>
              <a:t>Rumiñahui.</a:t>
            </a:r>
            <a:endParaRPr lang="es-ES" sz="2800" dirty="0"/>
          </a:p>
        </p:txBody>
      </p:sp>
      <p:sp>
        <p:nvSpPr>
          <p:cNvPr id="184" name="Google Shape;184;p14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7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44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8</a:t>
            </a:fld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423481" y="1270742"/>
            <a:ext cx="6020026" cy="1355725"/>
          </a:xfrm>
        </p:spPr>
        <p:txBody>
          <a:bodyPr/>
          <a:lstStyle/>
          <a:p>
            <a:r>
              <a:rPr lang="es-EC" sz="6600" dirty="0" smtClean="0">
                <a:solidFill>
                  <a:schemeClr val="bg1"/>
                </a:solidFill>
              </a:rPr>
              <a:t>MARCO TEÓRICO</a:t>
            </a:r>
            <a:endParaRPr lang="es-ES" sz="6600" dirty="0">
              <a:solidFill>
                <a:schemeClr val="bg1"/>
              </a:solidFill>
            </a:endParaRPr>
          </a:p>
        </p:txBody>
      </p:sp>
      <p:pic>
        <p:nvPicPr>
          <p:cNvPr id="4098" name="Picture 2" descr="Resultado de imagen para persona 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8286" y="788395"/>
            <a:ext cx="3364774" cy="435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oogle Shape;547;p38"/>
          <p:cNvGrpSpPr/>
          <p:nvPr/>
        </p:nvGrpSpPr>
        <p:grpSpPr>
          <a:xfrm>
            <a:off x="2436085" y="3017970"/>
            <a:ext cx="1591242" cy="1693138"/>
            <a:chOff x="3955900" y="2984500"/>
            <a:chExt cx="414000" cy="422525"/>
          </a:xfrm>
        </p:grpSpPr>
        <p:sp>
          <p:nvSpPr>
            <p:cNvPr id="7" name="Google Shape;548;p38"/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0" t="0" r="0" b="0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8000"/>
            </a:p>
          </p:txBody>
        </p:sp>
        <p:sp>
          <p:nvSpPr>
            <p:cNvPr id="8" name="Google Shape;549;p38"/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0" t="0" r="0" b="0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8000"/>
            </a:p>
          </p:txBody>
        </p:sp>
        <p:sp>
          <p:nvSpPr>
            <p:cNvPr id="9" name="Google Shape;550;p38"/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0" t="0" r="0" b="0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8000"/>
            </a:p>
          </p:txBody>
        </p:sp>
      </p:grpSp>
    </p:spTree>
    <p:extLst>
      <p:ext uri="{BB962C8B-B14F-4D97-AF65-F5344CB8AC3E}">
        <p14:creationId xmlns:p14="http://schemas.microsoft.com/office/powerpoint/2010/main" val="18137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regular 3"/>
          <p:cNvSpPr/>
          <p:nvPr/>
        </p:nvSpPr>
        <p:spPr>
          <a:xfrm rot="8338604">
            <a:off x="4628957" y="196800"/>
            <a:ext cx="4936802" cy="5239588"/>
          </a:xfrm>
          <a:prstGeom prst="pentag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Pentágono regular 4"/>
          <p:cNvSpPr/>
          <p:nvPr/>
        </p:nvSpPr>
        <p:spPr>
          <a:xfrm rot="10800000">
            <a:off x="-2084177" y="196801"/>
            <a:ext cx="6263577" cy="5239588"/>
          </a:xfrm>
          <a:prstGeom prst="pentag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1003301" y="-34570"/>
            <a:ext cx="6163034" cy="856342"/>
          </a:xfr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spcBef>
                <a:spcPts val="0"/>
              </a:spcBef>
              <a:buSzPts val="3000"/>
              <a:buNone/>
            </a:pPr>
            <a:r>
              <a:rPr lang="es-EC" sz="3200" b="1" dirty="0">
                <a:solidFill>
                  <a:srgbClr val="FF9900"/>
                </a:solidFill>
              </a:rPr>
              <a:t>Enfoque </a:t>
            </a:r>
            <a:r>
              <a:rPr lang="es-EC" sz="3200" b="1" dirty="0" smtClean="0">
                <a:solidFill>
                  <a:srgbClr val="FF9900"/>
                </a:solidFill>
              </a:rPr>
              <a:t>teórico de sistemas </a:t>
            </a:r>
            <a:endParaRPr lang="es-ES" sz="3200" b="1" dirty="0">
              <a:solidFill>
                <a:srgbClr val="FF9900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9</a:t>
            </a:fld>
            <a:endParaRPr lang="es-ES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049702369"/>
              </p:ext>
            </p:extLst>
          </p:nvPr>
        </p:nvGraphicFramePr>
        <p:xfrm>
          <a:off x="-3164113" y="2236915"/>
          <a:ext cx="3802742" cy="3831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823147315"/>
              </p:ext>
            </p:extLst>
          </p:nvPr>
        </p:nvGraphicFramePr>
        <p:xfrm>
          <a:off x="-160495" y="970917"/>
          <a:ext cx="4339896" cy="3201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Rectángulo 8"/>
          <p:cNvSpPr/>
          <p:nvPr/>
        </p:nvSpPr>
        <p:spPr>
          <a:xfrm>
            <a:off x="5372474" y="812808"/>
            <a:ext cx="1770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rPr>
              <a:t>Clasificación</a:t>
            </a:r>
            <a:r>
              <a:rPr lang="es-EC" dirty="0" smtClean="0"/>
              <a:t> </a:t>
            </a:r>
            <a:endParaRPr lang="es-ES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700436101"/>
              </p:ext>
            </p:extLst>
          </p:nvPr>
        </p:nvGraphicFramePr>
        <p:xfrm>
          <a:off x="4552559" y="759143"/>
          <a:ext cx="3543993" cy="2862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6541489" y="3129147"/>
            <a:ext cx="2015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Roboto Condensed" panose="020B0604020202020204" charset="0"/>
                <a:ea typeface="Roboto Condensed" panose="020B0604020202020204" charset="0"/>
              </a:rPr>
              <a:t>(Ramírez Cardona, 1989)</a:t>
            </a:r>
            <a:endParaRPr lang="es-ES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2" name="Flecha abajo 11"/>
          <p:cNvSpPr/>
          <p:nvPr/>
        </p:nvSpPr>
        <p:spPr>
          <a:xfrm>
            <a:off x="5386039" y="3205475"/>
            <a:ext cx="215744" cy="3071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782720" y="3466728"/>
            <a:ext cx="16403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C" dirty="0" smtClean="0">
                <a:latin typeface="Roboto Condensed" panose="020B0604020202020204" charset="0"/>
                <a:ea typeface="Roboto Condensed" panose="020B0604020202020204" charset="0"/>
              </a:rPr>
              <a:t>Gestionar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C" dirty="0" smtClean="0">
                <a:latin typeface="Roboto Condensed" panose="020B0604020202020204" charset="0"/>
                <a:ea typeface="Roboto Condensed" panose="020B0604020202020204" charset="0"/>
              </a:rPr>
              <a:t>Satisfacer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C" dirty="0" smtClean="0">
                <a:latin typeface="Roboto Condensed" panose="020B0604020202020204" charset="0"/>
                <a:ea typeface="Roboto Condensed" panose="020B0604020202020204" charset="0"/>
              </a:rPr>
              <a:t>Equilibrar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C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C" dirty="0" smtClean="0">
                <a:latin typeface="Roboto Condensed" panose="020B0604020202020204" charset="0"/>
                <a:ea typeface="Roboto Condensed" panose="020B0604020202020204" charset="0"/>
              </a:rPr>
              <a:t>Necesidades internas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S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4" name="Flecha abajo 13"/>
          <p:cNvSpPr/>
          <p:nvPr/>
        </p:nvSpPr>
        <p:spPr>
          <a:xfrm>
            <a:off x="5397190" y="4188889"/>
            <a:ext cx="204593" cy="2158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208148" y="2354930"/>
            <a:ext cx="1439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dirty="0" smtClean="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rPr>
              <a:t>Definición</a:t>
            </a:r>
            <a:r>
              <a:rPr lang="es-EC" dirty="0" smtClean="0"/>
              <a:t> </a:t>
            </a:r>
            <a:endParaRPr lang="es-ES" dirty="0"/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114419"/>
              </p:ext>
            </p:extLst>
          </p:nvPr>
        </p:nvGraphicFramePr>
        <p:xfrm>
          <a:off x="7521124" y="152817"/>
          <a:ext cx="1436554" cy="12001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365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800" u="none" strike="noStrike" dirty="0">
                          <a:effectLst/>
                        </a:rPr>
                        <a:t>Por su dinamismo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800" u="none" strike="noStrike">
                          <a:effectLst/>
                        </a:rPr>
                        <a:t>Por su dependencia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800" b="1" u="none" strike="noStrike" dirty="0">
                          <a:effectLst/>
                        </a:rPr>
                        <a:t>Por su capacidad para comunicarse e interaccionar con el exterior</a:t>
                      </a:r>
                      <a:endParaRPr lang="es-E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800" u="none" strike="noStrike">
                          <a:effectLst/>
                        </a:rPr>
                        <a:t>Por su naturaleza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800" u="none" strike="noStrike" dirty="0">
                          <a:effectLst/>
                        </a:rPr>
                        <a:t>Desde el punto de vista conceptual y empírico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7" name="Flecha derecha 16"/>
          <p:cNvSpPr/>
          <p:nvPr/>
        </p:nvSpPr>
        <p:spPr>
          <a:xfrm>
            <a:off x="6257492" y="4482791"/>
            <a:ext cx="211873" cy="223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423103" y="4348597"/>
            <a:ext cx="120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Roboto Condensed" panose="020B0604020202020204" charset="0"/>
                <a:ea typeface="Roboto Condensed" panose="020B0604020202020204" charset="0"/>
              </a:rPr>
              <a:t>Adaptándose a cambios</a:t>
            </a:r>
          </a:p>
        </p:txBody>
      </p:sp>
      <p:sp>
        <p:nvSpPr>
          <p:cNvPr id="19" name="Flecha derecha 18"/>
          <p:cNvSpPr/>
          <p:nvPr/>
        </p:nvSpPr>
        <p:spPr>
          <a:xfrm>
            <a:off x="7627434" y="4527395"/>
            <a:ext cx="175609" cy="178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897874" y="4404732"/>
            <a:ext cx="1015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Roboto Condensed" panose="020B0604020202020204" charset="0"/>
                <a:ea typeface="Roboto Condensed" panose="020B0604020202020204" charset="0"/>
              </a:rPr>
              <a:t>Objetivos</a:t>
            </a:r>
          </a:p>
        </p:txBody>
      </p:sp>
      <p:sp>
        <p:nvSpPr>
          <p:cNvPr id="24" name="Google Shape;211;p18"/>
          <p:cNvSpPr/>
          <p:nvPr/>
        </p:nvSpPr>
        <p:spPr>
          <a:xfrm>
            <a:off x="2365833" y="4348597"/>
            <a:ext cx="282133" cy="269390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20;p18"/>
          <p:cNvSpPr/>
          <p:nvPr/>
        </p:nvSpPr>
        <p:spPr>
          <a:xfrm rot="2466689">
            <a:off x="644547" y="727166"/>
            <a:ext cx="392001" cy="374296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21;p18"/>
          <p:cNvSpPr/>
          <p:nvPr/>
        </p:nvSpPr>
        <p:spPr>
          <a:xfrm rot="-1609379">
            <a:off x="4153384" y="2636091"/>
            <a:ext cx="282082" cy="269341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22;p18"/>
          <p:cNvSpPr/>
          <p:nvPr/>
        </p:nvSpPr>
        <p:spPr>
          <a:xfrm rot="2925831">
            <a:off x="8308585" y="2337454"/>
            <a:ext cx="211251" cy="201710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11;p18"/>
          <p:cNvSpPr/>
          <p:nvPr/>
        </p:nvSpPr>
        <p:spPr>
          <a:xfrm>
            <a:off x="6884202" y="3861329"/>
            <a:ext cx="282133" cy="269390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47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lsey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2182</Words>
  <Application>Microsoft Office PowerPoint</Application>
  <PresentationFormat>Presentación en pantalla (16:9)</PresentationFormat>
  <Paragraphs>612</Paragraphs>
  <Slides>47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7" baseType="lpstr">
      <vt:lpstr>Times New Roman</vt:lpstr>
      <vt:lpstr>Roboto Condensed</vt:lpstr>
      <vt:lpstr>Monotype Corsiva</vt:lpstr>
      <vt:lpstr>Cambria</vt:lpstr>
      <vt:lpstr>Wingdings</vt:lpstr>
      <vt:lpstr>Arial</vt:lpstr>
      <vt:lpstr>Oswald</vt:lpstr>
      <vt:lpstr>Calibri</vt:lpstr>
      <vt:lpstr>Symbol</vt:lpstr>
      <vt:lpstr>Wolsey template</vt:lpstr>
      <vt:lpstr>Departamento de Ciencias Económicas Administrativas y de Comercio</vt:lpstr>
      <vt:lpstr>Presentación de PowerPoint</vt:lpstr>
      <vt:lpstr>PLANTEAMIENTO DEL PROBLEMA </vt:lpstr>
      <vt:lpstr>OBJETIVOS</vt:lpstr>
      <vt:lpstr>Objetivo General</vt:lpstr>
      <vt:lpstr>Objetivos específicos</vt:lpstr>
      <vt:lpstr>Hipótesis</vt:lpstr>
      <vt:lpstr>MARCO TEÓRICO</vt:lpstr>
      <vt:lpstr>Presentación de PowerPoint</vt:lpstr>
      <vt:lpstr>Presentación de PowerPoint</vt:lpstr>
      <vt:lpstr>Enfoque teórico de gestión empresarial</vt:lpstr>
      <vt:lpstr>Presentación de PowerPoint</vt:lpstr>
      <vt:lpstr>Presentación de PowerPoint</vt:lpstr>
      <vt:lpstr>MARCO METODOLÓGICO</vt:lpstr>
      <vt:lpstr>METODOLOGÍA</vt:lpstr>
      <vt:lpstr>Tipo de Metodología</vt:lpstr>
      <vt:lpstr>Definición de la población y muestra</vt:lpstr>
      <vt:lpstr>Presentación de PowerPoint</vt:lpstr>
      <vt:lpstr>Levantamiento de la Información </vt:lpstr>
      <vt:lpstr>Procesamiento de la Información </vt:lpstr>
      <vt:lpstr>FASES METODOLÓGICAS </vt:lpstr>
      <vt:lpstr>RESULTADOS</vt:lpstr>
      <vt:lpstr>Presentación de PowerPoint</vt:lpstr>
      <vt:lpstr>Análisis  Descriptivo</vt:lpstr>
      <vt:lpstr>Presentación de PowerPoint</vt:lpstr>
      <vt:lpstr>Análisis  Descriptivo</vt:lpstr>
      <vt:lpstr>Presentación de PowerPoint</vt:lpstr>
      <vt:lpstr>Presentación de PowerPoint</vt:lpstr>
      <vt:lpstr>Análisis  Descriptivo</vt:lpstr>
      <vt:lpstr>Gestión de talento humano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 Y RECOMENDACIONES </vt:lpstr>
      <vt:lpstr>CONCLUSIONES </vt:lpstr>
      <vt:lpstr>RECOMENDACIONES 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gtunala</dc:creator>
  <cp:lastModifiedBy>Usuario de Windows</cp:lastModifiedBy>
  <cp:revision>118</cp:revision>
  <dcterms:modified xsi:type="dcterms:W3CDTF">2018-09-04T17:22:12Z</dcterms:modified>
</cp:coreProperties>
</file>