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22" r:id="rId46"/>
    <p:sldId id="323" r:id="rId47"/>
    <p:sldId id="324" r:id="rId48"/>
    <p:sldId id="325" r:id="rId49"/>
    <p:sldId id="326" r:id="rId50"/>
    <p:sldId id="311" r:id="rId51"/>
    <p:sldId id="327" r:id="rId52"/>
    <p:sldId id="328" r:id="rId53"/>
    <p:sldId id="329" r:id="rId54"/>
    <p:sldId id="331" r:id="rId55"/>
    <p:sldId id="332" r:id="rId56"/>
    <p:sldId id="330" r:id="rId57"/>
    <p:sldId id="318" r:id="rId58"/>
    <p:sldId id="319" r:id="rId59"/>
    <p:sldId id="320" r:id="rId60"/>
    <p:sldId id="297" r:id="rId61"/>
    <p:sldId id="298" r:id="rId62"/>
    <p:sldId id="321" r:id="rId63"/>
    <p:sldId id="299" r:id="rId64"/>
    <p:sldId id="300" r:id="rId65"/>
    <p:sldId id="301" r:id="rId66"/>
    <p:sldId id="302" r:id="rId67"/>
    <p:sldId id="333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EE3B-E34F-47B7-AAE2-0C8B539174D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4A0C-2795-4ACE-8722-DDB00DD6A5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12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EE3B-E34F-47B7-AAE2-0C8B539174D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4A0C-2795-4ACE-8722-DDB00DD6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5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EE3B-E34F-47B7-AAE2-0C8B539174D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4A0C-2795-4ACE-8722-DDB00DD6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6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EE3B-E34F-47B7-AAE2-0C8B539174D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4A0C-2795-4ACE-8722-DDB00DD6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4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EE3B-E34F-47B7-AAE2-0C8B539174D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4A0C-2795-4ACE-8722-DDB00DD6A5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62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EE3B-E34F-47B7-AAE2-0C8B539174D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4A0C-2795-4ACE-8722-DDB00DD6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EE3B-E34F-47B7-AAE2-0C8B539174D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4A0C-2795-4ACE-8722-DDB00DD6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7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EE3B-E34F-47B7-AAE2-0C8B539174D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4A0C-2795-4ACE-8722-DDB00DD6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EE3B-E34F-47B7-AAE2-0C8B539174D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4A0C-2795-4ACE-8722-DDB00DD6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1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B1EE3B-E34F-47B7-AAE2-0C8B539174D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954A0C-2795-4ACE-8722-DDB00DD6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1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EE3B-E34F-47B7-AAE2-0C8B539174D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4A0C-2795-4ACE-8722-DDB00DD6A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3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B1EE3B-E34F-47B7-AAE2-0C8B539174DA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6954A0C-2795-4ACE-8722-DDB00DD6A5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41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6" y="115910"/>
            <a:ext cx="9929612" cy="620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77" y="123355"/>
            <a:ext cx="9955369" cy="4172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977" y="4193079"/>
            <a:ext cx="9955369" cy="21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60" y="450493"/>
            <a:ext cx="10239108" cy="3361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94" y="4035179"/>
            <a:ext cx="2099257" cy="223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350" y="38636"/>
            <a:ext cx="7534140" cy="62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64" y="101691"/>
            <a:ext cx="1387565" cy="400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00" y="502277"/>
            <a:ext cx="8857311" cy="3696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408" y="3515934"/>
            <a:ext cx="3335629" cy="24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688" y="375432"/>
            <a:ext cx="9206048" cy="2326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357" y="2702148"/>
            <a:ext cx="9206048" cy="29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02" y="496372"/>
            <a:ext cx="9808805" cy="3096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02" y="3709115"/>
            <a:ext cx="8675464" cy="21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8" y="862885"/>
            <a:ext cx="10097036" cy="467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4" y="125434"/>
            <a:ext cx="10406128" cy="613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65" y="1926799"/>
            <a:ext cx="9881852" cy="30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7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04" y="540376"/>
            <a:ext cx="10157944" cy="52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03" y="1403798"/>
            <a:ext cx="10122795" cy="41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11" y="725913"/>
            <a:ext cx="5460642" cy="3562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048" y="1157287"/>
            <a:ext cx="2421226" cy="88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917" y="2289085"/>
            <a:ext cx="3400425" cy="1352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97" y="4534637"/>
            <a:ext cx="8876090" cy="9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" y="1001935"/>
            <a:ext cx="8036418" cy="440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511" y="1645876"/>
            <a:ext cx="3676985" cy="38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59" y="840616"/>
            <a:ext cx="8740396" cy="1670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59" y="2669616"/>
            <a:ext cx="8740396" cy="21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9" y="360608"/>
            <a:ext cx="10006884" cy="58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2" y="697805"/>
            <a:ext cx="8873543" cy="36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08" y="695459"/>
            <a:ext cx="9350062" cy="50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14" y="90151"/>
            <a:ext cx="9942490" cy="61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1" y="38635"/>
            <a:ext cx="9401578" cy="2137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31" y="2176529"/>
            <a:ext cx="9401577" cy="415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93" y="295879"/>
            <a:ext cx="9146548" cy="502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66" y="976981"/>
            <a:ext cx="10351864" cy="435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" y="1661375"/>
            <a:ext cx="8834907" cy="3193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330" y="1738652"/>
            <a:ext cx="2795856" cy="28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033" y="580823"/>
            <a:ext cx="5228823" cy="5201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791" y="1053586"/>
            <a:ext cx="7066209" cy="345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46" y="1369520"/>
            <a:ext cx="9298547" cy="335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89" y="105511"/>
            <a:ext cx="10431887" cy="66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14" y="682579"/>
            <a:ext cx="9633398" cy="52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89" y="162661"/>
            <a:ext cx="10032642" cy="65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00" y="1638366"/>
            <a:ext cx="10190945" cy="33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17" y="437882"/>
            <a:ext cx="7482625" cy="58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749"/>
            <a:ext cx="7375100" cy="4266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101" y="115911"/>
            <a:ext cx="4610838" cy="62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2" y="141667"/>
            <a:ext cx="10212945" cy="61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1" y="749660"/>
            <a:ext cx="5988676" cy="4350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769" y="685265"/>
            <a:ext cx="5769735" cy="447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217" y="204050"/>
            <a:ext cx="8771184" cy="1225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217" y="1352279"/>
            <a:ext cx="9479521" cy="49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09" y="1295937"/>
            <a:ext cx="6783546" cy="32631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955" y="965915"/>
            <a:ext cx="5100034" cy="3773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756" y="4739425"/>
            <a:ext cx="1824373" cy="128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93" y="106318"/>
            <a:ext cx="5743173" cy="5908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766" y="106318"/>
            <a:ext cx="6319234" cy="590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77" y="690562"/>
            <a:ext cx="9994006" cy="27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2" y="631065"/>
            <a:ext cx="10200068" cy="519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0" y="373488"/>
            <a:ext cx="5845666" cy="4417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681" y="4919728"/>
            <a:ext cx="1249250" cy="1030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795" y="387841"/>
            <a:ext cx="5924284" cy="526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21" y="220147"/>
            <a:ext cx="5524903" cy="3604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21" y="3825024"/>
            <a:ext cx="5396115" cy="2356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823" y="220148"/>
            <a:ext cx="6194739" cy="596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1" y="384487"/>
            <a:ext cx="4919727" cy="2191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31" y="2678806"/>
            <a:ext cx="4919728" cy="3464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457" y="384488"/>
            <a:ext cx="6581105" cy="533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60" y="362889"/>
            <a:ext cx="5245123" cy="2212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71" y="2575775"/>
            <a:ext cx="5676900" cy="2286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614" y="556207"/>
            <a:ext cx="6297769" cy="41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" y="296214"/>
            <a:ext cx="11062952" cy="5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58" y="256839"/>
            <a:ext cx="5483650" cy="6015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008" y="324856"/>
            <a:ext cx="6168981" cy="4813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721" y="5138670"/>
            <a:ext cx="1275009" cy="103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5" y="257577"/>
            <a:ext cx="10573555" cy="606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6" y="132812"/>
            <a:ext cx="5248477" cy="5997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583" y="233564"/>
            <a:ext cx="6053071" cy="3694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115" y="3837903"/>
            <a:ext cx="850006" cy="708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403" y="4546241"/>
            <a:ext cx="5821251" cy="158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3" y="283335"/>
            <a:ext cx="5177306" cy="5756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464" y="283335"/>
            <a:ext cx="6191251" cy="2550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815" y="2711940"/>
            <a:ext cx="734096" cy="482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766" y="3161763"/>
            <a:ext cx="6065949" cy="28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80" y="172858"/>
            <a:ext cx="5156714" cy="6034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735" y="172858"/>
            <a:ext cx="6156102" cy="1527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735" y="1700011"/>
            <a:ext cx="6156101" cy="45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40" y="191037"/>
            <a:ext cx="5673277" cy="5965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171" y="191037"/>
            <a:ext cx="4756597" cy="581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170" y="721217"/>
            <a:ext cx="5825545" cy="52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58" y="268243"/>
            <a:ext cx="5676633" cy="5115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53" y="5383369"/>
            <a:ext cx="5383369" cy="734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223" y="268243"/>
            <a:ext cx="5834130" cy="584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67" y="254759"/>
            <a:ext cx="5622836" cy="3982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774" y="4159874"/>
            <a:ext cx="1030309" cy="515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67" y="4675030"/>
            <a:ext cx="5622836" cy="14295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403" y="254759"/>
            <a:ext cx="6001555" cy="595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2" y="218941"/>
            <a:ext cx="10406130" cy="60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16" y="281658"/>
            <a:ext cx="11104675" cy="59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479" y="522599"/>
            <a:ext cx="4198511" cy="430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76" y="953037"/>
            <a:ext cx="7598535" cy="547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7" y="154142"/>
            <a:ext cx="5575145" cy="1030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37" y="1210611"/>
            <a:ext cx="5810250" cy="2704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79" y="3799264"/>
            <a:ext cx="5876925" cy="24341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587" y="89750"/>
            <a:ext cx="6092917" cy="620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5" y="437883"/>
            <a:ext cx="10019764" cy="56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42" y="476517"/>
            <a:ext cx="9563234" cy="54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21" y="515156"/>
            <a:ext cx="9080210" cy="2614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812" y="3412900"/>
            <a:ext cx="8887027" cy="10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8" y="746976"/>
            <a:ext cx="4953201" cy="4134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847" y="270454"/>
            <a:ext cx="7302324" cy="59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23" y="844169"/>
            <a:ext cx="8718996" cy="53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702" y="430836"/>
            <a:ext cx="9558673" cy="573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1" y="0"/>
            <a:ext cx="9684912" cy="62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461" y="499257"/>
            <a:ext cx="8856305" cy="3879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613" y="4443356"/>
            <a:ext cx="8559755" cy="158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8845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6000" b="1" dirty="0" smtClean="0"/>
              <a:t>MUCHAS GRACIAS!!!!</a:t>
            </a:r>
            <a:endParaRPr lang="es-EC" sz="6000" b="1" dirty="0"/>
          </a:p>
        </p:txBody>
      </p:sp>
    </p:spTree>
    <p:extLst>
      <p:ext uri="{BB962C8B-B14F-4D97-AF65-F5344CB8AC3E}">
        <p14:creationId xmlns:p14="http://schemas.microsoft.com/office/powerpoint/2010/main" val="32264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9" y="682581"/>
            <a:ext cx="9916732" cy="52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2" y="1146219"/>
            <a:ext cx="9247031" cy="432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35" y="687946"/>
            <a:ext cx="3998153" cy="561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903" y="1779565"/>
            <a:ext cx="8220343" cy="2096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146" y="4103503"/>
            <a:ext cx="1733349" cy="18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1175</TotalTime>
  <Words>3</Words>
  <Application>Microsoft Office PowerPoint</Application>
  <PresentationFormat>Widescreen</PresentationFormat>
  <Paragraphs>1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I. GESTION POR PROCESOS </dc:title>
  <dc:creator>User</dc:creator>
  <cp:lastModifiedBy>daniel calderón</cp:lastModifiedBy>
  <cp:revision>72</cp:revision>
  <dcterms:created xsi:type="dcterms:W3CDTF">2016-10-11T02:47:40Z</dcterms:created>
  <dcterms:modified xsi:type="dcterms:W3CDTF">2018-09-09T20:40:31Z</dcterms:modified>
</cp:coreProperties>
</file>