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266" r:id="rId5"/>
    <p:sldId id="258" r:id="rId6"/>
    <p:sldId id="267" r:id="rId7"/>
    <p:sldId id="268" r:id="rId8"/>
    <p:sldId id="269" r:id="rId9"/>
    <p:sldId id="307" r:id="rId10"/>
    <p:sldId id="306" r:id="rId11"/>
    <p:sldId id="30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316" r:id="rId20"/>
    <p:sldId id="280" r:id="rId21"/>
    <p:sldId id="281" r:id="rId22"/>
    <p:sldId id="282" r:id="rId23"/>
    <p:sldId id="323" r:id="rId24"/>
    <p:sldId id="324" r:id="rId25"/>
    <p:sldId id="325" r:id="rId26"/>
    <p:sldId id="319" r:id="rId27"/>
    <p:sldId id="328" r:id="rId28"/>
    <p:sldId id="286" r:id="rId29"/>
    <p:sldId id="331" r:id="rId30"/>
    <p:sldId id="330" r:id="rId31"/>
    <p:sldId id="287" r:id="rId32"/>
    <p:sldId id="332" r:id="rId33"/>
    <p:sldId id="335" r:id="rId34"/>
    <p:sldId id="333" r:id="rId35"/>
    <p:sldId id="289" r:id="rId36"/>
    <p:sldId id="343" r:id="rId37"/>
    <p:sldId id="336" r:id="rId38"/>
    <p:sldId id="291" r:id="rId39"/>
    <p:sldId id="292" r:id="rId40"/>
    <p:sldId id="293" r:id="rId41"/>
    <p:sldId id="294" r:id="rId42"/>
    <p:sldId id="337" r:id="rId43"/>
    <p:sldId id="340" r:id="rId44"/>
    <p:sldId id="339" r:id="rId4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M-TIERRA\POSTGRADE\MASTERING%20SGA\TESIS-MSGA-2\3-GA\Aspectos_Ambient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RESUMEN DE IMPACTOS EN EL PROYECTO BCB 11 "GALÁPAGOS"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9"/>
              <c:layout>
                <c:manualLayout>
                  <c:x val="-2.43279406398248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2.7350428986573284E-2"/>
                  <c:y val="-7.1946032544532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'Copia acciones'!$E$5:$E$42</c:f>
              <c:strCache>
                <c:ptCount val="38"/>
                <c:pt idx="0">
                  <c:v>Arado</c:v>
                </c:pt>
                <c:pt idx="1">
                  <c:v>Limpieza de Granjas</c:v>
                </c:pt>
                <c:pt idx="2">
                  <c:v>Desalojo de desechos</c:v>
                </c:pt>
                <c:pt idx="3">
                  <c:v>Preparación blancos</c:v>
                </c:pt>
                <c:pt idx="4">
                  <c:v>Lanzamiento</c:v>
                </c:pt>
                <c:pt idx="5">
                  <c:v>Post-Limpieza</c:v>
                </c:pt>
                <c:pt idx="6">
                  <c:v>Movimiento de vehículos</c:v>
                </c:pt>
                <c:pt idx="7">
                  <c:v>Mojado</c:v>
                </c:pt>
                <c:pt idx="8">
                  <c:v>Jabonado</c:v>
                </c:pt>
                <c:pt idx="9">
                  <c:v>Enjuagado</c:v>
                </c:pt>
                <c:pt idx="10">
                  <c:v>Secado</c:v>
                </c:pt>
                <c:pt idx="11">
                  <c:v>Desinfección</c:v>
                </c:pt>
                <c:pt idx="12">
                  <c:v>Llenado</c:v>
                </c:pt>
                <c:pt idx="13">
                  <c:v>Utilización</c:v>
                </c:pt>
                <c:pt idx="14">
                  <c:v>Post-Limpieza</c:v>
                </c:pt>
                <c:pt idx="15">
                  <c:v>Aspirado</c:v>
                </c:pt>
                <c:pt idx="16">
                  <c:v>Utilización</c:v>
                </c:pt>
                <c:pt idx="17">
                  <c:v>Post-Limpieza</c:v>
                </c:pt>
                <c:pt idx="18">
                  <c:v>Desinfección</c:v>
                </c:pt>
                <c:pt idx="19">
                  <c:v>Cocinado</c:v>
                </c:pt>
                <c:pt idx="20">
                  <c:v>Utilización</c:v>
                </c:pt>
                <c:pt idx="21">
                  <c:v>Lavado</c:v>
                </c:pt>
                <c:pt idx="22">
                  <c:v>Post-Limpieza</c:v>
                </c:pt>
                <c:pt idx="23">
                  <c:v>Carga</c:v>
                </c:pt>
                <c:pt idx="24">
                  <c:v>Descarga</c:v>
                </c:pt>
                <c:pt idx="25">
                  <c:v>Barrido</c:v>
                </c:pt>
                <c:pt idx="26">
                  <c:v>Utilización</c:v>
                </c:pt>
                <c:pt idx="27">
                  <c:v>Post-Limpieza</c:v>
                </c:pt>
                <c:pt idx="28">
                  <c:v>Revisión</c:v>
                </c:pt>
                <c:pt idx="29">
                  <c:v>Desmantelado</c:v>
                </c:pt>
                <c:pt idx="30">
                  <c:v>Desengrasado</c:v>
                </c:pt>
                <c:pt idx="31">
                  <c:v>Soldado</c:v>
                </c:pt>
                <c:pt idx="32">
                  <c:v>Lubricado</c:v>
                </c:pt>
                <c:pt idx="33">
                  <c:v>Control</c:v>
                </c:pt>
                <c:pt idx="34">
                  <c:v>Post-Limpieza</c:v>
                </c:pt>
                <c:pt idx="35">
                  <c:v>Aspirado</c:v>
                </c:pt>
                <c:pt idx="36">
                  <c:v>Utilización</c:v>
                </c:pt>
                <c:pt idx="37">
                  <c:v>Post-Limpieza</c:v>
                </c:pt>
              </c:strCache>
            </c:strRef>
          </c:cat>
          <c:val>
            <c:numRef>
              <c:f>'Copia acciones'!$H$5:$H$42</c:f>
              <c:numCache>
                <c:formatCode>General</c:formatCode>
                <c:ptCount val="38"/>
                <c:pt idx="0">
                  <c:v>39</c:v>
                </c:pt>
                <c:pt idx="1">
                  <c:v>46</c:v>
                </c:pt>
                <c:pt idx="2">
                  <c:v>32</c:v>
                </c:pt>
                <c:pt idx="3">
                  <c:v>13</c:v>
                </c:pt>
                <c:pt idx="4">
                  <c:v>48</c:v>
                </c:pt>
                <c:pt idx="5">
                  <c:v>28</c:v>
                </c:pt>
                <c:pt idx="6">
                  <c:v>15</c:v>
                </c:pt>
                <c:pt idx="7">
                  <c:v>20</c:v>
                </c:pt>
                <c:pt idx="8">
                  <c:v>44</c:v>
                </c:pt>
                <c:pt idx="9">
                  <c:v>64</c:v>
                </c:pt>
                <c:pt idx="10">
                  <c:v>27</c:v>
                </c:pt>
                <c:pt idx="11">
                  <c:v>27</c:v>
                </c:pt>
                <c:pt idx="12">
                  <c:v>45</c:v>
                </c:pt>
                <c:pt idx="13">
                  <c:v>25</c:v>
                </c:pt>
                <c:pt idx="14">
                  <c:v>45</c:v>
                </c:pt>
                <c:pt idx="15">
                  <c:v>15</c:v>
                </c:pt>
                <c:pt idx="16">
                  <c:v>13</c:v>
                </c:pt>
                <c:pt idx="17">
                  <c:v>15</c:v>
                </c:pt>
                <c:pt idx="18">
                  <c:v>34</c:v>
                </c:pt>
                <c:pt idx="19">
                  <c:v>45</c:v>
                </c:pt>
                <c:pt idx="20">
                  <c:v>14</c:v>
                </c:pt>
                <c:pt idx="21">
                  <c:v>30</c:v>
                </c:pt>
                <c:pt idx="22">
                  <c:v>34</c:v>
                </c:pt>
                <c:pt idx="23">
                  <c:v>15</c:v>
                </c:pt>
                <c:pt idx="24">
                  <c:v>13</c:v>
                </c:pt>
                <c:pt idx="25">
                  <c:v>17</c:v>
                </c:pt>
                <c:pt idx="26">
                  <c:v>26</c:v>
                </c:pt>
                <c:pt idx="27">
                  <c:v>17</c:v>
                </c:pt>
                <c:pt idx="28">
                  <c:v>34</c:v>
                </c:pt>
                <c:pt idx="29">
                  <c:v>36</c:v>
                </c:pt>
                <c:pt idx="30">
                  <c:v>46</c:v>
                </c:pt>
                <c:pt idx="31">
                  <c:v>64</c:v>
                </c:pt>
                <c:pt idx="32">
                  <c:v>46</c:v>
                </c:pt>
                <c:pt idx="33">
                  <c:v>29</c:v>
                </c:pt>
                <c:pt idx="34">
                  <c:v>45</c:v>
                </c:pt>
                <c:pt idx="35">
                  <c:v>15</c:v>
                </c:pt>
                <c:pt idx="36">
                  <c:v>13</c:v>
                </c:pt>
                <c:pt idx="37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31653424"/>
        <c:axId val="531647984"/>
      </c:radarChart>
      <c:catAx>
        <c:axId val="53165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31647984"/>
        <c:crosses val="autoZero"/>
        <c:auto val="1"/>
        <c:lblAlgn val="ctr"/>
        <c:lblOffset val="100"/>
        <c:noMultiLvlLbl val="0"/>
      </c:catAx>
      <c:valAx>
        <c:axId val="53164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3165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7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ANEXOS/ANEXO-A-Matriz_Legislaci&#243;n-SGA-BCB11.xlsx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21CAA-7596-4FA1-87F5-EF450F22966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9D3BF0-B521-4D98-BA10-D4F649914E00}">
      <dgm:prSet phldrT="[Texto]"/>
      <dgm:spPr/>
      <dgm:t>
        <a:bodyPr/>
        <a:lstStyle/>
        <a:p>
          <a:r>
            <a:rPr lang="es-EC" dirty="0" smtClean="0"/>
            <a:t>Planificar procesos, actividades.</a:t>
          </a:r>
          <a:endParaRPr lang="es-EC" dirty="0"/>
        </a:p>
      </dgm:t>
    </dgm:pt>
    <dgm:pt modelId="{641025B1-65E8-46FA-A8CB-DB3F4E772974}" type="parTrans" cxnId="{A805A909-9CF3-413E-BBDD-5E601AC1B8DB}">
      <dgm:prSet/>
      <dgm:spPr/>
      <dgm:t>
        <a:bodyPr/>
        <a:lstStyle/>
        <a:p>
          <a:endParaRPr lang="es-EC"/>
        </a:p>
      </dgm:t>
    </dgm:pt>
    <dgm:pt modelId="{68057A68-614A-464C-A2A6-6FF74A905343}" type="sibTrans" cxnId="{A805A909-9CF3-413E-BBDD-5E601AC1B8DB}">
      <dgm:prSet/>
      <dgm:spPr/>
      <dgm:t>
        <a:bodyPr/>
        <a:lstStyle/>
        <a:p>
          <a:endParaRPr lang="es-EC"/>
        </a:p>
      </dgm:t>
    </dgm:pt>
    <dgm:pt modelId="{C1A7CBFD-375D-4997-864F-2913DC6E7722}">
      <dgm:prSet phldrT="[Texto]"/>
      <dgm:spPr/>
      <dgm:t>
        <a:bodyPr/>
        <a:lstStyle/>
        <a:p>
          <a:r>
            <a:rPr lang="es-EC" dirty="0" smtClean="0"/>
            <a:t>Prevenir impactos ambientales</a:t>
          </a:r>
          <a:endParaRPr lang="es-EC" dirty="0"/>
        </a:p>
      </dgm:t>
    </dgm:pt>
    <dgm:pt modelId="{90537096-02F9-430B-B7F5-92A62CE5376E}" type="parTrans" cxnId="{29BDF245-5522-417E-A1DA-06673D316704}">
      <dgm:prSet/>
      <dgm:spPr/>
      <dgm:t>
        <a:bodyPr/>
        <a:lstStyle/>
        <a:p>
          <a:endParaRPr lang="es-EC"/>
        </a:p>
      </dgm:t>
    </dgm:pt>
    <dgm:pt modelId="{6E53917E-3890-40D0-A0CC-4FCB49B132A8}" type="sibTrans" cxnId="{29BDF245-5522-417E-A1DA-06673D316704}">
      <dgm:prSet/>
      <dgm:spPr/>
      <dgm:t>
        <a:bodyPr/>
        <a:lstStyle/>
        <a:p>
          <a:endParaRPr lang="es-EC"/>
        </a:p>
      </dgm:t>
    </dgm:pt>
    <dgm:pt modelId="{75C39BA3-7823-4840-A68F-573D26435E4C}">
      <dgm:prSet phldrT="[Texto]"/>
      <dgm:spPr/>
      <dgm:t>
        <a:bodyPr/>
        <a:lstStyle/>
        <a:p>
          <a:r>
            <a:rPr lang="es-EC" dirty="0" smtClean="0"/>
            <a:t>Marco Jurídico</a:t>
          </a:r>
          <a:endParaRPr lang="es-EC" dirty="0"/>
        </a:p>
      </dgm:t>
    </dgm:pt>
    <dgm:pt modelId="{1C2E6DD2-7C96-46FB-A72D-8E81EA6969F9}" type="parTrans" cxnId="{320D18FB-3CAB-4A90-B990-FF6133174915}">
      <dgm:prSet/>
      <dgm:spPr/>
      <dgm:t>
        <a:bodyPr/>
        <a:lstStyle/>
        <a:p>
          <a:endParaRPr lang="es-EC"/>
        </a:p>
      </dgm:t>
    </dgm:pt>
    <dgm:pt modelId="{52B38A9E-387B-436F-A503-3A1BF306FDCA}" type="sibTrans" cxnId="{320D18FB-3CAB-4A90-B990-FF6133174915}">
      <dgm:prSet/>
      <dgm:spPr/>
      <dgm:t>
        <a:bodyPr/>
        <a:lstStyle/>
        <a:p>
          <a:endParaRPr lang="es-EC"/>
        </a:p>
      </dgm:t>
    </dgm:pt>
    <dgm:pt modelId="{ACF73AD8-BB28-41DC-90E0-6AB2CA9978E2}">
      <dgm:prSet phldrT="[Texto]"/>
      <dgm:spPr/>
      <dgm:t>
        <a:bodyPr/>
        <a:lstStyle/>
        <a:p>
          <a:r>
            <a:rPr lang="es-EC" dirty="0" smtClean="0"/>
            <a:t>RAI; fichas de campo, matrices, entrevistas.</a:t>
          </a:r>
          <a:endParaRPr lang="es-EC" dirty="0"/>
        </a:p>
      </dgm:t>
    </dgm:pt>
    <dgm:pt modelId="{2F9EB90A-D5FC-4C1C-A56C-65B15CC215BE}" type="parTrans" cxnId="{217B1E53-25F9-4A01-9CF4-709579E27F8F}">
      <dgm:prSet/>
      <dgm:spPr/>
      <dgm:t>
        <a:bodyPr/>
        <a:lstStyle/>
        <a:p>
          <a:endParaRPr lang="es-EC"/>
        </a:p>
      </dgm:t>
    </dgm:pt>
    <dgm:pt modelId="{9C217059-21F7-46AD-955B-8FBC5BFB954D}" type="sibTrans" cxnId="{217B1E53-25F9-4A01-9CF4-709579E27F8F}">
      <dgm:prSet/>
      <dgm:spPr/>
      <dgm:t>
        <a:bodyPr/>
        <a:lstStyle/>
        <a:p>
          <a:endParaRPr lang="es-EC"/>
        </a:p>
      </dgm:t>
    </dgm:pt>
    <dgm:pt modelId="{22FEC32B-7839-43A5-9896-4FDDF8CAE707}">
      <dgm:prSet phldrT="[Texto]"/>
      <dgm:spPr/>
      <dgm:t>
        <a:bodyPr/>
        <a:lstStyle/>
        <a:p>
          <a:r>
            <a:rPr lang="es-EC" dirty="0" smtClean="0"/>
            <a:t>SGA bajo la ISO 14001:2015.</a:t>
          </a:r>
          <a:endParaRPr lang="es-EC" dirty="0"/>
        </a:p>
      </dgm:t>
    </dgm:pt>
    <dgm:pt modelId="{4934A376-B726-4D3E-98E3-FC4510F46ED9}" type="parTrans" cxnId="{4C51BB6B-6A43-4291-A2CB-1055E7548B2C}">
      <dgm:prSet/>
      <dgm:spPr/>
      <dgm:t>
        <a:bodyPr/>
        <a:lstStyle/>
        <a:p>
          <a:endParaRPr lang="es-EC"/>
        </a:p>
      </dgm:t>
    </dgm:pt>
    <dgm:pt modelId="{9393AD1B-9066-4DAC-A222-ECDC49B16EAF}" type="sibTrans" cxnId="{4C51BB6B-6A43-4291-A2CB-1055E7548B2C}">
      <dgm:prSet/>
      <dgm:spPr/>
      <dgm:t>
        <a:bodyPr/>
        <a:lstStyle/>
        <a:p>
          <a:endParaRPr lang="es-EC"/>
        </a:p>
      </dgm:t>
    </dgm:pt>
    <dgm:pt modelId="{92C9910F-B3FC-4DCE-A980-5F91ABCBCB93}" type="pres">
      <dgm:prSet presAssocID="{CE121CAA-7596-4FA1-87F5-EF450F2296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DF9964-8B7E-42C7-BA23-80B6E0CB87ED}" type="pres">
      <dgm:prSet presAssocID="{B99D3BF0-B521-4D98-BA10-D4F649914E00}" presName="dummy" presStyleCnt="0"/>
      <dgm:spPr/>
    </dgm:pt>
    <dgm:pt modelId="{661BC610-96EE-4F89-96E4-E6E835F0730E}" type="pres">
      <dgm:prSet presAssocID="{B99D3BF0-B521-4D98-BA10-D4F649914E0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22417A-62C3-42EA-8182-8EC4D9671FB0}" type="pres">
      <dgm:prSet presAssocID="{68057A68-614A-464C-A2A6-6FF74A905343}" presName="sibTrans" presStyleLbl="node1" presStyleIdx="0" presStyleCnt="5"/>
      <dgm:spPr/>
      <dgm:t>
        <a:bodyPr/>
        <a:lstStyle/>
        <a:p>
          <a:endParaRPr lang="es-EC"/>
        </a:p>
      </dgm:t>
    </dgm:pt>
    <dgm:pt modelId="{C3121CC4-2DEE-43DD-A98E-D4E8BC820160}" type="pres">
      <dgm:prSet presAssocID="{C1A7CBFD-375D-4997-864F-2913DC6E7722}" presName="dummy" presStyleCnt="0"/>
      <dgm:spPr/>
    </dgm:pt>
    <dgm:pt modelId="{AC779B28-28F8-4723-B38D-C84A59D7650B}" type="pres">
      <dgm:prSet presAssocID="{C1A7CBFD-375D-4997-864F-2913DC6E772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2D2199-6D33-47F8-A5DA-F02059E4B2DE}" type="pres">
      <dgm:prSet presAssocID="{6E53917E-3890-40D0-A0CC-4FCB49B132A8}" presName="sibTrans" presStyleLbl="node1" presStyleIdx="1" presStyleCnt="5"/>
      <dgm:spPr/>
      <dgm:t>
        <a:bodyPr/>
        <a:lstStyle/>
        <a:p>
          <a:endParaRPr lang="es-EC"/>
        </a:p>
      </dgm:t>
    </dgm:pt>
    <dgm:pt modelId="{0D548B65-42E3-4320-A032-72DE3BCCE5CB}" type="pres">
      <dgm:prSet presAssocID="{75C39BA3-7823-4840-A68F-573D26435E4C}" presName="dummy" presStyleCnt="0"/>
      <dgm:spPr/>
    </dgm:pt>
    <dgm:pt modelId="{F6E2126E-FFE8-4392-9226-AE4FAF6646E4}" type="pres">
      <dgm:prSet presAssocID="{75C39BA3-7823-4840-A68F-573D26435E4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36BDA1-DEC3-4D6D-90DE-7F6B5D0C1ECF}" type="pres">
      <dgm:prSet presAssocID="{52B38A9E-387B-436F-A503-3A1BF306FDCA}" presName="sibTrans" presStyleLbl="node1" presStyleIdx="2" presStyleCnt="5"/>
      <dgm:spPr/>
      <dgm:t>
        <a:bodyPr/>
        <a:lstStyle/>
        <a:p>
          <a:endParaRPr lang="es-EC"/>
        </a:p>
      </dgm:t>
    </dgm:pt>
    <dgm:pt modelId="{2A155C45-9DF3-4D23-B325-3F55D04ABF85}" type="pres">
      <dgm:prSet presAssocID="{ACF73AD8-BB28-41DC-90E0-6AB2CA9978E2}" presName="dummy" presStyleCnt="0"/>
      <dgm:spPr/>
    </dgm:pt>
    <dgm:pt modelId="{B18E9EB6-C0EA-4B99-9D20-B5BF5A1BE88E}" type="pres">
      <dgm:prSet presAssocID="{ACF73AD8-BB28-41DC-90E0-6AB2CA9978E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1158D6-6AAC-497E-8E72-A7D88275DB84}" type="pres">
      <dgm:prSet presAssocID="{9C217059-21F7-46AD-955B-8FBC5BFB954D}" presName="sibTrans" presStyleLbl="node1" presStyleIdx="3" presStyleCnt="5"/>
      <dgm:spPr/>
      <dgm:t>
        <a:bodyPr/>
        <a:lstStyle/>
        <a:p>
          <a:endParaRPr lang="es-EC"/>
        </a:p>
      </dgm:t>
    </dgm:pt>
    <dgm:pt modelId="{7207CA0D-E9D9-430D-8751-881D3DA67A27}" type="pres">
      <dgm:prSet presAssocID="{22FEC32B-7839-43A5-9896-4FDDF8CAE707}" presName="dummy" presStyleCnt="0"/>
      <dgm:spPr/>
    </dgm:pt>
    <dgm:pt modelId="{81CA9245-D99A-4886-95AE-640DEF570649}" type="pres">
      <dgm:prSet presAssocID="{22FEC32B-7839-43A5-9896-4FDDF8CAE70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F1C64D-517C-4D5F-888B-6F30DFF17890}" type="pres">
      <dgm:prSet presAssocID="{9393AD1B-9066-4DAC-A222-ECDC49B16EAF}" presName="sibTrans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01AE1D97-34D0-4FA0-9E8E-B9C2B047DF7D}" type="presOf" srcId="{68057A68-614A-464C-A2A6-6FF74A905343}" destId="{DF22417A-62C3-42EA-8182-8EC4D9671FB0}" srcOrd="0" destOrd="0" presId="urn:microsoft.com/office/officeart/2005/8/layout/cycle1"/>
    <dgm:cxn modelId="{4C51BB6B-6A43-4291-A2CB-1055E7548B2C}" srcId="{CE121CAA-7596-4FA1-87F5-EF450F229669}" destId="{22FEC32B-7839-43A5-9896-4FDDF8CAE707}" srcOrd="4" destOrd="0" parTransId="{4934A376-B726-4D3E-98E3-FC4510F46ED9}" sibTransId="{9393AD1B-9066-4DAC-A222-ECDC49B16EAF}"/>
    <dgm:cxn modelId="{BD90A7A2-1D93-4779-8604-B61F54E9D9FE}" type="presOf" srcId="{CE121CAA-7596-4FA1-87F5-EF450F229669}" destId="{92C9910F-B3FC-4DCE-A980-5F91ABCBCB93}" srcOrd="0" destOrd="0" presId="urn:microsoft.com/office/officeart/2005/8/layout/cycle1"/>
    <dgm:cxn modelId="{29BDF245-5522-417E-A1DA-06673D316704}" srcId="{CE121CAA-7596-4FA1-87F5-EF450F229669}" destId="{C1A7CBFD-375D-4997-864F-2913DC6E7722}" srcOrd="1" destOrd="0" parTransId="{90537096-02F9-430B-B7F5-92A62CE5376E}" sibTransId="{6E53917E-3890-40D0-A0CC-4FCB49B132A8}"/>
    <dgm:cxn modelId="{F7E99621-B3E9-40F4-924E-90901D4770B5}" type="presOf" srcId="{75C39BA3-7823-4840-A68F-573D26435E4C}" destId="{F6E2126E-FFE8-4392-9226-AE4FAF6646E4}" srcOrd="0" destOrd="0" presId="urn:microsoft.com/office/officeart/2005/8/layout/cycle1"/>
    <dgm:cxn modelId="{B0B9700B-9262-40EE-AAF8-EAC5B2C99F35}" type="presOf" srcId="{52B38A9E-387B-436F-A503-3A1BF306FDCA}" destId="{C736BDA1-DEC3-4D6D-90DE-7F6B5D0C1ECF}" srcOrd="0" destOrd="0" presId="urn:microsoft.com/office/officeart/2005/8/layout/cycle1"/>
    <dgm:cxn modelId="{5113CE93-7CDB-48A1-A76D-D86FFCADD675}" type="presOf" srcId="{6E53917E-3890-40D0-A0CC-4FCB49B132A8}" destId="{7F2D2199-6D33-47F8-A5DA-F02059E4B2DE}" srcOrd="0" destOrd="0" presId="urn:microsoft.com/office/officeart/2005/8/layout/cycle1"/>
    <dgm:cxn modelId="{A805A909-9CF3-413E-BBDD-5E601AC1B8DB}" srcId="{CE121CAA-7596-4FA1-87F5-EF450F229669}" destId="{B99D3BF0-B521-4D98-BA10-D4F649914E00}" srcOrd="0" destOrd="0" parTransId="{641025B1-65E8-46FA-A8CB-DB3F4E772974}" sibTransId="{68057A68-614A-464C-A2A6-6FF74A905343}"/>
    <dgm:cxn modelId="{6E7FB16B-E8B0-410B-90C6-31FD2CA1E51D}" type="presOf" srcId="{C1A7CBFD-375D-4997-864F-2913DC6E7722}" destId="{AC779B28-28F8-4723-B38D-C84A59D7650B}" srcOrd="0" destOrd="0" presId="urn:microsoft.com/office/officeart/2005/8/layout/cycle1"/>
    <dgm:cxn modelId="{320D18FB-3CAB-4A90-B990-FF6133174915}" srcId="{CE121CAA-7596-4FA1-87F5-EF450F229669}" destId="{75C39BA3-7823-4840-A68F-573D26435E4C}" srcOrd="2" destOrd="0" parTransId="{1C2E6DD2-7C96-46FB-A72D-8E81EA6969F9}" sibTransId="{52B38A9E-387B-436F-A503-3A1BF306FDCA}"/>
    <dgm:cxn modelId="{263EA8A3-A1D6-47E6-8B91-E9426103DAA9}" type="presOf" srcId="{B99D3BF0-B521-4D98-BA10-D4F649914E00}" destId="{661BC610-96EE-4F89-96E4-E6E835F0730E}" srcOrd="0" destOrd="0" presId="urn:microsoft.com/office/officeart/2005/8/layout/cycle1"/>
    <dgm:cxn modelId="{257B84BB-2E1B-45B1-8E45-20CBA14FEC04}" type="presOf" srcId="{22FEC32B-7839-43A5-9896-4FDDF8CAE707}" destId="{81CA9245-D99A-4886-95AE-640DEF570649}" srcOrd="0" destOrd="0" presId="urn:microsoft.com/office/officeart/2005/8/layout/cycle1"/>
    <dgm:cxn modelId="{217B1E53-25F9-4A01-9CF4-709579E27F8F}" srcId="{CE121CAA-7596-4FA1-87F5-EF450F229669}" destId="{ACF73AD8-BB28-41DC-90E0-6AB2CA9978E2}" srcOrd="3" destOrd="0" parTransId="{2F9EB90A-D5FC-4C1C-A56C-65B15CC215BE}" sibTransId="{9C217059-21F7-46AD-955B-8FBC5BFB954D}"/>
    <dgm:cxn modelId="{D49246AB-FDCF-4D18-BDB0-8DACAF01B4D8}" type="presOf" srcId="{ACF73AD8-BB28-41DC-90E0-6AB2CA9978E2}" destId="{B18E9EB6-C0EA-4B99-9D20-B5BF5A1BE88E}" srcOrd="0" destOrd="0" presId="urn:microsoft.com/office/officeart/2005/8/layout/cycle1"/>
    <dgm:cxn modelId="{7851409F-DC23-41B1-8FB8-91D87887C571}" type="presOf" srcId="{9C217059-21F7-46AD-955B-8FBC5BFB954D}" destId="{831158D6-6AAC-497E-8E72-A7D88275DB84}" srcOrd="0" destOrd="0" presId="urn:microsoft.com/office/officeart/2005/8/layout/cycle1"/>
    <dgm:cxn modelId="{14680432-7ABB-40C2-A42D-B58A71BDE16C}" type="presOf" srcId="{9393AD1B-9066-4DAC-A222-ECDC49B16EAF}" destId="{E3F1C64D-517C-4D5F-888B-6F30DFF17890}" srcOrd="0" destOrd="0" presId="urn:microsoft.com/office/officeart/2005/8/layout/cycle1"/>
    <dgm:cxn modelId="{323D8B71-6EFC-4294-A9EA-ADA96CD5E61B}" type="presParOf" srcId="{92C9910F-B3FC-4DCE-A980-5F91ABCBCB93}" destId="{3BDF9964-8B7E-42C7-BA23-80B6E0CB87ED}" srcOrd="0" destOrd="0" presId="urn:microsoft.com/office/officeart/2005/8/layout/cycle1"/>
    <dgm:cxn modelId="{3B17E56D-972D-4E58-88B6-A7D8D71720A4}" type="presParOf" srcId="{92C9910F-B3FC-4DCE-A980-5F91ABCBCB93}" destId="{661BC610-96EE-4F89-96E4-E6E835F0730E}" srcOrd="1" destOrd="0" presId="urn:microsoft.com/office/officeart/2005/8/layout/cycle1"/>
    <dgm:cxn modelId="{3A86153E-F13C-404F-9EC8-48CE1A9531A1}" type="presParOf" srcId="{92C9910F-B3FC-4DCE-A980-5F91ABCBCB93}" destId="{DF22417A-62C3-42EA-8182-8EC4D9671FB0}" srcOrd="2" destOrd="0" presId="urn:microsoft.com/office/officeart/2005/8/layout/cycle1"/>
    <dgm:cxn modelId="{BD20FEF6-520B-4D78-9A6B-44CFED08E3AB}" type="presParOf" srcId="{92C9910F-B3FC-4DCE-A980-5F91ABCBCB93}" destId="{C3121CC4-2DEE-43DD-A98E-D4E8BC820160}" srcOrd="3" destOrd="0" presId="urn:microsoft.com/office/officeart/2005/8/layout/cycle1"/>
    <dgm:cxn modelId="{51602F05-C0BB-42F3-AAFA-352F263375A4}" type="presParOf" srcId="{92C9910F-B3FC-4DCE-A980-5F91ABCBCB93}" destId="{AC779B28-28F8-4723-B38D-C84A59D7650B}" srcOrd="4" destOrd="0" presId="urn:microsoft.com/office/officeart/2005/8/layout/cycle1"/>
    <dgm:cxn modelId="{AD549C72-3D2F-4CC6-BBCE-26E0E21E1A8D}" type="presParOf" srcId="{92C9910F-B3FC-4DCE-A980-5F91ABCBCB93}" destId="{7F2D2199-6D33-47F8-A5DA-F02059E4B2DE}" srcOrd="5" destOrd="0" presId="urn:microsoft.com/office/officeart/2005/8/layout/cycle1"/>
    <dgm:cxn modelId="{DB12EC74-EA46-477A-8BE2-2B1A0BFD69AD}" type="presParOf" srcId="{92C9910F-B3FC-4DCE-A980-5F91ABCBCB93}" destId="{0D548B65-42E3-4320-A032-72DE3BCCE5CB}" srcOrd="6" destOrd="0" presId="urn:microsoft.com/office/officeart/2005/8/layout/cycle1"/>
    <dgm:cxn modelId="{77724633-4035-4974-89C4-1B5897E3960A}" type="presParOf" srcId="{92C9910F-B3FC-4DCE-A980-5F91ABCBCB93}" destId="{F6E2126E-FFE8-4392-9226-AE4FAF6646E4}" srcOrd="7" destOrd="0" presId="urn:microsoft.com/office/officeart/2005/8/layout/cycle1"/>
    <dgm:cxn modelId="{9CFE52C1-52E5-412E-9CD4-DEC4A637B4B9}" type="presParOf" srcId="{92C9910F-B3FC-4DCE-A980-5F91ABCBCB93}" destId="{C736BDA1-DEC3-4D6D-90DE-7F6B5D0C1ECF}" srcOrd="8" destOrd="0" presId="urn:microsoft.com/office/officeart/2005/8/layout/cycle1"/>
    <dgm:cxn modelId="{8E2323B6-374C-4442-B972-73426B5EB638}" type="presParOf" srcId="{92C9910F-B3FC-4DCE-A980-5F91ABCBCB93}" destId="{2A155C45-9DF3-4D23-B325-3F55D04ABF85}" srcOrd="9" destOrd="0" presId="urn:microsoft.com/office/officeart/2005/8/layout/cycle1"/>
    <dgm:cxn modelId="{136E7A67-3F13-4BEC-B07F-FC8B84638A99}" type="presParOf" srcId="{92C9910F-B3FC-4DCE-A980-5F91ABCBCB93}" destId="{B18E9EB6-C0EA-4B99-9D20-B5BF5A1BE88E}" srcOrd="10" destOrd="0" presId="urn:microsoft.com/office/officeart/2005/8/layout/cycle1"/>
    <dgm:cxn modelId="{D6BEB8FF-CDCC-4242-B7A6-1D970089B070}" type="presParOf" srcId="{92C9910F-B3FC-4DCE-A980-5F91ABCBCB93}" destId="{831158D6-6AAC-497E-8E72-A7D88275DB84}" srcOrd="11" destOrd="0" presId="urn:microsoft.com/office/officeart/2005/8/layout/cycle1"/>
    <dgm:cxn modelId="{C6AB6072-F406-4858-BB9B-A08A0FD8CE5F}" type="presParOf" srcId="{92C9910F-B3FC-4DCE-A980-5F91ABCBCB93}" destId="{7207CA0D-E9D9-430D-8751-881D3DA67A27}" srcOrd="12" destOrd="0" presId="urn:microsoft.com/office/officeart/2005/8/layout/cycle1"/>
    <dgm:cxn modelId="{F89A316B-5440-43AF-B261-9FDA1AC31D75}" type="presParOf" srcId="{92C9910F-B3FC-4DCE-A980-5F91ABCBCB93}" destId="{81CA9245-D99A-4886-95AE-640DEF570649}" srcOrd="13" destOrd="0" presId="urn:microsoft.com/office/officeart/2005/8/layout/cycle1"/>
    <dgm:cxn modelId="{CBE94C37-CE7C-4DC1-86E1-553B6EEAF7E8}" type="presParOf" srcId="{92C9910F-B3FC-4DCE-A980-5F91ABCBCB93}" destId="{E3F1C64D-517C-4D5F-888B-6F30DFF1789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21BF31-A5F1-4A3C-984D-1A512342450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4E37A4F-DDF8-4CB4-A12E-22945F3AE4DE}">
      <dgm:prSet phldrT="[Texto]"/>
      <dgm:spPr/>
      <dgm:t>
        <a:bodyPr/>
        <a:lstStyle/>
        <a:p>
          <a:r>
            <a:rPr lang="es-EC" dirty="0" smtClean="0"/>
            <a:t>3</a:t>
          </a:r>
          <a:endParaRPr lang="es-EC" dirty="0"/>
        </a:p>
      </dgm:t>
    </dgm:pt>
    <dgm:pt modelId="{982E087D-EFCE-480A-84AD-477549836317}" type="parTrans" cxnId="{CB7C4433-3033-4EE0-9F87-35A00A8BC8D1}">
      <dgm:prSet/>
      <dgm:spPr/>
      <dgm:t>
        <a:bodyPr/>
        <a:lstStyle/>
        <a:p>
          <a:endParaRPr lang="es-EC"/>
        </a:p>
      </dgm:t>
    </dgm:pt>
    <dgm:pt modelId="{0E9428B3-0D5C-4258-96E0-ADAB90DF769C}" type="sibTrans" cxnId="{CB7C4433-3033-4EE0-9F87-35A00A8BC8D1}">
      <dgm:prSet/>
      <dgm:spPr/>
      <dgm:t>
        <a:bodyPr/>
        <a:lstStyle/>
        <a:p>
          <a:endParaRPr lang="es-EC"/>
        </a:p>
      </dgm:t>
    </dgm:pt>
    <dgm:pt modelId="{177F823A-F9AA-4EDB-99C7-1C60D8636F7D}">
      <dgm:prSet phldrT="[Texto]"/>
      <dgm:spPr/>
      <dgm:t>
        <a:bodyPr/>
        <a:lstStyle/>
        <a:p>
          <a:r>
            <a:rPr lang="es-EC" dirty="0" smtClean="0"/>
            <a:t>Plan de Manejo Ambiental programas internos que prevengan, controlen y mitiguen los impactos ambientales con un total de 24 medidas básicas</a:t>
          </a:r>
          <a:endParaRPr lang="es-EC" dirty="0"/>
        </a:p>
      </dgm:t>
    </dgm:pt>
    <dgm:pt modelId="{42695CDF-3FE5-4FEA-9C81-F0F671D771B0}" type="parTrans" cxnId="{99A293AF-5A5A-4501-9F20-8844C62FFB5F}">
      <dgm:prSet/>
      <dgm:spPr/>
      <dgm:t>
        <a:bodyPr/>
        <a:lstStyle/>
        <a:p>
          <a:endParaRPr lang="es-EC"/>
        </a:p>
      </dgm:t>
    </dgm:pt>
    <dgm:pt modelId="{20A27D20-6132-4C42-9E54-E98D619BD3E8}" type="sibTrans" cxnId="{99A293AF-5A5A-4501-9F20-8844C62FFB5F}">
      <dgm:prSet/>
      <dgm:spPr/>
      <dgm:t>
        <a:bodyPr/>
        <a:lstStyle/>
        <a:p>
          <a:endParaRPr lang="es-EC"/>
        </a:p>
      </dgm:t>
    </dgm:pt>
    <dgm:pt modelId="{C1DA52E6-0D1D-4784-9BD7-A74E968D6EBC}" type="pres">
      <dgm:prSet presAssocID="{BF21BF31-A5F1-4A3C-984D-1A512342450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78BC0ED-47CA-4022-BC89-9624BD45206A}" type="pres">
      <dgm:prSet presAssocID="{14E37A4F-DDF8-4CB4-A12E-22945F3AE4DE}" presName="chaos" presStyleCnt="0"/>
      <dgm:spPr/>
    </dgm:pt>
    <dgm:pt modelId="{4C18FF1E-46B0-4BB2-AEEC-FD1297BB22BD}" type="pres">
      <dgm:prSet presAssocID="{14E37A4F-DDF8-4CB4-A12E-22945F3AE4DE}" presName="parTx1" presStyleLbl="revTx" presStyleIdx="0" presStyleCnt="1"/>
      <dgm:spPr/>
      <dgm:t>
        <a:bodyPr/>
        <a:lstStyle/>
        <a:p>
          <a:endParaRPr lang="es-EC"/>
        </a:p>
      </dgm:t>
    </dgm:pt>
    <dgm:pt modelId="{7653FE0B-A987-49DF-8E26-52F8C3B5DB38}" type="pres">
      <dgm:prSet presAssocID="{14E37A4F-DDF8-4CB4-A12E-22945F3AE4DE}" presName="c1" presStyleLbl="node1" presStyleIdx="0" presStyleCnt="19"/>
      <dgm:spPr/>
    </dgm:pt>
    <dgm:pt modelId="{BB560ABB-BFFB-4271-9BB9-D5376A67B785}" type="pres">
      <dgm:prSet presAssocID="{14E37A4F-DDF8-4CB4-A12E-22945F3AE4DE}" presName="c2" presStyleLbl="node1" presStyleIdx="1" presStyleCnt="19"/>
      <dgm:spPr/>
    </dgm:pt>
    <dgm:pt modelId="{57A40B93-CCA2-4638-A2FF-47FB1EDF498D}" type="pres">
      <dgm:prSet presAssocID="{14E37A4F-DDF8-4CB4-A12E-22945F3AE4DE}" presName="c3" presStyleLbl="node1" presStyleIdx="2" presStyleCnt="19"/>
      <dgm:spPr/>
    </dgm:pt>
    <dgm:pt modelId="{787E1B1F-0078-46A1-9736-86A8235569A2}" type="pres">
      <dgm:prSet presAssocID="{14E37A4F-DDF8-4CB4-A12E-22945F3AE4DE}" presName="c4" presStyleLbl="node1" presStyleIdx="3" presStyleCnt="19"/>
      <dgm:spPr/>
    </dgm:pt>
    <dgm:pt modelId="{38B586BD-290C-4326-BF04-172D577C0B49}" type="pres">
      <dgm:prSet presAssocID="{14E37A4F-DDF8-4CB4-A12E-22945F3AE4DE}" presName="c5" presStyleLbl="node1" presStyleIdx="4" presStyleCnt="19"/>
      <dgm:spPr/>
    </dgm:pt>
    <dgm:pt modelId="{60375FA5-2CE1-4BCD-A517-2C2ABED51D74}" type="pres">
      <dgm:prSet presAssocID="{14E37A4F-DDF8-4CB4-A12E-22945F3AE4DE}" presName="c6" presStyleLbl="node1" presStyleIdx="5" presStyleCnt="19"/>
      <dgm:spPr/>
    </dgm:pt>
    <dgm:pt modelId="{1F35D5DE-1292-4FBF-A141-CA483214A661}" type="pres">
      <dgm:prSet presAssocID="{14E37A4F-DDF8-4CB4-A12E-22945F3AE4DE}" presName="c7" presStyleLbl="node1" presStyleIdx="6" presStyleCnt="19"/>
      <dgm:spPr/>
    </dgm:pt>
    <dgm:pt modelId="{8C3D64C5-6DE0-4EAB-9694-4A28D0D5A4CF}" type="pres">
      <dgm:prSet presAssocID="{14E37A4F-DDF8-4CB4-A12E-22945F3AE4DE}" presName="c8" presStyleLbl="node1" presStyleIdx="7" presStyleCnt="19"/>
      <dgm:spPr/>
    </dgm:pt>
    <dgm:pt modelId="{08B3C299-937A-43B0-80A6-9FD378780C4E}" type="pres">
      <dgm:prSet presAssocID="{14E37A4F-DDF8-4CB4-A12E-22945F3AE4DE}" presName="c9" presStyleLbl="node1" presStyleIdx="8" presStyleCnt="19"/>
      <dgm:spPr/>
    </dgm:pt>
    <dgm:pt modelId="{9FA63FB8-E61A-4879-8E21-D26ACD1C5693}" type="pres">
      <dgm:prSet presAssocID="{14E37A4F-DDF8-4CB4-A12E-22945F3AE4DE}" presName="c10" presStyleLbl="node1" presStyleIdx="9" presStyleCnt="19"/>
      <dgm:spPr/>
    </dgm:pt>
    <dgm:pt modelId="{72EF58BF-5094-4A7C-99F4-B5EE881BADC6}" type="pres">
      <dgm:prSet presAssocID="{14E37A4F-DDF8-4CB4-A12E-22945F3AE4DE}" presName="c11" presStyleLbl="node1" presStyleIdx="10" presStyleCnt="19"/>
      <dgm:spPr/>
    </dgm:pt>
    <dgm:pt modelId="{8A6F1292-407A-4DCD-802E-B0486E37A9E6}" type="pres">
      <dgm:prSet presAssocID="{14E37A4F-DDF8-4CB4-A12E-22945F3AE4DE}" presName="c12" presStyleLbl="node1" presStyleIdx="11" presStyleCnt="19"/>
      <dgm:spPr/>
    </dgm:pt>
    <dgm:pt modelId="{39FC4B7A-772D-42C1-AE17-AC91830AEB21}" type="pres">
      <dgm:prSet presAssocID="{14E37A4F-DDF8-4CB4-A12E-22945F3AE4DE}" presName="c13" presStyleLbl="node1" presStyleIdx="12" presStyleCnt="19"/>
      <dgm:spPr/>
    </dgm:pt>
    <dgm:pt modelId="{D83FCF42-3CFC-4EDE-8D5D-F18D49D87028}" type="pres">
      <dgm:prSet presAssocID="{14E37A4F-DDF8-4CB4-A12E-22945F3AE4DE}" presName="c14" presStyleLbl="node1" presStyleIdx="13" presStyleCnt="19"/>
      <dgm:spPr/>
    </dgm:pt>
    <dgm:pt modelId="{5F9AF626-E2DB-4C5B-9BE7-993A3F2E6678}" type="pres">
      <dgm:prSet presAssocID="{14E37A4F-DDF8-4CB4-A12E-22945F3AE4DE}" presName="c15" presStyleLbl="node1" presStyleIdx="14" presStyleCnt="19"/>
      <dgm:spPr/>
    </dgm:pt>
    <dgm:pt modelId="{0BBBAC20-EEFA-4A7E-A6E3-FFE2CBBBBEF2}" type="pres">
      <dgm:prSet presAssocID="{14E37A4F-DDF8-4CB4-A12E-22945F3AE4DE}" presName="c16" presStyleLbl="node1" presStyleIdx="15" presStyleCnt="19"/>
      <dgm:spPr/>
    </dgm:pt>
    <dgm:pt modelId="{1376E4B2-B3D0-44B2-BC42-8B2C908067AC}" type="pres">
      <dgm:prSet presAssocID="{14E37A4F-DDF8-4CB4-A12E-22945F3AE4DE}" presName="c17" presStyleLbl="node1" presStyleIdx="16" presStyleCnt="19"/>
      <dgm:spPr/>
    </dgm:pt>
    <dgm:pt modelId="{D4C02412-964D-4D6A-9672-7185810B7D79}" type="pres">
      <dgm:prSet presAssocID="{14E37A4F-DDF8-4CB4-A12E-22945F3AE4DE}" presName="c18" presStyleLbl="node1" presStyleIdx="17" presStyleCnt="19"/>
      <dgm:spPr/>
    </dgm:pt>
    <dgm:pt modelId="{94749765-E6E1-4CC7-A92C-16699E63E717}" type="pres">
      <dgm:prSet presAssocID="{0E9428B3-0D5C-4258-96E0-ADAB90DF769C}" presName="chevronComposite1" presStyleCnt="0"/>
      <dgm:spPr/>
    </dgm:pt>
    <dgm:pt modelId="{B62FAAFE-C1E3-421C-A165-37AB30D8119F}" type="pres">
      <dgm:prSet presAssocID="{0E9428B3-0D5C-4258-96E0-ADAB90DF769C}" presName="chevron1" presStyleLbl="sibTrans2D1" presStyleIdx="0" presStyleCnt="2"/>
      <dgm:spPr/>
    </dgm:pt>
    <dgm:pt modelId="{45DBD1B7-9288-4781-A980-C09C3D642EA6}" type="pres">
      <dgm:prSet presAssocID="{0E9428B3-0D5C-4258-96E0-ADAB90DF769C}" presName="spChevron1" presStyleCnt="0"/>
      <dgm:spPr/>
    </dgm:pt>
    <dgm:pt modelId="{604594DA-A1E1-4BC3-934B-68D9D8726424}" type="pres">
      <dgm:prSet presAssocID="{0E9428B3-0D5C-4258-96E0-ADAB90DF769C}" presName="overlap" presStyleCnt="0"/>
      <dgm:spPr/>
    </dgm:pt>
    <dgm:pt modelId="{8577224D-B63D-4B2C-AA52-04DEC232B5ED}" type="pres">
      <dgm:prSet presAssocID="{0E9428B3-0D5C-4258-96E0-ADAB90DF769C}" presName="chevronComposite2" presStyleCnt="0"/>
      <dgm:spPr/>
    </dgm:pt>
    <dgm:pt modelId="{D84B24F7-440C-4B17-98CD-7305F4B363A6}" type="pres">
      <dgm:prSet presAssocID="{0E9428B3-0D5C-4258-96E0-ADAB90DF769C}" presName="chevron2" presStyleLbl="sibTrans2D1" presStyleIdx="1" presStyleCnt="2"/>
      <dgm:spPr/>
    </dgm:pt>
    <dgm:pt modelId="{33A848A0-9199-4460-802C-DF2445F7FE87}" type="pres">
      <dgm:prSet presAssocID="{0E9428B3-0D5C-4258-96E0-ADAB90DF769C}" presName="spChevron2" presStyleCnt="0"/>
      <dgm:spPr/>
    </dgm:pt>
    <dgm:pt modelId="{F25AA8F0-ED49-4985-9713-A6368E8D66FF}" type="pres">
      <dgm:prSet presAssocID="{177F823A-F9AA-4EDB-99C7-1C60D8636F7D}" presName="last" presStyleCnt="0"/>
      <dgm:spPr/>
    </dgm:pt>
    <dgm:pt modelId="{120E537C-F463-4C63-8D02-30ED9D198A8C}" type="pres">
      <dgm:prSet presAssocID="{177F823A-F9AA-4EDB-99C7-1C60D8636F7D}" presName="circleTx" presStyleLbl="node1" presStyleIdx="18" presStyleCnt="19" custScaleX="379878" custScaleY="121863" custLinFactNeighborX="-75483" custLinFactNeighborY="1021"/>
      <dgm:spPr/>
      <dgm:t>
        <a:bodyPr/>
        <a:lstStyle/>
        <a:p>
          <a:endParaRPr lang="es-EC"/>
        </a:p>
      </dgm:t>
    </dgm:pt>
    <dgm:pt modelId="{D01DF2E3-5884-4ACB-BAF5-AD7F1B7C3392}" type="pres">
      <dgm:prSet presAssocID="{177F823A-F9AA-4EDB-99C7-1C60D8636F7D}" presName="spN" presStyleCnt="0"/>
      <dgm:spPr/>
    </dgm:pt>
  </dgm:ptLst>
  <dgm:cxnLst>
    <dgm:cxn modelId="{8749DD77-54CB-4200-B1ED-B2FD1D8F3F2D}" type="presOf" srcId="{BF21BF31-A5F1-4A3C-984D-1A5123424507}" destId="{C1DA52E6-0D1D-4784-9BD7-A74E968D6EBC}" srcOrd="0" destOrd="0" presId="urn:microsoft.com/office/officeart/2009/3/layout/RandomtoResultProcess"/>
    <dgm:cxn modelId="{99A293AF-5A5A-4501-9F20-8844C62FFB5F}" srcId="{BF21BF31-A5F1-4A3C-984D-1A5123424507}" destId="{177F823A-F9AA-4EDB-99C7-1C60D8636F7D}" srcOrd="1" destOrd="0" parTransId="{42695CDF-3FE5-4FEA-9C81-F0F671D771B0}" sibTransId="{20A27D20-6132-4C42-9E54-E98D619BD3E8}"/>
    <dgm:cxn modelId="{8082ACF5-6218-4620-8357-7FCB0BD8E667}" type="presOf" srcId="{177F823A-F9AA-4EDB-99C7-1C60D8636F7D}" destId="{120E537C-F463-4C63-8D02-30ED9D198A8C}" srcOrd="0" destOrd="0" presId="urn:microsoft.com/office/officeart/2009/3/layout/RandomtoResultProcess"/>
    <dgm:cxn modelId="{2B1221E1-A981-4AAB-8563-C4614A90C0C9}" type="presOf" srcId="{14E37A4F-DDF8-4CB4-A12E-22945F3AE4DE}" destId="{4C18FF1E-46B0-4BB2-AEEC-FD1297BB22BD}" srcOrd="0" destOrd="0" presId="urn:microsoft.com/office/officeart/2009/3/layout/RandomtoResultProcess"/>
    <dgm:cxn modelId="{CB7C4433-3033-4EE0-9F87-35A00A8BC8D1}" srcId="{BF21BF31-A5F1-4A3C-984D-1A5123424507}" destId="{14E37A4F-DDF8-4CB4-A12E-22945F3AE4DE}" srcOrd="0" destOrd="0" parTransId="{982E087D-EFCE-480A-84AD-477549836317}" sibTransId="{0E9428B3-0D5C-4258-96E0-ADAB90DF769C}"/>
    <dgm:cxn modelId="{2350D9E8-469D-4D14-B25D-40CCF96304BC}" type="presParOf" srcId="{C1DA52E6-0D1D-4784-9BD7-A74E968D6EBC}" destId="{B78BC0ED-47CA-4022-BC89-9624BD45206A}" srcOrd="0" destOrd="0" presId="urn:microsoft.com/office/officeart/2009/3/layout/RandomtoResultProcess"/>
    <dgm:cxn modelId="{755032C1-313D-4375-9340-5890ED6F7D4C}" type="presParOf" srcId="{B78BC0ED-47CA-4022-BC89-9624BD45206A}" destId="{4C18FF1E-46B0-4BB2-AEEC-FD1297BB22BD}" srcOrd="0" destOrd="0" presId="urn:microsoft.com/office/officeart/2009/3/layout/RandomtoResultProcess"/>
    <dgm:cxn modelId="{7B938613-C3B2-47FE-957E-D968E9771B2F}" type="presParOf" srcId="{B78BC0ED-47CA-4022-BC89-9624BD45206A}" destId="{7653FE0B-A987-49DF-8E26-52F8C3B5DB38}" srcOrd="1" destOrd="0" presId="urn:microsoft.com/office/officeart/2009/3/layout/RandomtoResultProcess"/>
    <dgm:cxn modelId="{1EEBB334-EDF6-495C-9609-AAACFBC73504}" type="presParOf" srcId="{B78BC0ED-47CA-4022-BC89-9624BD45206A}" destId="{BB560ABB-BFFB-4271-9BB9-D5376A67B785}" srcOrd="2" destOrd="0" presId="urn:microsoft.com/office/officeart/2009/3/layout/RandomtoResultProcess"/>
    <dgm:cxn modelId="{46ECBBCE-C3E2-40A7-939E-F15B3A45B2A4}" type="presParOf" srcId="{B78BC0ED-47CA-4022-BC89-9624BD45206A}" destId="{57A40B93-CCA2-4638-A2FF-47FB1EDF498D}" srcOrd="3" destOrd="0" presId="urn:microsoft.com/office/officeart/2009/3/layout/RandomtoResultProcess"/>
    <dgm:cxn modelId="{1C005F08-30DF-464C-A741-D78F657E39EF}" type="presParOf" srcId="{B78BC0ED-47CA-4022-BC89-9624BD45206A}" destId="{787E1B1F-0078-46A1-9736-86A8235569A2}" srcOrd="4" destOrd="0" presId="urn:microsoft.com/office/officeart/2009/3/layout/RandomtoResultProcess"/>
    <dgm:cxn modelId="{1022C548-7D34-4D5F-89E8-E47E1B4C7001}" type="presParOf" srcId="{B78BC0ED-47CA-4022-BC89-9624BD45206A}" destId="{38B586BD-290C-4326-BF04-172D577C0B49}" srcOrd="5" destOrd="0" presId="urn:microsoft.com/office/officeart/2009/3/layout/RandomtoResultProcess"/>
    <dgm:cxn modelId="{2DE2FA36-FBA9-4021-97B2-3271DFB55D14}" type="presParOf" srcId="{B78BC0ED-47CA-4022-BC89-9624BD45206A}" destId="{60375FA5-2CE1-4BCD-A517-2C2ABED51D74}" srcOrd="6" destOrd="0" presId="urn:microsoft.com/office/officeart/2009/3/layout/RandomtoResultProcess"/>
    <dgm:cxn modelId="{5E946E26-A9F1-4920-9D02-CD6E4F607B61}" type="presParOf" srcId="{B78BC0ED-47CA-4022-BC89-9624BD45206A}" destId="{1F35D5DE-1292-4FBF-A141-CA483214A661}" srcOrd="7" destOrd="0" presId="urn:microsoft.com/office/officeart/2009/3/layout/RandomtoResultProcess"/>
    <dgm:cxn modelId="{E2156EE1-976C-4C2E-8B61-799FB7F1DE87}" type="presParOf" srcId="{B78BC0ED-47CA-4022-BC89-9624BD45206A}" destId="{8C3D64C5-6DE0-4EAB-9694-4A28D0D5A4CF}" srcOrd="8" destOrd="0" presId="urn:microsoft.com/office/officeart/2009/3/layout/RandomtoResultProcess"/>
    <dgm:cxn modelId="{D15C8E82-0C73-437B-A7E9-0D4860BAAAD2}" type="presParOf" srcId="{B78BC0ED-47CA-4022-BC89-9624BD45206A}" destId="{08B3C299-937A-43B0-80A6-9FD378780C4E}" srcOrd="9" destOrd="0" presId="urn:microsoft.com/office/officeart/2009/3/layout/RandomtoResultProcess"/>
    <dgm:cxn modelId="{3E02CAAA-CE52-441D-9589-9AC4D361C7E1}" type="presParOf" srcId="{B78BC0ED-47CA-4022-BC89-9624BD45206A}" destId="{9FA63FB8-E61A-4879-8E21-D26ACD1C5693}" srcOrd="10" destOrd="0" presId="urn:microsoft.com/office/officeart/2009/3/layout/RandomtoResultProcess"/>
    <dgm:cxn modelId="{2153FB26-9A64-496F-90B6-555DB3236F5E}" type="presParOf" srcId="{B78BC0ED-47CA-4022-BC89-9624BD45206A}" destId="{72EF58BF-5094-4A7C-99F4-B5EE881BADC6}" srcOrd="11" destOrd="0" presId="urn:microsoft.com/office/officeart/2009/3/layout/RandomtoResultProcess"/>
    <dgm:cxn modelId="{A473D7FC-8D5C-4972-9E23-C1609786224F}" type="presParOf" srcId="{B78BC0ED-47CA-4022-BC89-9624BD45206A}" destId="{8A6F1292-407A-4DCD-802E-B0486E37A9E6}" srcOrd="12" destOrd="0" presId="urn:microsoft.com/office/officeart/2009/3/layout/RandomtoResultProcess"/>
    <dgm:cxn modelId="{ABD6ADE5-43A2-4BD1-9713-1ED24F696E52}" type="presParOf" srcId="{B78BC0ED-47CA-4022-BC89-9624BD45206A}" destId="{39FC4B7A-772D-42C1-AE17-AC91830AEB21}" srcOrd="13" destOrd="0" presId="urn:microsoft.com/office/officeart/2009/3/layout/RandomtoResultProcess"/>
    <dgm:cxn modelId="{EDFA300E-3F6F-4F14-BEF8-EC68F898FC9F}" type="presParOf" srcId="{B78BC0ED-47CA-4022-BC89-9624BD45206A}" destId="{D83FCF42-3CFC-4EDE-8D5D-F18D49D87028}" srcOrd="14" destOrd="0" presId="urn:microsoft.com/office/officeart/2009/3/layout/RandomtoResultProcess"/>
    <dgm:cxn modelId="{40B01CB7-6778-4B52-88ED-89811560E92C}" type="presParOf" srcId="{B78BC0ED-47CA-4022-BC89-9624BD45206A}" destId="{5F9AF626-E2DB-4C5B-9BE7-993A3F2E6678}" srcOrd="15" destOrd="0" presId="urn:microsoft.com/office/officeart/2009/3/layout/RandomtoResultProcess"/>
    <dgm:cxn modelId="{80D037EC-6C50-4EAA-91AF-F31A30A2A585}" type="presParOf" srcId="{B78BC0ED-47CA-4022-BC89-9624BD45206A}" destId="{0BBBAC20-EEFA-4A7E-A6E3-FFE2CBBBBEF2}" srcOrd="16" destOrd="0" presId="urn:microsoft.com/office/officeart/2009/3/layout/RandomtoResultProcess"/>
    <dgm:cxn modelId="{495D8954-83D5-4C35-AAFF-713D9529075A}" type="presParOf" srcId="{B78BC0ED-47CA-4022-BC89-9624BD45206A}" destId="{1376E4B2-B3D0-44B2-BC42-8B2C908067AC}" srcOrd="17" destOrd="0" presId="urn:microsoft.com/office/officeart/2009/3/layout/RandomtoResultProcess"/>
    <dgm:cxn modelId="{70F417DF-C66C-4B70-BD69-627D644313F5}" type="presParOf" srcId="{B78BC0ED-47CA-4022-BC89-9624BD45206A}" destId="{D4C02412-964D-4D6A-9672-7185810B7D79}" srcOrd="18" destOrd="0" presId="urn:microsoft.com/office/officeart/2009/3/layout/RandomtoResultProcess"/>
    <dgm:cxn modelId="{1ED2E305-5597-4C55-9E99-BF8D672978BD}" type="presParOf" srcId="{C1DA52E6-0D1D-4784-9BD7-A74E968D6EBC}" destId="{94749765-E6E1-4CC7-A92C-16699E63E717}" srcOrd="1" destOrd="0" presId="urn:microsoft.com/office/officeart/2009/3/layout/RandomtoResultProcess"/>
    <dgm:cxn modelId="{D5C3C9B8-2E2E-4BCC-956C-D0DB7CFB6EA1}" type="presParOf" srcId="{94749765-E6E1-4CC7-A92C-16699E63E717}" destId="{B62FAAFE-C1E3-421C-A165-37AB30D8119F}" srcOrd="0" destOrd="0" presId="urn:microsoft.com/office/officeart/2009/3/layout/RandomtoResultProcess"/>
    <dgm:cxn modelId="{3F400E7A-FC54-4BE7-9607-7F16D4FF05D2}" type="presParOf" srcId="{94749765-E6E1-4CC7-A92C-16699E63E717}" destId="{45DBD1B7-9288-4781-A980-C09C3D642EA6}" srcOrd="1" destOrd="0" presId="urn:microsoft.com/office/officeart/2009/3/layout/RandomtoResultProcess"/>
    <dgm:cxn modelId="{DDCA3245-1550-4B6D-9939-5D198E984B55}" type="presParOf" srcId="{C1DA52E6-0D1D-4784-9BD7-A74E968D6EBC}" destId="{604594DA-A1E1-4BC3-934B-68D9D8726424}" srcOrd="2" destOrd="0" presId="urn:microsoft.com/office/officeart/2009/3/layout/RandomtoResultProcess"/>
    <dgm:cxn modelId="{01F7802F-4BBA-4C34-8BE2-6B37183194D1}" type="presParOf" srcId="{C1DA52E6-0D1D-4784-9BD7-A74E968D6EBC}" destId="{8577224D-B63D-4B2C-AA52-04DEC232B5ED}" srcOrd="3" destOrd="0" presId="urn:microsoft.com/office/officeart/2009/3/layout/RandomtoResultProcess"/>
    <dgm:cxn modelId="{01571911-4C79-4061-9E57-BBEC308C0267}" type="presParOf" srcId="{8577224D-B63D-4B2C-AA52-04DEC232B5ED}" destId="{D84B24F7-440C-4B17-98CD-7305F4B363A6}" srcOrd="0" destOrd="0" presId="urn:microsoft.com/office/officeart/2009/3/layout/RandomtoResultProcess"/>
    <dgm:cxn modelId="{50B1E08A-5859-4FE9-88D7-E37F0ECBD9FB}" type="presParOf" srcId="{8577224D-B63D-4B2C-AA52-04DEC232B5ED}" destId="{33A848A0-9199-4460-802C-DF2445F7FE87}" srcOrd="1" destOrd="0" presId="urn:microsoft.com/office/officeart/2009/3/layout/RandomtoResultProcess"/>
    <dgm:cxn modelId="{808E6F59-67C8-4D19-8DBD-099CE7D86A08}" type="presParOf" srcId="{C1DA52E6-0D1D-4784-9BD7-A74E968D6EBC}" destId="{F25AA8F0-ED49-4985-9713-A6368E8D66FF}" srcOrd="4" destOrd="0" presId="urn:microsoft.com/office/officeart/2009/3/layout/RandomtoResultProcess"/>
    <dgm:cxn modelId="{0B4461E9-95E8-4E47-9242-EBBF252163F7}" type="presParOf" srcId="{F25AA8F0-ED49-4985-9713-A6368E8D66FF}" destId="{120E537C-F463-4C63-8D02-30ED9D198A8C}" srcOrd="0" destOrd="0" presId="urn:microsoft.com/office/officeart/2009/3/layout/RandomtoResultProcess"/>
    <dgm:cxn modelId="{6B9BFC35-FF96-4189-A140-895F3EBADD31}" type="presParOf" srcId="{F25AA8F0-ED49-4985-9713-A6368E8D66FF}" destId="{D01DF2E3-5884-4ACB-BAF5-AD7F1B7C339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518AF0-15D7-4683-959B-A45453E73CE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0B81891-6500-45ED-9187-DF3F3FD3A875}">
      <dgm:prSet phldrT="[Texto]" custT="1"/>
      <dgm:spPr/>
      <dgm:t>
        <a:bodyPr/>
        <a:lstStyle/>
        <a:p>
          <a:r>
            <a:rPr lang="es-EC" sz="1400" dirty="0" smtClean="0"/>
            <a:t>Realizar una reingeniería de procesos</a:t>
          </a:r>
          <a:endParaRPr lang="es-EC" sz="1400" dirty="0"/>
        </a:p>
      </dgm:t>
    </dgm:pt>
    <dgm:pt modelId="{37909848-C9EE-4D11-8C1B-DBD00416BAEC}" type="parTrans" cxnId="{027AA982-6AE1-460A-884A-33D66F590556}">
      <dgm:prSet/>
      <dgm:spPr/>
      <dgm:t>
        <a:bodyPr/>
        <a:lstStyle/>
        <a:p>
          <a:endParaRPr lang="es-EC" sz="1400"/>
        </a:p>
      </dgm:t>
    </dgm:pt>
    <dgm:pt modelId="{9A5B0C73-5CA1-4C91-8318-FA94AAF692A0}" type="sibTrans" cxnId="{027AA982-6AE1-460A-884A-33D66F590556}">
      <dgm:prSet custT="1"/>
      <dgm:spPr/>
      <dgm:t>
        <a:bodyPr/>
        <a:lstStyle/>
        <a:p>
          <a:endParaRPr lang="es-EC" sz="1400"/>
        </a:p>
      </dgm:t>
    </dgm:pt>
    <dgm:pt modelId="{931EF039-77C1-489D-A4E4-C8B7C8F19AC2}">
      <dgm:prSet phldrT="[Texto]" custT="1"/>
      <dgm:spPr/>
      <dgm:t>
        <a:bodyPr/>
        <a:lstStyle/>
        <a:p>
          <a:r>
            <a:rPr lang="es-EC" sz="1400" dirty="0" smtClean="0"/>
            <a:t>Aplicar el plan de manejo ambiental con sus 8 subcomponente y las 24 medidas</a:t>
          </a:r>
          <a:endParaRPr lang="es-EC" sz="1400" dirty="0"/>
        </a:p>
      </dgm:t>
    </dgm:pt>
    <dgm:pt modelId="{A2F4F1C5-FB26-406C-B493-1068B441908F}" type="parTrans" cxnId="{FCE18E89-F9F2-45AF-9889-B22FAB80FFFF}">
      <dgm:prSet/>
      <dgm:spPr/>
      <dgm:t>
        <a:bodyPr/>
        <a:lstStyle/>
        <a:p>
          <a:endParaRPr lang="es-EC" sz="1400"/>
        </a:p>
      </dgm:t>
    </dgm:pt>
    <dgm:pt modelId="{99831E3C-B934-4639-B158-66B7C4CDF2E4}" type="sibTrans" cxnId="{FCE18E89-F9F2-45AF-9889-B22FAB80FFFF}">
      <dgm:prSet custT="1"/>
      <dgm:spPr/>
      <dgm:t>
        <a:bodyPr/>
        <a:lstStyle/>
        <a:p>
          <a:endParaRPr lang="es-EC" sz="1400"/>
        </a:p>
      </dgm:t>
    </dgm:pt>
    <dgm:pt modelId="{0CA28E1A-0E7E-4F4F-A492-2964C98EFFFF}">
      <dgm:prSet phldrT="[Texto]" custT="1"/>
      <dgm:spPr/>
      <dgm:t>
        <a:bodyPr/>
        <a:lstStyle/>
        <a:p>
          <a:r>
            <a:rPr lang="es-EC" sz="1400" dirty="0" smtClean="0"/>
            <a:t>Comprobar la </a:t>
          </a:r>
          <a:r>
            <a:rPr lang="es-ES_tradnl" sz="1400" dirty="0" smtClean="0"/>
            <a:t>identificación y evaluación de impactos ambientales con otra metodología</a:t>
          </a:r>
          <a:endParaRPr lang="es-EC" sz="1400" dirty="0"/>
        </a:p>
      </dgm:t>
    </dgm:pt>
    <dgm:pt modelId="{4F8FC846-940D-4652-9F5E-BCAD9FCFD9AA}" type="parTrans" cxnId="{EA76830A-07C4-4F32-837E-D54C37DC99E3}">
      <dgm:prSet/>
      <dgm:spPr/>
      <dgm:t>
        <a:bodyPr/>
        <a:lstStyle/>
        <a:p>
          <a:endParaRPr lang="es-EC" sz="1400"/>
        </a:p>
      </dgm:t>
    </dgm:pt>
    <dgm:pt modelId="{CCF550D8-47F9-4CA5-B286-961DA597D361}" type="sibTrans" cxnId="{EA76830A-07C4-4F32-837E-D54C37DC99E3}">
      <dgm:prSet custT="1"/>
      <dgm:spPr/>
      <dgm:t>
        <a:bodyPr/>
        <a:lstStyle/>
        <a:p>
          <a:endParaRPr lang="es-EC" sz="1400"/>
        </a:p>
      </dgm:t>
    </dgm:pt>
    <dgm:pt modelId="{70E6E1EC-EACA-4B70-85E8-FBAD1676D642}" type="pres">
      <dgm:prSet presAssocID="{A0518AF0-15D7-4683-959B-A45453E73C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EAC933-17FA-47B6-83C9-27E95A12A10E}" type="pres">
      <dgm:prSet presAssocID="{C0B81891-6500-45ED-9187-DF3F3FD3A875}" presName="node" presStyleLbl="node1" presStyleIdx="0" presStyleCnt="3" custScaleX="217787" custScaleY="1083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6965E4-1814-49D7-8842-B8ED95E13A63}" type="pres">
      <dgm:prSet presAssocID="{9A5B0C73-5CA1-4C91-8318-FA94AAF692A0}" presName="sibTrans" presStyleLbl="sibTrans2D1" presStyleIdx="0" presStyleCnt="3" custLinFactNeighborX="6322" custLinFactNeighborY="-17219"/>
      <dgm:spPr/>
      <dgm:t>
        <a:bodyPr/>
        <a:lstStyle/>
        <a:p>
          <a:endParaRPr lang="es-EC"/>
        </a:p>
      </dgm:t>
    </dgm:pt>
    <dgm:pt modelId="{45EF140F-8A93-41AA-A0CB-575B56BDBB19}" type="pres">
      <dgm:prSet presAssocID="{9A5B0C73-5CA1-4C91-8318-FA94AAF692A0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5E844A5-FEA3-4568-A05F-71660328700E}" type="pres">
      <dgm:prSet presAssocID="{931EF039-77C1-489D-A4E4-C8B7C8F19AC2}" presName="node" presStyleLbl="node1" presStyleIdx="1" presStyleCnt="3" custScaleX="144802" custRadScaleRad="136061" custRadScaleInc="-147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CDFD04-6F2B-480A-BEE2-90336D1FBC7C}" type="pres">
      <dgm:prSet presAssocID="{99831E3C-B934-4639-B158-66B7C4CDF2E4}" presName="sibTrans" presStyleLbl="sibTrans2D1" presStyleIdx="1" presStyleCnt="3"/>
      <dgm:spPr/>
      <dgm:t>
        <a:bodyPr/>
        <a:lstStyle/>
        <a:p>
          <a:endParaRPr lang="es-EC"/>
        </a:p>
      </dgm:t>
    </dgm:pt>
    <dgm:pt modelId="{9AF15A34-968A-44C9-993A-DA7961CB2910}" type="pres">
      <dgm:prSet presAssocID="{99831E3C-B934-4639-B158-66B7C4CDF2E4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6029EA0A-9B3C-4AC1-8FAF-31EFB0F21C06}" type="pres">
      <dgm:prSet presAssocID="{0CA28E1A-0E7E-4F4F-A492-2964C98EFFFF}" presName="node" presStyleLbl="node1" presStyleIdx="2" presStyleCnt="3" custScaleX="161181" custScaleY="118762" custRadScaleRad="131934" custRadScaleInc="177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EB8848-D413-4400-8172-A46E79289EA0}" type="pres">
      <dgm:prSet presAssocID="{CCF550D8-47F9-4CA5-B286-961DA597D361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4869A48-C7BF-4D76-AFAA-1C607807CA40}" type="pres">
      <dgm:prSet presAssocID="{CCF550D8-47F9-4CA5-B286-961DA597D361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FCE18E89-F9F2-45AF-9889-B22FAB80FFFF}" srcId="{A0518AF0-15D7-4683-959B-A45453E73CEB}" destId="{931EF039-77C1-489D-A4E4-C8B7C8F19AC2}" srcOrd="1" destOrd="0" parTransId="{A2F4F1C5-FB26-406C-B493-1068B441908F}" sibTransId="{99831E3C-B934-4639-B158-66B7C4CDF2E4}"/>
    <dgm:cxn modelId="{16BAAF41-C52A-43FA-9508-1CB8FBA8D2F6}" type="presOf" srcId="{CCF550D8-47F9-4CA5-B286-961DA597D361}" destId="{3BEB8848-D413-4400-8172-A46E79289EA0}" srcOrd="0" destOrd="0" presId="urn:microsoft.com/office/officeart/2005/8/layout/cycle7"/>
    <dgm:cxn modelId="{D14AA2B3-CAAA-4E88-83D2-EFA139714D8A}" type="presOf" srcId="{99831E3C-B934-4639-B158-66B7C4CDF2E4}" destId="{9AF15A34-968A-44C9-993A-DA7961CB2910}" srcOrd="1" destOrd="0" presId="urn:microsoft.com/office/officeart/2005/8/layout/cycle7"/>
    <dgm:cxn modelId="{76DECD62-EDF8-40D7-A117-9217C65BF111}" type="presOf" srcId="{0CA28E1A-0E7E-4F4F-A492-2964C98EFFFF}" destId="{6029EA0A-9B3C-4AC1-8FAF-31EFB0F21C06}" srcOrd="0" destOrd="0" presId="urn:microsoft.com/office/officeart/2005/8/layout/cycle7"/>
    <dgm:cxn modelId="{1DDC95E1-169E-459A-8DAC-C9BBFC77929F}" type="presOf" srcId="{9A5B0C73-5CA1-4C91-8318-FA94AAF692A0}" destId="{45EF140F-8A93-41AA-A0CB-575B56BDBB19}" srcOrd="1" destOrd="0" presId="urn:microsoft.com/office/officeart/2005/8/layout/cycle7"/>
    <dgm:cxn modelId="{90B08A4D-F13D-4E66-A2B6-7BBC3C48D103}" type="presOf" srcId="{A0518AF0-15D7-4683-959B-A45453E73CEB}" destId="{70E6E1EC-EACA-4B70-85E8-FBAD1676D642}" srcOrd="0" destOrd="0" presId="urn:microsoft.com/office/officeart/2005/8/layout/cycle7"/>
    <dgm:cxn modelId="{01E37CB2-BF23-4E1F-AB7A-6EF2483145E1}" type="presOf" srcId="{C0B81891-6500-45ED-9187-DF3F3FD3A875}" destId="{83EAC933-17FA-47B6-83C9-27E95A12A10E}" srcOrd="0" destOrd="0" presId="urn:microsoft.com/office/officeart/2005/8/layout/cycle7"/>
    <dgm:cxn modelId="{EA76830A-07C4-4F32-837E-D54C37DC99E3}" srcId="{A0518AF0-15D7-4683-959B-A45453E73CEB}" destId="{0CA28E1A-0E7E-4F4F-A492-2964C98EFFFF}" srcOrd="2" destOrd="0" parTransId="{4F8FC846-940D-4652-9F5E-BCAD9FCFD9AA}" sibTransId="{CCF550D8-47F9-4CA5-B286-961DA597D361}"/>
    <dgm:cxn modelId="{027AA982-6AE1-460A-884A-33D66F590556}" srcId="{A0518AF0-15D7-4683-959B-A45453E73CEB}" destId="{C0B81891-6500-45ED-9187-DF3F3FD3A875}" srcOrd="0" destOrd="0" parTransId="{37909848-C9EE-4D11-8C1B-DBD00416BAEC}" sibTransId="{9A5B0C73-5CA1-4C91-8318-FA94AAF692A0}"/>
    <dgm:cxn modelId="{BB9D6539-E7DB-44DE-A5AC-19814800E716}" type="presOf" srcId="{99831E3C-B934-4639-B158-66B7C4CDF2E4}" destId="{CCCDFD04-6F2B-480A-BEE2-90336D1FBC7C}" srcOrd="0" destOrd="0" presId="urn:microsoft.com/office/officeart/2005/8/layout/cycle7"/>
    <dgm:cxn modelId="{1B27D3BC-D29F-4143-BDDE-3F35E00A9305}" type="presOf" srcId="{931EF039-77C1-489D-A4E4-C8B7C8F19AC2}" destId="{85E844A5-FEA3-4568-A05F-71660328700E}" srcOrd="0" destOrd="0" presId="urn:microsoft.com/office/officeart/2005/8/layout/cycle7"/>
    <dgm:cxn modelId="{41D54788-60E1-4C18-B76C-B1EF6934482C}" type="presOf" srcId="{9A5B0C73-5CA1-4C91-8318-FA94AAF692A0}" destId="{626965E4-1814-49D7-8842-B8ED95E13A63}" srcOrd="0" destOrd="0" presId="urn:microsoft.com/office/officeart/2005/8/layout/cycle7"/>
    <dgm:cxn modelId="{03D1A350-8BB1-4590-9319-623745C7F243}" type="presOf" srcId="{CCF550D8-47F9-4CA5-B286-961DA597D361}" destId="{34869A48-C7BF-4D76-AFAA-1C607807CA40}" srcOrd="1" destOrd="0" presId="urn:microsoft.com/office/officeart/2005/8/layout/cycle7"/>
    <dgm:cxn modelId="{B5AF9009-CEFC-4C9E-BA8D-1F4BC3FEDE3C}" type="presParOf" srcId="{70E6E1EC-EACA-4B70-85E8-FBAD1676D642}" destId="{83EAC933-17FA-47B6-83C9-27E95A12A10E}" srcOrd="0" destOrd="0" presId="urn:microsoft.com/office/officeart/2005/8/layout/cycle7"/>
    <dgm:cxn modelId="{3E6876C5-6422-4DAC-ABC6-3295A5DF5021}" type="presParOf" srcId="{70E6E1EC-EACA-4B70-85E8-FBAD1676D642}" destId="{626965E4-1814-49D7-8842-B8ED95E13A63}" srcOrd="1" destOrd="0" presId="urn:microsoft.com/office/officeart/2005/8/layout/cycle7"/>
    <dgm:cxn modelId="{1E354023-2558-42CC-B7E6-5A70BD4191C2}" type="presParOf" srcId="{626965E4-1814-49D7-8842-B8ED95E13A63}" destId="{45EF140F-8A93-41AA-A0CB-575B56BDBB19}" srcOrd="0" destOrd="0" presId="urn:microsoft.com/office/officeart/2005/8/layout/cycle7"/>
    <dgm:cxn modelId="{35E5B723-45EA-4EBB-A639-2CECC2661564}" type="presParOf" srcId="{70E6E1EC-EACA-4B70-85E8-FBAD1676D642}" destId="{85E844A5-FEA3-4568-A05F-71660328700E}" srcOrd="2" destOrd="0" presId="urn:microsoft.com/office/officeart/2005/8/layout/cycle7"/>
    <dgm:cxn modelId="{6ABA2EAC-2055-4035-A19D-F55133D8D983}" type="presParOf" srcId="{70E6E1EC-EACA-4B70-85E8-FBAD1676D642}" destId="{CCCDFD04-6F2B-480A-BEE2-90336D1FBC7C}" srcOrd="3" destOrd="0" presId="urn:microsoft.com/office/officeart/2005/8/layout/cycle7"/>
    <dgm:cxn modelId="{ADE012CC-4200-4EB8-92DA-6B2A4AE9DEBB}" type="presParOf" srcId="{CCCDFD04-6F2B-480A-BEE2-90336D1FBC7C}" destId="{9AF15A34-968A-44C9-993A-DA7961CB2910}" srcOrd="0" destOrd="0" presId="urn:microsoft.com/office/officeart/2005/8/layout/cycle7"/>
    <dgm:cxn modelId="{9E26D817-1608-4822-A810-1FCEDA1154D5}" type="presParOf" srcId="{70E6E1EC-EACA-4B70-85E8-FBAD1676D642}" destId="{6029EA0A-9B3C-4AC1-8FAF-31EFB0F21C06}" srcOrd="4" destOrd="0" presId="urn:microsoft.com/office/officeart/2005/8/layout/cycle7"/>
    <dgm:cxn modelId="{79EF9025-56F9-4B12-A9A7-228833F6EC11}" type="presParOf" srcId="{70E6E1EC-EACA-4B70-85E8-FBAD1676D642}" destId="{3BEB8848-D413-4400-8172-A46E79289EA0}" srcOrd="5" destOrd="0" presId="urn:microsoft.com/office/officeart/2005/8/layout/cycle7"/>
    <dgm:cxn modelId="{4511D95A-F136-463A-B796-4BB94B2A597C}" type="presParOf" srcId="{3BEB8848-D413-4400-8172-A46E79289EA0}" destId="{34869A48-C7BF-4D76-AFAA-1C607807CA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782206-5263-493A-98D9-BCE58CBF727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BDBFE94-53FD-4C13-B200-62A3BB799046}">
      <dgm:prSet phldrT="[Texto]" custT="1"/>
      <dgm:spPr/>
      <dgm:t>
        <a:bodyPr/>
        <a:lstStyle/>
        <a:p>
          <a:r>
            <a:rPr lang="es-AR" sz="1600" dirty="0" smtClean="0"/>
            <a:t>Dan lugar a la revisión ambiental inicial con referencia en la norma ISO 14001:2015 identificando esencialmente los aspectos ambientales de sus actividades, </a:t>
          </a:r>
          <a:endParaRPr lang="es-EC" sz="1600" dirty="0"/>
        </a:p>
      </dgm:t>
    </dgm:pt>
    <dgm:pt modelId="{F1E4011C-CEEA-4036-A238-3176AC5D51D7}" type="parTrans" cxnId="{AEDB1D46-FC99-4F81-9946-C3B82193F873}">
      <dgm:prSet/>
      <dgm:spPr/>
      <dgm:t>
        <a:bodyPr/>
        <a:lstStyle/>
        <a:p>
          <a:endParaRPr lang="es-EC"/>
        </a:p>
      </dgm:t>
    </dgm:pt>
    <dgm:pt modelId="{18C48FCA-7A74-4CCD-BF76-D6FC3B0E4B30}" type="sibTrans" cxnId="{AEDB1D46-FC99-4F81-9946-C3B82193F873}">
      <dgm:prSet/>
      <dgm:spPr/>
      <dgm:t>
        <a:bodyPr/>
        <a:lstStyle/>
        <a:p>
          <a:endParaRPr lang="es-EC"/>
        </a:p>
      </dgm:t>
    </dgm:pt>
    <dgm:pt modelId="{4CCD0833-17BD-41B1-BF26-901469DE6377}">
      <dgm:prSet phldrT="[Texto]" custT="1"/>
      <dgm:spPr/>
      <dgm:t>
        <a:bodyPr/>
        <a:lstStyle/>
        <a:p>
          <a:r>
            <a:rPr lang="es-AR" sz="1800" dirty="0" smtClean="0"/>
            <a:t>productos y/o servicios; y los impactos ambientales evaluando los siguientes puntos:</a:t>
          </a:r>
          <a:endParaRPr lang="es-EC" sz="1800" dirty="0"/>
        </a:p>
      </dgm:t>
    </dgm:pt>
    <dgm:pt modelId="{AA6BE0EE-84F2-4779-9A16-13DA9FAEA14F}" type="parTrans" cxnId="{B8610B93-540B-4F8E-80C5-A8682CAABB05}">
      <dgm:prSet/>
      <dgm:spPr/>
      <dgm:t>
        <a:bodyPr/>
        <a:lstStyle/>
        <a:p>
          <a:endParaRPr lang="es-EC"/>
        </a:p>
      </dgm:t>
    </dgm:pt>
    <dgm:pt modelId="{424B5507-D0C1-4AAC-801F-38C37911408B}" type="sibTrans" cxnId="{B8610B93-540B-4F8E-80C5-A8682CAABB05}">
      <dgm:prSet/>
      <dgm:spPr/>
      <dgm:t>
        <a:bodyPr/>
        <a:lstStyle/>
        <a:p>
          <a:endParaRPr lang="es-EC"/>
        </a:p>
      </dgm:t>
    </dgm:pt>
    <dgm:pt modelId="{CF676A9D-4AF5-41B5-B3DD-669DD530529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bg1"/>
              </a:solidFill>
            </a:rPr>
            <a:t>El cumplimiento de la institución en relación a la legislación vigente.</a:t>
          </a:r>
        </a:p>
        <a:p>
          <a:r>
            <a:rPr lang="es-EC" sz="1200" dirty="0" smtClean="0">
              <a:solidFill>
                <a:schemeClr val="bg1"/>
              </a:solidFill>
            </a:rPr>
            <a:t>Reglamentaciones internas de gestión ambiental existentes.</a:t>
          </a:r>
        </a:p>
        <a:p>
          <a:r>
            <a:rPr lang="es-EC" sz="1200" dirty="0" smtClean="0">
              <a:solidFill>
                <a:schemeClr val="bg1"/>
              </a:solidFill>
            </a:rPr>
            <a:t>Generación, almacenamiento y manipulación de los residuos sólidos.</a:t>
          </a:r>
        </a:p>
        <a:p>
          <a:r>
            <a:rPr lang="es-EC" sz="1200" dirty="0" smtClean="0">
              <a:solidFill>
                <a:schemeClr val="bg1"/>
              </a:solidFill>
            </a:rPr>
            <a:t>Emisiones a la atmósfera.</a:t>
          </a:r>
        </a:p>
        <a:p>
          <a:r>
            <a:rPr lang="es-EC" sz="1200" dirty="0" smtClean="0">
              <a:solidFill>
                <a:schemeClr val="bg1"/>
              </a:solidFill>
            </a:rPr>
            <a:t>Vertidos desalojados.</a:t>
          </a:r>
        </a:p>
        <a:p>
          <a:r>
            <a:rPr lang="es-EC" sz="1200" dirty="0" smtClean="0">
              <a:solidFill>
                <a:schemeClr val="bg1"/>
              </a:solidFill>
            </a:rPr>
            <a:t>Generación de ruido.</a:t>
          </a:r>
        </a:p>
        <a:p>
          <a:r>
            <a:rPr lang="es-EC" sz="1200" dirty="0" smtClean="0">
              <a:solidFill>
                <a:schemeClr val="bg1"/>
              </a:solidFill>
            </a:rPr>
            <a:t>Riesgo de accidentes ambientales.</a:t>
          </a:r>
        </a:p>
        <a:p>
          <a:r>
            <a:rPr lang="es-EC" sz="1200" dirty="0" smtClean="0">
              <a:solidFill>
                <a:schemeClr val="bg1"/>
              </a:solidFill>
            </a:rPr>
            <a:t>Planes de contingencia, equipos para la preparación y respuesta ante emergencias.</a:t>
          </a:r>
        </a:p>
        <a:p>
          <a:r>
            <a:rPr lang="es-EC" sz="1200" dirty="0" smtClean="0">
              <a:solidFill>
                <a:schemeClr val="bg1"/>
              </a:solidFill>
            </a:rPr>
            <a:t>Programas de formación.</a:t>
          </a:r>
          <a:endParaRPr lang="es-EC" sz="1200" dirty="0">
            <a:solidFill>
              <a:schemeClr val="bg1"/>
            </a:solidFill>
          </a:endParaRPr>
        </a:p>
      </dgm:t>
    </dgm:pt>
    <dgm:pt modelId="{5DB52C94-C2CD-486D-AA0E-F0B3267EBD56}" type="parTrans" cxnId="{9E01F81B-D14E-4EE5-BF4B-9DB027233F7C}">
      <dgm:prSet/>
      <dgm:spPr/>
      <dgm:t>
        <a:bodyPr/>
        <a:lstStyle/>
        <a:p>
          <a:endParaRPr lang="es-EC"/>
        </a:p>
      </dgm:t>
    </dgm:pt>
    <dgm:pt modelId="{93E36821-E1B5-4F71-B144-8C1C49F132BB}" type="sibTrans" cxnId="{9E01F81B-D14E-4EE5-BF4B-9DB027233F7C}">
      <dgm:prSet/>
      <dgm:spPr/>
      <dgm:t>
        <a:bodyPr/>
        <a:lstStyle/>
        <a:p>
          <a:endParaRPr lang="es-EC"/>
        </a:p>
      </dgm:t>
    </dgm:pt>
    <dgm:pt modelId="{910910EF-AFCB-421F-8B26-B2A06AB1000A}" type="pres">
      <dgm:prSet presAssocID="{5E782206-5263-493A-98D9-BCE58CBF7278}" presName="Name0" presStyleCnt="0">
        <dgm:presLayoutVars>
          <dgm:dir/>
          <dgm:animLvl val="lvl"/>
          <dgm:resizeHandles val="exact"/>
        </dgm:presLayoutVars>
      </dgm:prSet>
      <dgm:spPr/>
    </dgm:pt>
    <dgm:pt modelId="{F51DF85C-1FFB-4C21-B987-97AE91FC2799}" type="pres">
      <dgm:prSet presAssocID="{5E782206-5263-493A-98D9-BCE58CBF7278}" presName="dummy" presStyleCnt="0"/>
      <dgm:spPr/>
    </dgm:pt>
    <dgm:pt modelId="{40FE19DD-FD17-41B5-94DC-BC012664FA2F}" type="pres">
      <dgm:prSet presAssocID="{5E782206-5263-493A-98D9-BCE58CBF7278}" presName="linH" presStyleCnt="0"/>
      <dgm:spPr/>
    </dgm:pt>
    <dgm:pt modelId="{4A9B6772-62A6-4979-B581-D0D865E8E7BF}" type="pres">
      <dgm:prSet presAssocID="{5E782206-5263-493A-98D9-BCE58CBF7278}" presName="padding1" presStyleCnt="0"/>
      <dgm:spPr/>
    </dgm:pt>
    <dgm:pt modelId="{12367749-1F5F-4652-B02D-0D825BA9E453}" type="pres">
      <dgm:prSet presAssocID="{8BDBFE94-53FD-4C13-B200-62A3BB799046}" presName="linV" presStyleCnt="0"/>
      <dgm:spPr/>
    </dgm:pt>
    <dgm:pt modelId="{66024105-7D75-4DEE-B23F-0325DFB875D1}" type="pres">
      <dgm:prSet presAssocID="{8BDBFE94-53FD-4C13-B200-62A3BB799046}" presName="spVertical1" presStyleCnt="0"/>
      <dgm:spPr/>
    </dgm:pt>
    <dgm:pt modelId="{47F18E0A-E84D-466B-A9C7-729D9D3947C1}" type="pres">
      <dgm:prSet presAssocID="{8BDBFE94-53FD-4C13-B200-62A3BB799046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763379-5EB9-47F2-9BDD-7D5B090D7CA7}" type="pres">
      <dgm:prSet presAssocID="{8BDBFE94-53FD-4C13-B200-62A3BB799046}" presName="spVertical2" presStyleCnt="0"/>
      <dgm:spPr/>
    </dgm:pt>
    <dgm:pt modelId="{18798EB4-E57D-4117-A29C-1E9396904B4F}" type="pres">
      <dgm:prSet presAssocID="{8BDBFE94-53FD-4C13-B200-62A3BB799046}" presName="spVertical3" presStyleCnt="0"/>
      <dgm:spPr/>
    </dgm:pt>
    <dgm:pt modelId="{CE9A21D0-8B6C-4297-91B4-C6194657CB64}" type="pres">
      <dgm:prSet presAssocID="{18C48FCA-7A74-4CCD-BF76-D6FC3B0E4B30}" presName="space" presStyleCnt="0"/>
      <dgm:spPr/>
    </dgm:pt>
    <dgm:pt modelId="{3AD4FE9D-3BC9-4B0A-B52E-FB01C7264A77}" type="pres">
      <dgm:prSet presAssocID="{4CCD0833-17BD-41B1-BF26-901469DE6377}" presName="linV" presStyleCnt="0"/>
      <dgm:spPr/>
    </dgm:pt>
    <dgm:pt modelId="{E172193C-7108-4A61-A3E9-4C0605CDBBB9}" type="pres">
      <dgm:prSet presAssocID="{4CCD0833-17BD-41B1-BF26-901469DE6377}" presName="spVertical1" presStyleCnt="0"/>
      <dgm:spPr/>
    </dgm:pt>
    <dgm:pt modelId="{C4FFE1D7-6345-4AC2-B50A-3A5EDE898C6E}" type="pres">
      <dgm:prSet presAssocID="{4CCD0833-17BD-41B1-BF26-901469DE6377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0A08D6-D59E-4882-B18E-97F70769B18A}" type="pres">
      <dgm:prSet presAssocID="{4CCD0833-17BD-41B1-BF26-901469DE6377}" presName="spVertical2" presStyleCnt="0"/>
      <dgm:spPr/>
    </dgm:pt>
    <dgm:pt modelId="{558F7C85-E1B3-40C1-B945-33D6F2F3D7F6}" type="pres">
      <dgm:prSet presAssocID="{4CCD0833-17BD-41B1-BF26-901469DE6377}" presName="spVertical3" presStyleCnt="0"/>
      <dgm:spPr/>
    </dgm:pt>
    <dgm:pt modelId="{3E497192-D488-4D92-BED0-E3EDF766C008}" type="pres">
      <dgm:prSet presAssocID="{424B5507-D0C1-4AAC-801F-38C37911408B}" presName="space" presStyleCnt="0"/>
      <dgm:spPr/>
    </dgm:pt>
    <dgm:pt modelId="{794EAAA0-DF31-435D-B432-48EB22056304}" type="pres">
      <dgm:prSet presAssocID="{CF676A9D-4AF5-41B5-B3DD-669DD530529D}" presName="linV" presStyleCnt="0"/>
      <dgm:spPr/>
    </dgm:pt>
    <dgm:pt modelId="{9B69128C-62ED-4794-95A0-3200C7D6EFF1}" type="pres">
      <dgm:prSet presAssocID="{CF676A9D-4AF5-41B5-B3DD-669DD530529D}" presName="spVertical1" presStyleCnt="0"/>
      <dgm:spPr/>
    </dgm:pt>
    <dgm:pt modelId="{375C3AC7-A5F9-43F7-9A7E-3605CA1B0F12}" type="pres">
      <dgm:prSet presAssocID="{CF676A9D-4AF5-41B5-B3DD-669DD530529D}" presName="parTx" presStyleLbl="revTx" presStyleIdx="2" presStyleCnt="3" custScaleX="290355" custLinFactNeighborX="14550" custLinFactNeighborY="2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9E40E7-30E2-442A-9A63-2392B4ED4C39}" type="pres">
      <dgm:prSet presAssocID="{CF676A9D-4AF5-41B5-B3DD-669DD530529D}" presName="spVertical2" presStyleCnt="0"/>
      <dgm:spPr/>
    </dgm:pt>
    <dgm:pt modelId="{31F73509-A526-46C8-A6FC-E42EF1970D5A}" type="pres">
      <dgm:prSet presAssocID="{CF676A9D-4AF5-41B5-B3DD-669DD530529D}" presName="spVertical3" presStyleCnt="0"/>
      <dgm:spPr/>
    </dgm:pt>
    <dgm:pt modelId="{656A4D46-1407-4C20-A257-422DE6EE2FE2}" type="pres">
      <dgm:prSet presAssocID="{5E782206-5263-493A-98D9-BCE58CBF7278}" presName="padding2" presStyleCnt="0"/>
      <dgm:spPr/>
    </dgm:pt>
    <dgm:pt modelId="{0A29068A-152D-4087-ACEC-C2C0312133C5}" type="pres">
      <dgm:prSet presAssocID="{5E782206-5263-493A-98D9-BCE58CBF7278}" presName="negArrow" presStyleCnt="0"/>
      <dgm:spPr/>
    </dgm:pt>
    <dgm:pt modelId="{4F0F9C06-AA26-4D17-A3B1-4BCDFDB32726}" type="pres">
      <dgm:prSet presAssocID="{5E782206-5263-493A-98D9-BCE58CBF7278}" presName="backgroundArrow" presStyleLbl="node1" presStyleIdx="0" presStyleCnt="1" custLinFactNeighborY="-364"/>
      <dgm:spPr/>
    </dgm:pt>
  </dgm:ptLst>
  <dgm:cxnLst>
    <dgm:cxn modelId="{B8610B93-540B-4F8E-80C5-A8682CAABB05}" srcId="{5E782206-5263-493A-98D9-BCE58CBF7278}" destId="{4CCD0833-17BD-41B1-BF26-901469DE6377}" srcOrd="1" destOrd="0" parTransId="{AA6BE0EE-84F2-4779-9A16-13DA9FAEA14F}" sibTransId="{424B5507-D0C1-4AAC-801F-38C37911408B}"/>
    <dgm:cxn modelId="{BA87C213-F179-4642-8917-4FFA24C75493}" type="presOf" srcId="{4CCD0833-17BD-41B1-BF26-901469DE6377}" destId="{C4FFE1D7-6345-4AC2-B50A-3A5EDE898C6E}" srcOrd="0" destOrd="0" presId="urn:microsoft.com/office/officeart/2005/8/layout/hProcess3"/>
    <dgm:cxn modelId="{37D4D041-DBDD-4071-89C2-9D89A919C651}" type="presOf" srcId="{8BDBFE94-53FD-4C13-B200-62A3BB799046}" destId="{47F18E0A-E84D-466B-A9C7-729D9D3947C1}" srcOrd="0" destOrd="0" presId="urn:microsoft.com/office/officeart/2005/8/layout/hProcess3"/>
    <dgm:cxn modelId="{1394C3CF-7EA1-4104-9D66-94DF38FA4F54}" type="presOf" srcId="{5E782206-5263-493A-98D9-BCE58CBF7278}" destId="{910910EF-AFCB-421F-8B26-B2A06AB1000A}" srcOrd="0" destOrd="0" presId="urn:microsoft.com/office/officeart/2005/8/layout/hProcess3"/>
    <dgm:cxn modelId="{9E01F81B-D14E-4EE5-BF4B-9DB027233F7C}" srcId="{5E782206-5263-493A-98D9-BCE58CBF7278}" destId="{CF676A9D-4AF5-41B5-B3DD-669DD530529D}" srcOrd="2" destOrd="0" parTransId="{5DB52C94-C2CD-486D-AA0E-F0B3267EBD56}" sibTransId="{93E36821-E1B5-4F71-B144-8C1C49F132BB}"/>
    <dgm:cxn modelId="{E82E9E13-AD86-4B18-A0DE-BC3BA66702A2}" type="presOf" srcId="{CF676A9D-4AF5-41B5-B3DD-669DD530529D}" destId="{375C3AC7-A5F9-43F7-9A7E-3605CA1B0F12}" srcOrd="0" destOrd="0" presId="urn:microsoft.com/office/officeart/2005/8/layout/hProcess3"/>
    <dgm:cxn modelId="{AEDB1D46-FC99-4F81-9946-C3B82193F873}" srcId="{5E782206-5263-493A-98D9-BCE58CBF7278}" destId="{8BDBFE94-53FD-4C13-B200-62A3BB799046}" srcOrd="0" destOrd="0" parTransId="{F1E4011C-CEEA-4036-A238-3176AC5D51D7}" sibTransId="{18C48FCA-7A74-4CCD-BF76-D6FC3B0E4B30}"/>
    <dgm:cxn modelId="{989579A1-9BEA-4E19-948F-B063E853C2A8}" type="presParOf" srcId="{910910EF-AFCB-421F-8B26-B2A06AB1000A}" destId="{F51DF85C-1FFB-4C21-B987-97AE91FC2799}" srcOrd="0" destOrd="0" presId="urn:microsoft.com/office/officeart/2005/8/layout/hProcess3"/>
    <dgm:cxn modelId="{8B657FE2-8AA2-4B0F-97BD-DCB567D02B3B}" type="presParOf" srcId="{910910EF-AFCB-421F-8B26-B2A06AB1000A}" destId="{40FE19DD-FD17-41B5-94DC-BC012664FA2F}" srcOrd="1" destOrd="0" presId="urn:microsoft.com/office/officeart/2005/8/layout/hProcess3"/>
    <dgm:cxn modelId="{D6821068-E69B-4B8C-A82F-518E4CC45EEB}" type="presParOf" srcId="{40FE19DD-FD17-41B5-94DC-BC012664FA2F}" destId="{4A9B6772-62A6-4979-B581-D0D865E8E7BF}" srcOrd="0" destOrd="0" presId="urn:microsoft.com/office/officeart/2005/8/layout/hProcess3"/>
    <dgm:cxn modelId="{ACF3B154-F8F2-43D6-BC69-086C978CAD9B}" type="presParOf" srcId="{40FE19DD-FD17-41B5-94DC-BC012664FA2F}" destId="{12367749-1F5F-4652-B02D-0D825BA9E453}" srcOrd="1" destOrd="0" presId="urn:microsoft.com/office/officeart/2005/8/layout/hProcess3"/>
    <dgm:cxn modelId="{17DD6757-EC4D-49AD-BD49-871066B5BB76}" type="presParOf" srcId="{12367749-1F5F-4652-B02D-0D825BA9E453}" destId="{66024105-7D75-4DEE-B23F-0325DFB875D1}" srcOrd="0" destOrd="0" presId="urn:microsoft.com/office/officeart/2005/8/layout/hProcess3"/>
    <dgm:cxn modelId="{670B3C57-BE93-4319-8A91-21B44E012455}" type="presParOf" srcId="{12367749-1F5F-4652-B02D-0D825BA9E453}" destId="{47F18E0A-E84D-466B-A9C7-729D9D3947C1}" srcOrd="1" destOrd="0" presId="urn:microsoft.com/office/officeart/2005/8/layout/hProcess3"/>
    <dgm:cxn modelId="{D1158FFF-B1E5-4D5F-BF56-3B41731640A6}" type="presParOf" srcId="{12367749-1F5F-4652-B02D-0D825BA9E453}" destId="{6A763379-5EB9-47F2-9BDD-7D5B090D7CA7}" srcOrd="2" destOrd="0" presId="urn:microsoft.com/office/officeart/2005/8/layout/hProcess3"/>
    <dgm:cxn modelId="{A8DF3BD6-01FB-4ABC-8746-D59B0FF33350}" type="presParOf" srcId="{12367749-1F5F-4652-B02D-0D825BA9E453}" destId="{18798EB4-E57D-4117-A29C-1E9396904B4F}" srcOrd="3" destOrd="0" presId="urn:microsoft.com/office/officeart/2005/8/layout/hProcess3"/>
    <dgm:cxn modelId="{12AEA6B6-C6CB-4945-A02A-48C045DEA814}" type="presParOf" srcId="{40FE19DD-FD17-41B5-94DC-BC012664FA2F}" destId="{CE9A21D0-8B6C-4297-91B4-C6194657CB64}" srcOrd="2" destOrd="0" presId="urn:microsoft.com/office/officeart/2005/8/layout/hProcess3"/>
    <dgm:cxn modelId="{C9123A1C-6486-4CD5-893D-1BF8DB958D71}" type="presParOf" srcId="{40FE19DD-FD17-41B5-94DC-BC012664FA2F}" destId="{3AD4FE9D-3BC9-4B0A-B52E-FB01C7264A77}" srcOrd="3" destOrd="0" presId="urn:microsoft.com/office/officeart/2005/8/layout/hProcess3"/>
    <dgm:cxn modelId="{6A906A90-3F75-4B29-8D66-FAF0BA6040AD}" type="presParOf" srcId="{3AD4FE9D-3BC9-4B0A-B52E-FB01C7264A77}" destId="{E172193C-7108-4A61-A3E9-4C0605CDBBB9}" srcOrd="0" destOrd="0" presId="urn:microsoft.com/office/officeart/2005/8/layout/hProcess3"/>
    <dgm:cxn modelId="{1110245A-35BE-46C7-8FA9-6D429F00529A}" type="presParOf" srcId="{3AD4FE9D-3BC9-4B0A-B52E-FB01C7264A77}" destId="{C4FFE1D7-6345-4AC2-B50A-3A5EDE898C6E}" srcOrd="1" destOrd="0" presId="urn:microsoft.com/office/officeart/2005/8/layout/hProcess3"/>
    <dgm:cxn modelId="{AEE09AF3-4152-4E89-9B21-E3E8D24300BF}" type="presParOf" srcId="{3AD4FE9D-3BC9-4B0A-B52E-FB01C7264A77}" destId="{2E0A08D6-D59E-4882-B18E-97F70769B18A}" srcOrd="2" destOrd="0" presId="urn:microsoft.com/office/officeart/2005/8/layout/hProcess3"/>
    <dgm:cxn modelId="{7C47106A-6B01-4726-8BD9-F14DF853D5DC}" type="presParOf" srcId="{3AD4FE9D-3BC9-4B0A-B52E-FB01C7264A77}" destId="{558F7C85-E1B3-40C1-B945-33D6F2F3D7F6}" srcOrd="3" destOrd="0" presId="urn:microsoft.com/office/officeart/2005/8/layout/hProcess3"/>
    <dgm:cxn modelId="{420B03E6-3F4C-47CB-BEC0-19653F7A8AD7}" type="presParOf" srcId="{40FE19DD-FD17-41B5-94DC-BC012664FA2F}" destId="{3E497192-D488-4D92-BED0-E3EDF766C008}" srcOrd="4" destOrd="0" presId="urn:microsoft.com/office/officeart/2005/8/layout/hProcess3"/>
    <dgm:cxn modelId="{898F5552-1A49-420A-844E-3FFC0FE050F2}" type="presParOf" srcId="{40FE19DD-FD17-41B5-94DC-BC012664FA2F}" destId="{794EAAA0-DF31-435D-B432-48EB22056304}" srcOrd="5" destOrd="0" presId="urn:microsoft.com/office/officeart/2005/8/layout/hProcess3"/>
    <dgm:cxn modelId="{C61ED056-D654-4F20-88DC-8A8A3D9DF657}" type="presParOf" srcId="{794EAAA0-DF31-435D-B432-48EB22056304}" destId="{9B69128C-62ED-4794-95A0-3200C7D6EFF1}" srcOrd="0" destOrd="0" presId="urn:microsoft.com/office/officeart/2005/8/layout/hProcess3"/>
    <dgm:cxn modelId="{521C0C01-FBE6-45C4-895B-7A47BBA62BFA}" type="presParOf" srcId="{794EAAA0-DF31-435D-B432-48EB22056304}" destId="{375C3AC7-A5F9-43F7-9A7E-3605CA1B0F12}" srcOrd="1" destOrd="0" presId="urn:microsoft.com/office/officeart/2005/8/layout/hProcess3"/>
    <dgm:cxn modelId="{56C9432B-E6A7-4CB9-B90F-13D7EFBCF22B}" type="presParOf" srcId="{794EAAA0-DF31-435D-B432-48EB22056304}" destId="{779E40E7-30E2-442A-9A63-2392B4ED4C39}" srcOrd="2" destOrd="0" presId="urn:microsoft.com/office/officeart/2005/8/layout/hProcess3"/>
    <dgm:cxn modelId="{440F4BF4-C899-49F5-8F98-97998AC22E8C}" type="presParOf" srcId="{794EAAA0-DF31-435D-B432-48EB22056304}" destId="{31F73509-A526-46C8-A6FC-E42EF1970D5A}" srcOrd="3" destOrd="0" presId="urn:microsoft.com/office/officeart/2005/8/layout/hProcess3"/>
    <dgm:cxn modelId="{63FF1389-0CE6-45EB-AD24-C32C032AF3DC}" type="presParOf" srcId="{40FE19DD-FD17-41B5-94DC-BC012664FA2F}" destId="{656A4D46-1407-4C20-A257-422DE6EE2FE2}" srcOrd="6" destOrd="0" presId="urn:microsoft.com/office/officeart/2005/8/layout/hProcess3"/>
    <dgm:cxn modelId="{3BDE2144-86B1-41BC-AA76-7E49E19E995E}" type="presParOf" srcId="{40FE19DD-FD17-41B5-94DC-BC012664FA2F}" destId="{0A29068A-152D-4087-ACEC-C2C0312133C5}" srcOrd="7" destOrd="0" presId="urn:microsoft.com/office/officeart/2005/8/layout/hProcess3"/>
    <dgm:cxn modelId="{98E54820-79C6-4DBA-8ED5-D055B277C989}" type="presParOf" srcId="{40FE19DD-FD17-41B5-94DC-BC012664FA2F}" destId="{4F0F9C06-AA26-4D17-A3B1-4BCDFDB3272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A68459-26D0-4E8E-AFEC-7630E66368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BFD323-E972-4382-ACC6-B3A8866BD441}">
      <dgm:prSet phldrT="[Texto]" custT="1"/>
      <dgm:spPr/>
      <dgm:t>
        <a:bodyPr/>
        <a:lstStyle/>
        <a:p>
          <a:r>
            <a:rPr lang="es-EC" sz="1400" dirty="0" smtClean="0"/>
            <a:t>Establecer una gestión integrada del recurso agua en las instalaciones de la Brigada de Caballería Blindada N°11 “GALÁPAGOS”.</a:t>
          </a:r>
          <a:endParaRPr lang="es-EC" sz="1400" dirty="0"/>
        </a:p>
      </dgm:t>
    </dgm:pt>
    <dgm:pt modelId="{1E349F8D-5779-4466-95DB-05D071F351EF}" type="parTrans" cxnId="{55B8B57A-64E5-4140-9708-2FCEDD69DF60}">
      <dgm:prSet/>
      <dgm:spPr/>
      <dgm:t>
        <a:bodyPr/>
        <a:lstStyle/>
        <a:p>
          <a:endParaRPr lang="es-EC"/>
        </a:p>
      </dgm:t>
    </dgm:pt>
    <dgm:pt modelId="{9BAC301C-4910-442B-901E-B3725335B987}" type="sibTrans" cxnId="{55B8B57A-64E5-4140-9708-2FCEDD69DF60}">
      <dgm:prSet/>
      <dgm:spPr/>
      <dgm:t>
        <a:bodyPr/>
        <a:lstStyle/>
        <a:p>
          <a:endParaRPr lang="es-EC"/>
        </a:p>
      </dgm:t>
    </dgm:pt>
    <dgm:pt modelId="{ACEF4545-7F6C-4A5C-B847-7466722194BB}">
      <dgm:prSet phldrT="[Texto]" custT="1"/>
      <dgm:spPr/>
      <dgm:t>
        <a:bodyPr/>
        <a:lstStyle/>
        <a:p>
          <a:r>
            <a:rPr lang="es-EC" sz="1400" dirty="0" smtClean="0"/>
            <a:t>Reducir el impacto de la contaminación producida por las emisiones en las instalaciones de la Brigada de Caballería Blindada N°11 “GALÁPAGOS”.</a:t>
          </a:r>
          <a:endParaRPr lang="es-EC" sz="1400" dirty="0"/>
        </a:p>
      </dgm:t>
    </dgm:pt>
    <dgm:pt modelId="{D2EC6D8F-BBCC-45EC-964B-8BB4CCB72011}" type="parTrans" cxnId="{CEADE772-8477-4F3F-ABC0-E773BBB6DF48}">
      <dgm:prSet/>
      <dgm:spPr/>
      <dgm:t>
        <a:bodyPr/>
        <a:lstStyle/>
        <a:p>
          <a:endParaRPr lang="es-EC"/>
        </a:p>
      </dgm:t>
    </dgm:pt>
    <dgm:pt modelId="{30D308BD-22FF-4C06-8341-FBEA04EEE4BF}" type="sibTrans" cxnId="{CEADE772-8477-4F3F-ABC0-E773BBB6DF48}">
      <dgm:prSet/>
      <dgm:spPr/>
      <dgm:t>
        <a:bodyPr/>
        <a:lstStyle/>
        <a:p>
          <a:endParaRPr lang="es-EC"/>
        </a:p>
      </dgm:t>
    </dgm:pt>
    <dgm:pt modelId="{262AFE2E-FF69-42FF-8641-8718625A508C}">
      <dgm:prSet phldrT="[Texto]" custT="1"/>
      <dgm:spPr/>
      <dgm:t>
        <a:bodyPr/>
        <a:lstStyle/>
        <a:p>
          <a:r>
            <a:rPr lang="es-EC" sz="1400" dirty="0" smtClean="0"/>
            <a:t>Reducir los niveles de ruido en las instalaciones de la Brigada de Caballería Blindada N°11 “GALÁPAGOS”.</a:t>
          </a:r>
          <a:endParaRPr lang="es-EC" sz="1400" dirty="0"/>
        </a:p>
      </dgm:t>
    </dgm:pt>
    <dgm:pt modelId="{D794008F-4BC3-4D04-85E3-8372E0EB2E37}" type="parTrans" cxnId="{841187DD-A6EE-4975-8ECD-E6B21E8AA464}">
      <dgm:prSet/>
      <dgm:spPr/>
      <dgm:t>
        <a:bodyPr/>
        <a:lstStyle/>
        <a:p>
          <a:endParaRPr lang="es-EC"/>
        </a:p>
      </dgm:t>
    </dgm:pt>
    <dgm:pt modelId="{21F6E695-E9BF-4E5F-9B78-8D23C7BC4287}" type="sibTrans" cxnId="{841187DD-A6EE-4975-8ECD-E6B21E8AA464}">
      <dgm:prSet/>
      <dgm:spPr/>
      <dgm:t>
        <a:bodyPr/>
        <a:lstStyle/>
        <a:p>
          <a:endParaRPr lang="es-EC"/>
        </a:p>
      </dgm:t>
    </dgm:pt>
    <dgm:pt modelId="{75350AFB-6A6C-466A-BB86-A52EC0BB870A}">
      <dgm:prSet phldrT="[Texto]" custT="1"/>
      <dgm:spPr/>
      <dgm:t>
        <a:bodyPr/>
        <a:lstStyle/>
        <a:p>
          <a:r>
            <a:rPr lang="es-EC" sz="1400" dirty="0" smtClean="0"/>
            <a:t>Reducir el impacto de la contaminación producida por los residuos en las instalaciones de la Brigada de Caballería Blindada N°11 “GALÁPAGOS”.</a:t>
          </a:r>
          <a:endParaRPr lang="es-EC" sz="1400" dirty="0"/>
        </a:p>
      </dgm:t>
    </dgm:pt>
    <dgm:pt modelId="{041FBBC4-635F-4039-89BF-BFA2CA91CC3E}" type="parTrans" cxnId="{49EC53C0-52E3-496B-AADA-F1F10EA5CB39}">
      <dgm:prSet/>
      <dgm:spPr/>
      <dgm:t>
        <a:bodyPr/>
        <a:lstStyle/>
        <a:p>
          <a:endParaRPr lang="es-EC"/>
        </a:p>
      </dgm:t>
    </dgm:pt>
    <dgm:pt modelId="{430CE02F-EA1B-4D49-B824-B9C04CD661F0}" type="sibTrans" cxnId="{49EC53C0-52E3-496B-AADA-F1F10EA5CB39}">
      <dgm:prSet/>
      <dgm:spPr/>
      <dgm:t>
        <a:bodyPr/>
        <a:lstStyle/>
        <a:p>
          <a:endParaRPr lang="es-EC"/>
        </a:p>
      </dgm:t>
    </dgm:pt>
    <dgm:pt modelId="{F38D31FC-DD9A-4521-93B8-D192B9250D5D}">
      <dgm:prSet phldrT="[Texto]" custT="1"/>
      <dgm:spPr/>
      <dgm:t>
        <a:bodyPr/>
        <a:lstStyle/>
        <a:p>
          <a:r>
            <a:rPr lang="es-EC" sz="1400" dirty="0" smtClean="0"/>
            <a:t>Reducir el consumo de energía eléctrica en las instalaciones de la Brigada de Caballería Blindada N°11 “GALÁPAGOS”.</a:t>
          </a:r>
          <a:endParaRPr lang="es-EC" sz="1400" dirty="0"/>
        </a:p>
      </dgm:t>
    </dgm:pt>
    <dgm:pt modelId="{2D2470FE-DA35-4009-BB5D-30865D29D14E}" type="parTrans" cxnId="{BA3136B0-BD0C-4BB6-BF01-7E0E339C9B85}">
      <dgm:prSet/>
      <dgm:spPr/>
      <dgm:t>
        <a:bodyPr/>
        <a:lstStyle/>
        <a:p>
          <a:endParaRPr lang="es-EC"/>
        </a:p>
      </dgm:t>
    </dgm:pt>
    <dgm:pt modelId="{FB53430E-2F2B-4924-A74F-E823115CBCAF}" type="sibTrans" cxnId="{BA3136B0-BD0C-4BB6-BF01-7E0E339C9B85}">
      <dgm:prSet/>
      <dgm:spPr/>
      <dgm:t>
        <a:bodyPr/>
        <a:lstStyle/>
        <a:p>
          <a:endParaRPr lang="es-EC"/>
        </a:p>
      </dgm:t>
    </dgm:pt>
    <dgm:pt modelId="{77B7C8F1-86F6-45E2-AAAD-FA51A427D75B}">
      <dgm:prSet phldrT="[Texto]" custT="1"/>
      <dgm:spPr/>
      <dgm:t>
        <a:bodyPr/>
        <a:lstStyle/>
        <a:p>
          <a:r>
            <a:rPr lang="es-EC" sz="1400" dirty="0" smtClean="0"/>
            <a:t>Realizar un plan de capacitación ambiental en las instalaciones de la Brigada de Caballería Blindada N°11 “GALÁPAGOS”.</a:t>
          </a:r>
          <a:endParaRPr lang="es-EC" sz="1400" dirty="0"/>
        </a:p>
      </dgm:t>
    </dgm:pt>
    <dgm:pt modelId="{75C8C8BC-8532-498C-9763-2A71E66CD962}" type="parTrans" cxnId="{B52128DE-6503-4803-A650-45601FE8B239}">
      <dgm:prSet/>
      <dgm:spPr/>
      <dgm:t>
        <a:bodyPr/>
        <a:lstStyle/>
        <a:p>
          <a:endParaRPr lang="es-EC"/>
        </a:p>
      </dgm:t>
    </dgm:pt>
    <dgm:pt modelId="{96CA788C-5C81-49AB-8B68-DE696B2ECAA1}" type="sibTrans" cxnId="{B52128DE-6503-4803-A650-45601FE8B239}">
      <dgm:prSet/>
      <dgm:spPr/>
      <dgm:t>
        <a:bodyPr/>
        <a:lstStyle/>
        <a:p>
          <a:endParaRPr lang="es-EC"/>
        </a:p>
      </dgm:t>
    </dgm:pt>
    <dgm:pt modelId="{E2253A29-8CEF-4FB6-A219-8481EFF77CD9}" type="pres">
      <dgm:prSet presAssocID="{54A68459-26D0-4E8E-AFEC-7630E66368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CB8802-57E4-47D8-B2E5-E9ACA0B20D8B}" type="pres">
      <dgm:prSet presAssocID="{B8BFD323-E972-4382-ACC6-B3A8866BD441}" presName="parentLin" presStyleCnt="0"/>
      <dgm:spPr/>
    </dgm:pt>
    <dgm:pt modelId="{D4CEF301-276A-44F3-B775-57B6C9608125}" type="pres">
      <dgm:prSet presAssocID="{B8BFD323-E972-4382-ACC6-B3A8866BD441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4F163DDF-BCB0-47ED-9803-4A8E4E55C16E}" type="pres">
      <dgm:prSet presAssocID="{B8BFD323-E972-4382-ACC6-B3A8866BD441}" presName="parentText" presStyleLbl="node1" presStyleIdx="0" presStyleCnt="6" custScaleX="112525" custScaleY="2899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6BA60B-1457-4D32-8297-0FEF0C43892C}" type="pres">
      <dgm:prSet presAssocID="{B8BFD323-E972-4382-ACC6-B3A8866BD441}" presName="negativeSpace" presStyleCnt="0"/>
      <dgm:spPr/>
    </dgm:pt>
    <dgm:pt modelId="{5B2B5D80-9645-44B4-AB67-C3DFE5DA7254}" type="pres">
      <dgm:prSet presAssocID="{B8BFD323-E972-4382-ACC6-B3A8866BD441}" presName="childText" presStyleLbl="conFgAcc1" presStyleIdx="0" presStyleCnt="6">
        <dgm:presLayoutVars>
          <dgm:bulletEnabled val="1"/>
        </dgm:presLayoutVars>
      </dgm:prSet>
      <dgm:spPr/>
    </dgm:pt>
    <dgm:pt modelId="{1A63216B-70FE-44DF-B7C5-AEE83DEADA88}" type="pres">
      <dgm:prSet presAssocID="{9BAC301C-4910-442B-901E-B3725335B987}" presName="spaceBetweenRectangles" presStyleCnt="0"/>
      <dgm:spPr/>
    </dgm:pt>
    <dgm:pt modelId="{D1ACF7D6-ED94-46B2-982E-08CB08A59A51}" type="pres">
      <dgm:prSet presAssocID="{ACEF4545-7F6C-4A5C-B847-7466722194BB}" presName="parentLin" presStyleCnt="0"/>
      <dgm:spPr/>
    </dgm:pt>
    <dgm:pt modelId="{4D4FC0BF-B988-488F-888D-55673122E9FB}" type="pres">
      <dgm:prSet presAssocID="{ACEF4545-7F6C-4A5C-B847-7466722194BB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5E27842D-E159-43D0-BD90-786B8BEB88F6}" type="pres">
      <dgm:prSet presAssocID="{ACEF4545-7F6C-4A5C-B847-7466722194BB}" presName="parentText" presStyleLbl="node1" presStyleIdx="1" presStyleCnt="6" custScaleX="112525" custScaleY="2899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CDF678-B531-49A6-8C09-D6DBA895A7AE}" type="pres">
      <dgm:prSet presAssocID="{ACEF4545-7F6C-4A5C-B847-7466722194BB}" presName="negativeSpace" presStyleCnt="0"/>
      <dgm:spPr/>
    </dgm:pt>
    <dgm:pt modelId="{6B595154-B139-48F8-84EE-3DFBB3B23759}" type="pres">
      <dgm:prSet presAssocID="{ACEF4545-7F6C-4A5C-B847-7466722194BB}" presName="childText" presStyleLbl="conFgAcc1" presStyleIdx="1" presStyleCnt="6">
        <dgm:presLayoutVars>
          <dgm:bulletEnabled val="1"/>
        </dgm:presLayoutVars>
      </dgm:prSet>
      <dgm:spPr/>
    </dgm:pt>
    <dgm:pt modelId="{E87EC100-790F-44BE-9461-5988655AC345}" type="pres">
      <dgm:prSet presAssocID="{30D308BD-22FF-4C06-8341-FBEA04EEE4BF}" presName="spaceBetweenRectangles" presStyleCnt="0"/>
      <dgm:spPr/>
    </dgm:pt>
    <dgm:pt modelId="{AD097529-3EA6-424B-A813-77C8671E7AE2}" type="pres">
      <dgm:prSet presAssocID="{262AFE2E-FF69-42FF-8641-8718625A508C}" presName="parentLin" presStyleCnt="0"/>
      <dgm:spPr/>
    </dgm:pt>
    <dgm:pt modelId="{DDF374DF-4356-4509-87A2-BBDC59BA6649}" type="pres">
      <dgm:prSet presAssocID="{262AFE2E-FF69-42FF-8641-8718625A508C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742482BD-77D9-468F-BC25-CC209FE1DBA5}" type="pres">
      <dgm:prSet presAssocID="{262AFE2E-FF69-42FF-8641-8718625A508C}" presName="parentText" presStyleLbl="node1" presStyleIdx="2" presStyleCnt="6" custScaleX="112525" custScaleY="2899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42612-0A0D-4659-9135-E9C123E9130F}" type="pres">
      <dgm:prSet presAssocID="{262AFE2E-FF69-42FF-8641-8718625A508C}" presName="negativeSpace" presStyleCnt="0"/>
      <dgm:spPr/>
    </dgm:pt>
    <dgm:pt modelId="{80B8ECB4-D93F-43D7-896D-5AEA21F69D7D}" type="pres">
      <dgm:prSet presAssocID="{262AFE2E-FF69-42FF-8641-8718625A508C}" presName="childText" presStyleLbl="conFgAcc1" presStyleIdx="2" presStyleCnt="6">
        <dgm:presLayoutVars>
          <dgm:bulletEnabled val="1"/>
        </dgm:presLayoutVars>
      </dgm:prSet>
      <dgm:spPr/>
    </dgm:pt>
    <dgm:pt modelId="{3BC7E3E5-ED7F-44DF-8FD8-114827B7CCD5}" type="pres">
      <dgm:prSet presAssocID="{21F6E695-E9BF-4E5F-9B78-8D23C7BC4287}" presName="spaceBetweenRectangles" presStyleCnt="0"/>
      <dgm:spPr/>
    </dgm:pt>
    <dgm:pt modelId="{7EB0010B-9362-4CA9-B4E0-7FA426DEB753}" type="pres">
      <dgm:prSet presAssocID="{75350AFB-6A6C-466A-BB86-A52EC0BB870A}" presName="parentLin" presStyleCnt="0"/>
      <dgm:spPr/>
    </dgm:pt>
    <dgm:pt modelId="{18D58370-3A63-4BE2-B42D-2016E44164DE}" type="pres">
      <dgm:prSet presAssocID="{75350AFB-6A6C-466A-BB86-A52EC0BB870A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99B24926-EE70-483D-9854-107BDB6FD4E0}" type="pres">
      <dgm:prSet presAssocID="{75350AFB-6A6C-466A-BB86-A52EC0BB870A}" presName="parentText" presStyleLbl="node1" presStyleIdx="3" presStyleCnt="6" custScaleX="112525" custScaleY="2899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C0FA4-E98F-4326-B446-FF17B3218903}" type="pres">
      <dgm:prSet presAssocID="{75350AFB-6A6C-466A-BB86-A52EC0BB870A}" presName="negativeSpace" presStyleCnt="0"/>
      <dgm:spPr/>
    </dgm:pt>
    <dgm:pt modelId="{D7943111-5196-470C-AB03-F82C2036FB3D}" type="pres">
      <dgm:prSet presAssocID="{75350AFB-6A6C-466A-BB86-A52EC0BB870A}" presName="childText" presStyleLbl="conFgAcc1" presStyleIdx="3" presStyleCnt="6">
        <dgm:presLayoutVars>
          <dgm:bulletEnabled val="1"/>
        </dgm:presLayoutVars>
      </dgm:prSet>
      <dgm:spPr/>
    </dgm:pt>
    <dgm:pt modelId="{F2CD3140-0D10-4DCE-B952-F92CA32D5A08}" type="pres">
      <dgm:prSet presAssocID="{430CE02F-EA1B-4D49-B824-B9C04CD661F0}" presName="spaceBetweenRectangles" presStyleCnt="0"/>
      <dgm:spPr/>
    </dgm:pt>
    <dgm:pt modelId="{F5ED8486-90C7-4B49-B340-7D00D7CB033C}" type="pres">
      <dgm:prSet presAssocID="{F38D31FC-DD9A-4521-93B8-D192B9250D5D}" presName="parentLin" presStyleCnt="0"/>
      <dgm:spPr/>
    </dgm:pt>
    <dgm:pt modelId="{F1D8E9A5-E9A4-4169-8887-FA20215549DC}" type="pres">
      <dgm:prSet presAssocID="{F38D31FC-DD9A-4521-93B8-D192B9250D5D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1C7A0FDC-0DDB-484F-AA73-4ABA6D0EC9E1}" type="pres">
      <dgm:prSet presAssocID="{F38D31FC-DD9A-4521-93B8-D192B9250D5D}" presName="parentText" presStyleLbl="node1" presStyleIdx="4" presStyleCnt="6" custScaleX="112525" custScaleY="2899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61E8CD-1FF2-4BD8-818F-644E56B60393}" type="pres">
      <dgm:prSet presAssocID="{F38D31FC-DD9A-4521-93B8-D192B9250D5D}" presName="negativeSpace" presStyleCnt="0"/>
      <dgm:spPr/>
    </dgm:pt>
    <dgm:pt modelId="{E7576F56-B79B-4B6F-861D-0D6B7E1639B2}" type="pres">
      <dgm:prSet presAssocID="{F38D31FC-DD9A-4521-93B8-D192B9250D5D}" presName="childText" presStyleLbl="conFgAcc1" presStyleIdx="4" presStyleCnt="6">
        <dgm:presLayoutVars>
          <dgm:bulletEnabled val="1"/>
        </dgm:presLayoutVars>
      </dgm:prSet>
      <dgm:spPr/>
    </dgm:pt>
    <dgm:pt modelId="{C8BEFDC5-1821-494B-8486-C44F11C09FFA}" type="pres">
      <dgm:prSet presAssocID="{FB53430E-2F2B-4924-A74F-E823115CBCAF}" presName="spaceBetweenRectangles" presStyleCnt="0"/>
      <dgm:spPr/>
    </dgm:pt>
    <dgm:pt modelId="{1C81CCF9-E1B0-4658-99B0-D050A8993E7F}" type="pres">
      <dgm:prSet presAssocID="{77B7C8F1-86F6-45E2-AAAD-FA51A427D75B}" presName="parentLin" presStyleCnt="0"/>
      <dgm:spPr/>
    </dgm:pt>
    <dgm:pt modelId="{22A0A7D1-2A32-4A03-826B-4F3841660B81}" type="pres">
      <dgm:prSet presAssocID="{77B7C8F1-86F6-45E2-AAAD-FA51A427D75B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3BF0BF08-1573-474D-A278-5C9690D6F531}" type="pres">
      <dgm:prSet presAssocID="{77B7C8F1-86F6-45E2-AAAD-FA51A427D75B}" presName="parentText" presStyleLbl="node1" presStyleIdx="5" presStyleCnt="6" custScaleX="112525" custScaleY="2899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E8C3C9-979F-417D-BEE8-B1F7ABB48AE3}" type="pres">
      <dgm:prSet presAssocID="{77B7C8F1-86F6-45E2-AAAD-FA51A427D75B}" presName="negativeSpace" presStyleCnt="0"/>
      <dgm:spPr/>
    </dgm:pt>
    <dgm:pt modelId="{B9579CF4-CF0A-4028-95A5-3BA0A7790182}" type="pres">
      <dgm:prSet presAssocID="{77B7C8F1-86F6-45E2-AAAD-FA51A427D75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66EB4B3-6824-45C1-9BB3-45246E9AB574}" type="presOf" srcId="{262AFE2E-FF69-42FF-8641-8718625A508C}" destId="{DDF374DF-4356-4509-87A2-BBDC59BA6649}" srcOrd="0" destOrd="0" presId="urn:microsoft.com/office/officeart/2005/8/layout/list1"/>
    <dgm:cxn modelId="{E47EB4F6-9700-47B6-B6D4-9D661CD7C950}" type="presOf" srcId="{F38D31FC-DD9A-4521-93B8-D192B9250D5D}" destId="{1C7A0FDC-0DDB-484F-AA73-4ABA6D0EC9E1}" srcOrd="1" destOrd="0" presId="urn:microsoft.com/office/officeart/2005/8/layout/list1"/>
    <dgm:cxn modelId="{CEADE772-8477-4F3F-ABC0-E773BBB6DF48}" srcId="{54A68459-26D0-4E8E-AFEC-7630E663686E}" destId="{ACEF4545-7F6C-4A5C-B847-7466722194BB}" srcOrd="1" destOrd="0" parTransId="{D2EC6D8F-BBCC-45EC-964B-8BB4CCB72011}" sibTransId="{30D308BD-22FF-4C06-8341-FBEA04EEE4BF}"/>
    <dgm:cxn modelId="{78A6D5DB-CB42-462D-9A49-577ADA4276C8}" type="presOf" srcId="{B8BFD323-E972-4382-ACC6-B3A8866BD441}" destId="{D4CEF301-276A-44F3-B775-57B6C9608125}" srcOrd="0" destOrd="0" presId="urn:microsoft.com/office/officeart/2005/8/layout/list1"/>
    <dgm:cxn modelId="{A8C1E1B0-939E-494D-A190-865813EDD68C}" type="presOf" srcId="{B8BFD323-E972-4382-ACC6-B3A8866BD441}" destId="{4F163DDF-BCB0-47ED-9803-4A8E4E55C16E}" srcOrd="1" destOrd="0" presId="urn:microsoft.com/office/officeart/2005/8/layout/list1"/>
    <dgm:cxn modelId="{452B9698-CB14-4663-B0C7-8B1C832E2D1A}" type="presOf" srcId="{ACEF4545-7F6C-4A5C-B847-7466722194BB}" destId="{5E27842D-E159-43D0-BD90-786B8BEB88F6}" srcOrd="1" destOrd="0" presId="urn:microsoft.com/office/officeart/2005/8/layout/list1"/>
    <dgm:cxn modelId="{BA3136B0-BD0C-4BB6-BF01-7E0E339C9B85}" srcId="{54A68459-26D0-4E8E-AFEC-7630E663686E}" destId="{F38D31FC-DD9A-4521-93B8-D192B9250D5D}" srcOrd="4" destOrd="0" parTransId="{2D2470FE-DA35-4009-BB5D-30865D29D14E}" sibTransId="{FB53430E-2F2B-4924-A74F-E823115CBCAF}"/>
    <dgm:cxn modelId="{5C43BAFE-ECD8-49CE-A5B4-FA0F95B57268}" type="presOf" srcId="{262AFE2E-FF69-42FF-8641-8718625A508C}" destId="{742482BD-77D9-468F-BC25-CC209FE1DBA5}" srcOrd="1" destOrd="0" presId="urn:microsoft.com/office/officeart/2005/8/layout/list1"/>
    <dgm:cxn modelId="{349A8535-950C-4C25-89BC-20FC73ECFB10}" type="presOf" srcId="{75350AFB-6A6C-466A-BB86-A52EC0BB870A}" destId="{18D58370-3A63-4BE2-B42D-2016E44164DE}" srcOrd="0" destOrd="0" presId="urn:microsoft.com/office/officeart/2005/8/layout/list1"/>
    <dgm:cxn modelId="{EE6C24BA-696F-4182-AB33-A2CD0C9B7792}" type="presOf" srcId="{77B7C8F1-86F6-45E2-AAAD-FA51A427D75B}" destId="{3BF0BF08-1573-474D-A278-5C9690D6F531}" srcOrd="1" destOrd="0" presId="urn:microsoft.com/office/officeart/2005/8/layout/list1"/>
    <dgm:cxn modelId="{841187DD-A6EE-4975-8ECD-E6B21E8AA464}" srcId="{54A68459-26D0-4E8E-AFEC-7630E663686E}" destId="{262AFE2E-FF69-42FF-8641-8718625A508C}" srcOrd="2" destOrd="0" parTransId="{D794008F-4BC3-4D04-85E3-8372E0EB2E37}" sibTransId="{21F6E695-E9BF-4E5F-9B78-8D23C7BC4287}"/>
    <dgm:cxn modelId="{55B8B57A-64E5-4140-9708-2FCEDD69DF60}" srcId="{54A68459-26D0-4E8E-AFEC-7630E663686E}" destId="{B8BFD323-E972-4382-ACC6-B3A8866BD441}" srcOrd="0" destOrd="0" parTransId="{1E349F8D-5779-4466-95DB-05D071F351EF}" sibTransId="{9BAC301C-4910-442B-901E-B3725335B987}"/>
    <dgm:cxn modelId="{49EC53C0-52E3-496B-AADA-F1F10EA5CB39}" srcId="{54A68459-26D0-4E8E-AFEC-7630E663686E}" destId="{75350AFB-6A6C-466A-BB86-A52EC0BB870A}" srcOrd="3" destOrd="0" parTransId="{041FBBC4-635F-4039-89BF-BFA2CA91CC3E}" sibTransId="{430CE02F-EA1B-4D49-B824-B9C04CD661F0}"/>
    <dgm:cxn modelId="{B52128DE-6503-4803-A650-45601FE8B239}" srcId="{54A68459-26D0-4E8E-AFEC-7630E663686E}" destId="{77B7C8F1-86F6-45E2-AAAD-FA51A427D75B}" srcOrd="5" destOrd="0" parTransId="{75C8C8BC-8532-498C-9763-2A71E66CD962}" sibTransId="{96CA788C-5C81-49AB-8B68-DE696B2ECAA1}"/>
    <dgm:cxn modelId="{6F8A8413-48D7-4536-ADED-3063B1C65BF5}" type="presOf" srcId="{54A68459-26D0-4E8E-AFEC-7630E663686E}" destId="{E2253A29-8CEF-4FB6-A219-8481EFF77CD9}" srcOrd="0" destOrd="0" presId="urn:microsoft.com/office/officeart/2005/8/layout/list1"/>
    <dgm:cxn modelId="{CB6919ED-BE7B-4784-A9DC-C2E795EBB899}" type="presOf" srcId="{77B7C8F1-86F6-45E2-AAAD-FA51A427D75B}" destId="{22A0A7D1-2A32-4A03-826B-4F3841660B81}" srcOrd="0" destOrd="0" presId="urn:microsoft.com/office/officeart/2005/8/layout/list1"/>
    <dgm:cxn modelId="{BD2B8A48-8ED6-476D-B5FA-ED35F837707A}" type="presOf" srcId="{75350AFB-6A6C-466A-BB86-A52EC0BB870A}" destId="{99B24926-EE70-483D-9854-107BDB6FD4E0}" srcOrd="1" destOrd="0" presId="urn:microsoft.com/office/officeart/2005/8/layout/list1"/>
    <dgm:cxn modelId="{118E1251-F98C-4C4A-803B-F0488CC62316}" type="presOf" srcId="{F38D31FC-DD9A-4521-93B8-D192B9250D5D}" destId="{F1D8E9A5-E9A4-4169-8887-FA20215549DC}" srcOrd="0" destOrd="0" presId="urn:microsoft.com/office/officeart/2005/8/layout/list1"/>
    <dgm:cxn modelId="{A87CA18B-9E77-46FF-9EE4-C699BC77F2B8}" type="presOf" srcId="{ACEF4545-7F6C-4A5C-B847-7466722194BB}" destId="{4D4FC0BF-B988-488F-888D-55673122E9FB}" srcOrd="0" destOrd="0" presId="urn:microsoft.com/office/officeart/2005/8/layout/list1"/>
    <dgm:cxn modelId="{C98B8DE3-0DB4-4D2B-949C-C7AAED243406}" type="presParOf" srcId="{E2253A29-8CEF-4FB6-A219-8481EFF77CD9}" destId="{1DCB8802-57E4-47D8-B2E5-E9ACA0B20D8B}" srcOrd="0" destOrd="0" presId="urn:microsoft.com/office/officeart/2005/8/layout/list1"/>
    <dgm:cxn modelId="{93EA3A12-1BB2-4788-94F4-BCF54BF2A4C9}" type="presParOf" srcId="{1DCB8802-57E4-47D8-B2E5-E9ACA0B20D8B}" destId="{D4CEF301-276A-44F3-B775-57B6C9608125}" srcOrd="0" destOrd="0" presId="urn:microsoft.com/office/officeart/2005/8/layout/list1"/>
    <dgm:cxn modelId="{31CE02D4-5CDF-489B-B7A2-9CC409F15DB4}" type="presParOf" srcId="{1DCB8802-57E4-47D8-B2E5-E9ACA0B20D8B}" destId="{4F163DDF-BCB0-47ED-9803-4A8E4E55C16E}" srcOrd="1" destOrd="0" presId="urn:microsoft.com/office/officeart/2005/8/layout/list1"/>
    <dgm:cxn modelId="{0F9CD7A5-9659-4431-9F01-F82EB5CF315D}" type="presParOf" srcId="{E2253A29-8CEF-4FB6-A219-8481EFF77CD9}" destId="{6A6BA60B-1457-4D32-8297-0FEF0C43892C}" srcOrd="1" destOrd="0" presId="urn:microsoft.com/office/officeart/2005/8/layout/list1"/>
    <dgm:cxn modelId="{138A0ACA-9737-49C5-A9C7-53F7CC2CB37D}" type="presParOf" srcId="{E2253A29-8CEF-4FB6-A219-8481EFF77CD9}" destId="{5B2B5D80-9645-44B4-AB67-C3DFE5DA7254}" srcOrd="2" destOrd="0" presId="urn:microsoft.com/office/officeart/2005/8/layout/list1"/>
    <dgm:cxn modelId="{018F3288-9EBF-4C5D-A450-DBDA075B4002}" type="presParOf" srcId="{E2253A29-8CEF-4FB6-A219-8481EFF77CD9}" destId="{1A63216B-70FE-44DF-B7C5-AEE83DEADA88}" srcOrd="3" destOrd="0" presId="urn:microsoft.com/office/officeart/2005/8/layout/list1"/>
    <dgm:cxn modelId="{70219B53-ED72-4359-96B7-6C46ECFB6F6B}" type="presParOf" srcId="{E2253A29-8CEF-4FB6-A219-8481EFF77CD9}" destId="{D1ACF7D6-ED94-46B2-982E-08CB08A59A51}" srcOrd="4" destOrd="0" presId="urn:microsoft.com/office/officeart/2005/8/layout/list1"/>
    <dgm:cxn modelId="{B22DB83B-0959-40E6-8BA6-1E614B7AA95D}" type="presParOf" srcId="{D1ACF7D6-ED94-46B2-982E-08CB08A59A51}" destId="{4D4FC0BF-B988-488F-888D-55673122E9FB}" srcOrd="0" destOrd="0" presId="urn:microsoft.com/office/officeart/2005/8/layout/list1"/>
    <dgm:cxn modelId="{77E38AD1-2B9E-4E1F-B232-D6BACF248DBA}" type="presParOf" srcId="{D1ACF7D6-ED94-46B2-982E-08CB08A59A51}" destId="{5E27842D-E159-43D0-BD90-786B8BEB88F6}" srcOrd="1" destOrd="0" presId="urn:microsoft.com/office/officeart/2005/8/layout/list1"/>
    <dgm:cxn modelId="{496DEAD8-4F09-4E8F-8AAC-56DAADEF6F29}" type="presParOf" srcId="{E2253A29-8CEF-4FB6-A219-8481EFF77CD9}" destId="{B8CDF678-B531-49A6-8C09-D6DBA895A7AE}" srcOrd="5" destOrd="0" presId="urn:microsoft.com/office/officeart/2005/8/layout/list1"/>
    <dgm:cxn modelId="{D5F7C0B5-59A7-404B-A22B-7403C9071A36}" type="presParOf" srcId="{E2253A29-8CEF-4FB6-A219-8481EFF77CD9}" destId="{6B595154-B139-48F8-84EE-3DFBB3B23759}" srcOrd="6" destOrd="0" presId="urn:microsoft.com/office/officeart/2005/8/layout/list1"/>
    <dgm:cxn modelId="{69F604D6-C5BB-479C-84AE-F91D5772A28C}" type="presParOf" srcId="{E2253A29-8CEF-4FB6-A219-8481EFF77CD9}" destId="{E87EC100-790F-44BE-9461-5988655AC345}" srcOrd="7" destOrd="0" presId="urn:microsoft.com/office/officeart/2005/8/layout/list1"/>
    <dgm:cxn modelId="{806B52A3-C3F1-4318-B3DD-3D20DF876B19}" type="presParOf" srcId="{E2253A29-8CEF-4FB6-A219-8481EFF77CD9}" destId="{AD097529-3EA6-424B-A813-77C8671E7AE2}" srcOrd="8" destOrd="0" presId="urn:microsoft.com/office/officeart/2005/8/layout/list1"/>
    <dgm:cxn modelId="{AA4AA404-1B47-4590-9CB8-7343A75DA838}" type="presParOf" srcId="{AD097529-3EA6-424B-A813-77C8671E7AE2}" destId="{DDF374DF-4356-4509-87A2-BBDC59BA6649}" srcOrd="0" destOrd="0" presId="urn:microsoft.com/office/officeart/2005/8/layout/list1"/>
    <dgm:cxn modelId="{A15471E7-CB05-4F58-B072-DA1545EE7339}" type="presParOf" srcId="{AD097529-3EA6-424B-A813-77C8671E7AE2}" destId="{742482BD-77D9-468F-BC25-CC209FE1DBA5}" srcOrd="1" destOrd="0" presId="urn:microsoft.com/office/officeart/2005/8/layout/list1"/>
    <dgm:cxn modelId="{E71BDA97-7E52-45BB-B18E-A75D448386CA}" type="presParOf" srcId="{E2253A29-8CEF-4FB6-A219-8481EFF77CD9}" destId="{1D542612-0A0D-4659-9135-E9C123E9130F}" srcOrd="9" destOrd="0" presId="urn:microsoft.com/office/officeart/2005/8/layout/list1"/>
    <dgm:cxn modelId="{35DFB25A-8D13-4A4D-ACDE-F1F8AD46FCC8}" type="presParOf" srcId="{E2253A29-8CEF-4FB6-A219-8481EFF77CD9}" destId="{80B8ECB4-D93F-43D7-896D-5AEA21F69D7D}" srcOrd="10" destOrd="0" presId="urn:microsoft.com/office/officeart/2005/8/layout/list1"/>
    <dgm:cxn modelId="{FD0FCAE0-D5D9-44B6-8CBC-F09875430948}" type="presParOf" srcId="{E2253A29-8CEF-4FB6-A219-8481EFF77CD9}" destId="{3BC7E3E5-ED7F-44DF-8FD8-114827B7CCD5}" srcOrd="11" destOrd="0" presId="urn:microsoft.com/office/officeart/2005/8/layout/list1"/>
    <dgm:cxn modelId="{14C0F81B-28E3-4693-A0D9-A5B4EEA81B97}" type="presParOf" srcId="{E2253A29-8CEF-4FB6-A219-8481EFF77CD9}" destId="{7EB0010B-9362-4CA9-B4E0-7FA426DEB753}" srcOrd="12" destOrd="0" presId="urn:microsoft.com/office/officeart/2005/8/layout/list1"/>
    <dgm:cxn modelId="{8FABA0EF-5CD9-4D98-A930-EA5545C44003}" type="presParOf" srcId="{7EB0010B-9362-4CA9-B4E0-7FA426DEB753}" destId="{18D58370-3A63-4BE2-B42D-2016E44164DE}" srcOrd="0" destOrd="0" presId="urn:microsoft.com/office/officeart/2005/8/layout/list1"/>
    <dgm:cxn modelId="{390291EC-1275-49AE-AD44-0E2C65DBD402}" type="presParOf" srcId="{7EB0010B-9362-4CA9-B4E0-7FA426DEB753}" destId="{99B24926-EE70-483D-9854-107BDB6FD4E0}" srcOrd="1" destOrd="0" presId="urn:microsoft.com/office/officeart/2005/8/layout/list1"/>
    <dgm:cxn modelId="{97B02639-3716-499C-9045-D5E99822FB7F}" type="presParOf" srcId="{E2253A29-8CEF-4FB6-A219-8481EFF77CD9}" destId="{C41C0FA4-E98F-4326-B446-FF17B3218903}" srcOrd="13" destOrd="0" presId="urn:microsoft.com/office/officeart/2005/8/layout/list1"/>
    <dgm:cxn modelId="{9CD56333-2A47-416B-8BA2-57214FAAD7CE}" type="presParOf" srcId="{E2253A29-8CEF-4FB6-A219-8481EFF77CD9}" destId="{D7943111-5196-470C-AB03-F82C2036FB3D}" srcOrd="14" destOrd="0" presId="urn:microsoft.com/office/officeart/2005/8/layout/list1"/>
    <dgm:cxn modelId="{09CBAD29-7683-47F0-BB8E-F090649F6809}" type="presParOf" srcId="{E2253A29-8CEF-4FB6-A219-8481EFF77CD9}" destId="{F2CD3140-0D10-4DCE-B952-F92CA32D5A08}" srcOrd="15" destOrd="0" presId="urn:microsoft.com/office/officeart/2005/8/layout/list1"/>
    <dgm:cxn modelId="{5F947591-4D2F-4606-8219-532F181AC0C9}" type="presParOf" srcId="{E2253A29-8CEF-4FB6-A219-8481EFF77CD9}" destId="{F5ED8486-90C7-4B49-B340-7D00D7CB033C}" srcOrd="16" destOrd="0" presId="urn:microsoft.com/office/officeart/2005/8/layout/list1"/>
    <dgm:cxn modelId="{1012802A-941A-4F9B-8FEE-60D51E13EECC}" type="presParOf" srcId="{F5ED8486-90C7-4B49-B340-7D00D7CB033C}" destId="{F1D8E9A5-E9A4-4169-8887-FA20215549DC}" srcOrd="0" destOrd="0" presId="urn:microsoft.com/office/officeart/2005/8/layout/list1"/>
    <dgm:cxn modelId="{764AD3B0-B861-4F87-B956-2593A466E0F5}" type="presParOf" srcId="{F5ED8486-90C7-4B49-B340-7D00D7CB033C}" destId="{1C7A0FDC-0DDB-484F-AA73-4ABA6D0EC9E1}" srcOrd="1" destOrd="0" presId="urn:microsoft.com/office/officeart/2005/8/layout/list1"/>
    <dgm:cxn modelId="{D4FB4E49-DCA9-460E-9648-885090426276}" type="presParOf" srcId="{E2253A29-8CEF-4FB6-A219-8481EFF77CD9}" destId="{4C61E8CD-1FF2-4BD8-818F-644E56B60393}" srcOrd="17" destOrd="0" presId="urn:microsoft.com/office/officeart/2005/8/layout/list1"/>
    <dgm:cxn modelId="{611AE36E-71D5-4C8E-90A9-1B89371C0902}" type="presParOf" srcId="{E2253A29-8CEF-4FB6-A219-8481EFF77CD9}" destId="{E7576F56-B79B-4B6F-861D-0D6B7E1639B2}" srcOrd="18" destOrd="0" presId="urn:microsoft.com/office/officeart/2005/8/layout/list1"/>
    <dgm:cxn modelId="{6DF68F0D-F667-4EE7-A10C-5A7E14BC7532}" type="presParOf" srcId="{E2253A29-8CEF-4FB6-A219-8481EFF77CD9}" destId="{C8BEFDC5-1821-494B-8486-C44F11C09FFA}" srcOrd="19" destOrd="0" presId="urn:microsoft.com/office/officeart/2005/8/layout/list1"/>
    <dgm:cxn modelId="{739304C8-BF57-47AD-B15D-EE93A85212C9}" type="presParOf" srcId="{E2253A29-8CEF-4FB6-A219-8481EFF77CD9}" destId="{1C81CCF9-E1B0-4658-99B0-D050A8993E7F}" srcOrd="20" destOrd="0" presId="urn:microsoft.com/office/officeart/2005/8/layout/list1"/>
    <dgm:cxn modelId="{BD527E05-1466-4603-9393-C6306CF58256}" type="presParOf" srcId="{1C81CCF9-E1B0-4658-99B0-D050A8993E7F}" destId="{22A0A7D1-2A32-4A03-826B-4F3841660B81}" srcOrd="0" destOrd="0" presId="urn:microsoft.com/office/officeart/2005/8/layout/list1"/>
    <dgm:cxn modelId="{0BA699B6-5C1C-4EFF-B075-B6227D93F304}" type="presParOf" srcId="{1C81CCF9-E1B0-4658-99B0-D050A8993E7F}" destId="{3BF0BF08-1573-474D-A278-5C9690D6F531}" srcOrd="1" destOrd="0" presId="urn:microsoft.com/office/officeart/2005/8/layout/list1"/>
    <dgm:cxn modelId="{00BDC72A-72A9-4DF0-8C4E-A159642C5D08}" type="presParOf" srcId="{E2253A29-8CEF-4FB6-A219-8481EFF77CD9}" destId="{46E8C3C9-979F-417D-BEE8-B1F7ABB48AE3}" srcOrd="21" destOrd="0" presId="urn:microsoft.com/office/officeart/2005/8/layout/list1"/>
    <dgm:cxn modelId="{409CEE81-70E8-4FD3-9688-02C1FEC5B7E8}" type="presParOf" srcId="{E2253A29-8CEF-4FB6-A219-8481EFF77CD9}" destId="{B9579CF4-CF0A-4028-95A5-3BA0A779018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5B1AB0-F694-4D4B-9159-0BF2F80D3AF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C21DA357-F3F1-4995-BA20-41B2B6681175}">
      <dgm:prSet phldrT="[Texto]" custT="1"/>
      <dgm:spPr/>
      <dgm:t>
        <a:bodyPr/>
        <a:lstStyle/>
        <a:p>
          <a:r>
            <a:rPr lang="es-EC" sz="600" smtClean="0">
              <a:solidFill>
                <a:schemeClr val="bg1"/>
              </a:solidFill>
            </a:rPr>
            <a:t>Constitución de la República del Ecuador</a:t>
          </a:r>
          <a:endParaRPr lang="es-EC" sz="600" dirty="0">
            <a:solidFill>
              <a:schemeClr val="bg1"/>
            </a:solidFill>
          </a:endParaRPr>
        </a:p>
      </dgm:t>
    </dgm:pt>
    <dgm:pt modelId="{FC69A5A5-9CF0-4542-B27E-4E54C066D8AB}" type="parTrans" cxnId="{0EE5CF06-CC6B-48EF-B485-AC48F4F7D0B6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5FE3F4D1-7D51-46E0-AD9C-FDEB93D1616B}" type="sibTrans" cxnId="{0EE5CF06-CC6B-48EF-B485-AC48F4F7D0B6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64101AB3-D4CC-4D9E-955D-10AACCBE603F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Decreto Ejecutivo 2393. Reglamento de Seguridad y Salud de los trabajadores y mejoramiento del medio ambiente de trabajo.</a:t>
          </a:r>
          <a:endParaRPr lang="es-EC" sz="600" dirty="0">
            <a:solidFill>
              <a:schemeClr val="bg1"/>
            </a:solidFill>
          </a:endParaRPr>
        </a:p>
      </dgm:t>
    </dgm:pt>
    <dgm:pt modelId="{BBCE5BAF-D029-43E6-8758-222BA39BC7D1}" type="parTrans" cxnId="{039C755D-4C4E-4365-B260-0443D10CBB8E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71494218-7C06-46B8-A053-C36A25B2BE34}" type="sibTrans" cxnId="{039C755D-4C4E-4365-B260-0443D10CBB8E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FF0ED9A6-2A76-4249-868F-120C40D78493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Reglamento de Prevención de Incendios.</a:t>
          </a:r>
          <a:endParaRPr lang="es-EC" sz="600" dirty="0">
            <a:solidFill>
              <a:schemeClr val="bg1"/>
            </a:solidFill>
          </a:endParaRPr>
        </a:p>
      </dgm:t>
    </dgm:pt>
    <dgm:pt modelId="{3B2C720E-B1D1-40ED-9E0A-7EDD5A10A5CA}" type="parTrans" cxnId="{3DCD4BEA-B9A6-421C-80F2-E2D36A400C78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2F7BC3F1-425A-4E10-93FF-B94370FF8F81}" type="sibTrans" cxnId="{3DCD4BEA-B9A6-421C-80F2-E2D36A400C78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0DA71DD9-5311-49C1-834B-ABDC13260142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Código Orgánico Integral Penal.</a:t>
          </a:r>
          <a:endParaRPr lang="es-EC" sz="600" dirty="0">
            <a:solidFill>
              <a:schemeClr val="bg1"/>
            </a:solidFill>
          </a:endParaRPr>
        </a:p>
      </dgm:t>
    </dgm:pt>
    <dgm:pt modelId="{9368153F-EB97-4A2F-BD23-CDB0884AF55C}" type="parTrans" cxnId="{84B57E92-C9CF-44C2-94B8-21723E9B2483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3B6B4B24-8068-4223-8FFD-706279D4DD0C}" type="sibTrans" cxnId="{84B57E92-C9CF-44C2-94B8-21723E9B2483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AA3E1F35-FF4D-4119-B47F-BA2DDCAAA06C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Ley Orgánica General de la Salud.</a:t>
          </a:r>
          <a:endParaRPr lang="es-EC" sz="600" dirty="0">
            <a:solidFill>
              <a:schemeClr val="bg1"/>
            </a:solidFill>
          </a:endParaRPr>
        </a:p>
      </dgm:t>
    </dgm:pt>
    <dgm:pt modelId="{CB94EC0D-2463-4F2E-ABCF-4A7B3FC6EBE1}" type="parTrans" cxnId="{E9D5F8C9-593F-4F7A-87CB-8A6506A39C1E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87F04654-4A75-437A-8DA9-F1A4BF5E607A}" type="sibTrans" cxnId="{E9D5F8C9-593F-4F7A-87CB-8A6506A39C1E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446770B5-100C-4BFB-B3E8-05C0C2A469CB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Ley de Gestión Ambiental.</a:t>
          </a:r>
          <a:endParaRPr lang="es-EC" sz="600" dirty="0">
            <a:solidFill>
              <a:schemeClr val="bg1"/>
            </a:solidFill>
          </a:endParaRPr>
        </a:p>
      </dgm:t>
    </dgm:pt>
    <dgm:pt modelId="{ACFB055C-5722-43C7-A576-315AB55F217C}" type="parTrans" cxnId="{A0A684B8-61B1-485C-BB0E-52FDC43A3F54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B7185B07-9DD4-4C2E-B0C0-813B4A75D23F}" type="sibTrans" cxnId="{A0A684B8-61B1-485C-BB0E-52FDC43A3F54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C93F6524-C0AA-4C77-BFBC-9F8E93A607A6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Ley de la Prevención y Control de la Contaminación Ambiental.</a:t>
          </a:r>
          <a:endParaRPr lang="es-EC" sz="600" dirty="0">
            <a:solidFill>
              <a:schemeClr val="bg1"/>
            </a:solidFill>
          </a:endParaRPr>
        </a:p>
      </dgm:t>
    </dgm:pt>
    <dgm:pt modelId="{9585F9CE-A0CC-46EB-86C1-4A74B42AC1AE}" type="parTrans" cxnId="{C2EB0BD1-12F1-45A8-961B-C9446A35FE15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67EC9095-3CBA-4462-A507-4344CF1B41B2}" type="sibTrans" cxnId="{C2EB0BD1-12F1-45A8-961B-C9446A35FE15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450989DC-AEF0-492E-8903-B8A5FF57C61D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Texto Unificado de Legislación Secundaria del Ministerio del Ambiente (TULSMA).</a:t>
          </a:r>
          <a:endParaRPr lang="es-EC" sz="600" dirty="0">
            <a:solidFill>
              <a:schemeClr val="bg1"/>
            </a:solidFill>
          </a:endParaRPr>
        </a:p>
      </dgm:t>
    </dgm:pt>
    <dgm:pt modelId="{27BA3EFF-442D-4DA3-A1C0-BDA5E9838362}" type="parTrans" cxnId="{DE9F74DF-0E9A-4E4D-B757-1CE725A8ED4D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1E1CB236-7AF0-4F60-A8A2-640EEB550986}" type="sibTrans" cxnId="{DE9F74DF-0E9A-4E4D-B757-1CE725A8ED4D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AD09FBE2-88C2-4E0C-83DA-B01A30E24D9C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Ordenanza Metropolitana No 213.</a:t>
          </a:r>
          <a:endParaRPr lang="es-EC" sz="600" dirty="0">
            <a:solidFill>
              <a:schemeClr val="bg1"/>
            </a:solidFill>
          </a:endParaRPr>
        </a:p>
      </dgm:t>
    </dgm:pt>
    <dgm:pt modelId="{D5543C9B-250C-473A-A2A1-12EB95ACF7B1}" type="parTrans" cxnId="{BAC9BFDF-6890-489C-BA2C-7E2F59858DB2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C17D8CCA-EA0D-4EF4-AF0A-4D599A8F0B32}" type="sibTrans" cxnId="{BAC9BFDF-6890-489C-BA2C-7E2F59858DB2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1868A49C-8BB4-4B4C-A594-52EDA7C6CCED}">
      <dgm:prSet phldrT="[Texto]" custT="1"/>
      <dgm:spPr/>
      <dgm:t>
        <a:bodyPr/>
        <a:lstStyle/>
        <a:p>
          <a:r>
            <a:rPr lang="es-ES_tradnl" sz="600" b="1" smtClean="0">
              <a:solidFill>
                <a:schemeClr val="bg1"/>
              </a:solidFill>
            </a:rPr>
            <a:t>Guía General de Buenas Prácticas Ambientales.</a:t>
          </a:r>
          <a:endParaRPr lang="es-EC" sz="600" dirty="0">
            <a:solidFill>
              <a:schemeClr val="bg1"/>
            </a:solidFill>
          </a:endParaRPr>
        </a:p>
      </dgm:t>
    </dgm:pt>
    <dgm:pt modelId="{E9497B58-6198-40DF-843A-BCC4CE4CE236}" type="parTrans" cxnId="{DE314435-E72A-4F5D-A5F9-C9AD085C7EF3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3C3B5AD3-9F1A-4D62-A029-682C4B5EC115}" type="sibTrans" cxnId="{DE314435-E72A-4F5D-A5F9-C9AD085C7EF3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2F88A442-B73A-47A0-A259-819200EAF54C}">
      <dgm:prSet phldrT="[Texto]" custT="1"/>
      <dgm:spPr/>
      <dgm:t>
        <a:bodyPr/>
        <a:lstStyle/>
        <a:p>
          <a:r>
            <a:rPr lang="es-ES_tradnl" sz="600" b="1" dirty="0" smtClean="0">
              <a:solidFill>
                <a:schemeClr val="bg1"/>
              </a:solidFill>
            </a:rPr>
            <a:t>NTE INEN 2266:2000 - NTE INEN 2288:2000.</a:t>
          </a:r>
          <a:endParaRPr lang="es-EC" sz="600" dirty="0">
            <a:solidFill>
              <a:schemeClr val="bg1"/>
            </a:solidFill>
          </a:endParaRPr>
        </a:p>
      </dgm:t>
    </dgm:pt>
    <dgm:pt modelId="{CF3518CF-A297-4C9B-A820-8FE9859CF4F5}" type="parTrans" cxnId="{CF51A496-04EB-4021-85AA-0DFDC0F01124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0B2AF929-C29F-4B75-9577-86A25E1F0205}" type="sibTrans" cxnId="{CF51A496-04EB-4021-85AA-0DFDC0F01124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88AD69D2-038E-4B4F-807D-4FA6BBB3D1D4}">
      <dgm:prSet phldrT="[Texto]" custT="1"/>
      <dgm:spPr/>
      <dgm:t>
        <a:bodyPr/>
        <a:lstStyle/>
        <a:p>
          <a:r>
            <a:rPr lang="es-ES_tradnl" sz="600" b="1" dirty="0" smtClean="0">
              <a:solidFill>
                <a:schemeClr val="bg1"/>
              </a:solidFill>
            </a:rPr>
            <a:t>NTE INEN 439 - NTE INEN 440</a:t>
          </a:r>
          <a:endParaRPr lang="es-EC" sz="600" dirty="0">
            <a:solidFill>
              <a:schemeClr val="bg1"/>
            </a:solidFill>
          </a:endParaRPr>
        </a:p>
      </dgm:t>
    </dgm:pt>
    <dgm:pt modelId="{FF282A75-51B5-4979-93BE-7764DE02A857}" type="parTrans" cxnId="{043923B5-70FA-4C2F-9A32-28EF4100C487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F8BFC801-D7A4-4677-B568-173E0F1839E8}" type="sibTrans" cxnId="{043923B5-70FA-4C2F-9A32-28EF4100C487}">
      <dgm:prSet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C00D9031-8D52-4F87-A94A-8FC917DB0C65}" type="pres">
      <dgm:prSet presAssocID="{CE5B1AB0-F694-4D4B-9159-0BF2F80D3AF2}" presName="Name0" presStyleCnt="0">
        <dgm:presLayoutVars>
          <dgm:dir/>
          <dgm:animLvl val="lvl"/>
          <dgm:resizeHandles val="exact"/>
        </dgm:presLayoutVars>
      </dgm:prSet>
      <dgm:spPr/>
    </dgm:pt>
    <dgm:pt modelId="{C466FF41-F94C-40AA-A070-4AB284D88DFE}" type="pres">
      <dgm:prSet presAssocID="{C21DA357-F3F1-4995-BA20-41B2B6681175}" presName="Name8" presStyleCnt="0"/>
      <dgm:spPr/>
    </dgm:pt>
    <dgm:pt modelId="{7CFB9F32-4687-41C8-A9E3-7A90DF0CCCE8}" type="pres">
      <dgm:prSet presAssocID="{C21DA357-F3F1-4995-BA20-41B2B6681175}" presName="level" presStyleLbl="node1" presStyleIdx="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06382D-CC35-4DB2-AFD8-BCBC8A146F1D}" type="pres">
      <dgm:prSet presAssocID="{C21DA357-F3F1-4995-BA20-41B2B66811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0F9544-847C-4AAE-B2B1-E0EDE1BAFEED}" type="pres">
      <dgm:prSet presAssocID="{0DA71DD9-5311-49C1-834B-ABDC13260142}" presName="Name8" presStyleCnt="0"/>
      <dgm:spPr/>
    </dgm:pt>
    <dgm:pt modelId="{A4415908-644E-4751-B77B-E2A1CCC4D0A1}" type="pres">
      <dgm:prSet presAssocID="{0DA71DD9-5311-49C1-834B-ABDC13260142}" presName="level" presStyleLbl="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00EE0D-5AF3-49EA-BFB7-0CBDD1618909}" type="pres">
      <dgm:prSet presAssocID="{0DA71DD9-5311-49C1-834B-ABDC132601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04FCE8-B073-418D-A5BE-212D37F4F430}" type="pres">
      <dgm:prSet presAssocID="{AA3E1F35-FF4D-4119-B47F-BA2DDCAAA06C}" presName="Name8" presStyleCnt="0"/>
      <dgm:spPr/>
    </dgm:pt>
    <dgm:pt modelId="{E21C0D2B-4468-448D-8B80-ACA607521F3C}" type="pres">
      <dgm:prSet presAssocID="{AA3E1F35-FF4D-4119-B47F-BA2DDCAAA06C}" presName="level" presStyleLbl="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A86900-EECF-445A-920E-364EF4F24EC6}" type="pres">
      <dgm:prSet presAssocID="{AA3E1F35-FF4D-4119-B47F-BA2DDCAAA0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A1CF25-1A3E-4238-AD91-0BC3193474BB}" type="pres">
      <dgm:prSet presAssocID="{446770B5-100C-4BFB-B3E8-05C0C2A469CB}" presName="Name8" presStyleCnt="0"/>
      <dgm:spPr/>
    </dgm:pt>
    <dgm:pt modelId="{0B422AD1-F5F9-4E92-BC48-B6B43D872A45}" type="pres">
      <dgm:prSet presAssocID="{446770B5-100C-4BFB-B3E8-05C0C2A469CB}" presName="level" presStyleLbl="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004CBC-A524-4354-BEF8-43B9227A6493}" type="pres">
      <dgm:prSet presAssocID="{446770B5-100C-4BFB-B3E8-05C0C2A46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F9BC4-AB8E-4B4A-9521-242CD9BFD2AE}" type="pres">
      <dgm:prSet presAssocID="{C93F6524-C0AA-4C77-BFBC-9F8E93A607A6}" presName="Name8" presStyleCnt="0"/>
      <dgm:spPr/>
    </dgm:pt>
    <dgm:pt modelId="{27F31E3F-5161-4889-AE63-3541571B05DB}" type="pres">
      <dgm:prSet presAssocID="{C93F6524-C0AA-4C77-BFBC-9F8E93A607A6}" presName="level" presStyleLbl="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56160F-FC3B-43FA-AE1B-9672ED336070}" type="pres">
      <dgm:prSet presAssocID="{C93F6524-C0AA-4C77-BFBC-9F8E93A607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33F428-23E3-4D58-B793-C2731541E07C}" type="pres">
      <dgm:prSet presAssocID="{450989DC-AEF0-492E-8903-B8A5FF57C61D}" presName="Name8" presStyleCnt="0"/>
      <dgm:spPr/>
    </dgm:pt>
    <dgm:pt modelId="{75B59D8D-61CA-4AAE-9D31-00EFD058EFC1}" type="pres">
      <dgm:prSet presAssocID="{450989DC-AEF0-492E-8903-B8A5FF57C61D}" presName="level" presStyleLbl="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B53ECC-14BC-4038-960B-280A36D5ACB0}" type="pres">
      <dgm:prSet presAssocID="{450989DC-AEF0-492E-8903-B8A5FF57C6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665A6B-9990-4434-8BF3-121588F268CF}" type="pres">
      <dgm:prSet presAssocID="{AD09FBE2-88C2-4E0C-83DA-B01A30E24D9C}" presName="Name8" presStyleCnt="0"/>
      <dgm:spPr/>
    </dgm:pt>
    <dgm:pt modelId="{CB3D73A1-7A3A-4B6D-B830-F48EA6268DED}" type="pres">
      <dgm:prSet presAssocID="{AD09FBE2-88C2-4E0C-83DA-B01A30E24D9C}" presName="level" presStyleLbl="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89C9C-0942-48D2-B02B-EEDDFFE42AD3}" type="pres">
      <dgm:prSet presAssocID="{AD09FBE2-88C2-4E0C-83DA-B01A30E24D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54A1F3-A259-4BC9-BB42-3F7266E99C8C}" type="pres">
      <dgm:prSet presAssocID="{1868A49C-8BB4-4B4C-A594-52EDA7C6CCED}" presName="Name8" presStyleCnt="0"/>
      <dgm:spPr/>
    </dgm:pt>
    <dgm:pt modelId="{9F4F728D-C857-4FA0-9601-F4345EB1C781}" type="pres">
      <dgm:prSet presAssocID="{1868A49C-8BB4-4B4C-A594-52EDA7C6CCED}" presName="level" presStyleLbl="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62377B-3FCB-402A-B2FF-C6B8B88DACE8}" type="pres">
      <dgm:prSet presAssocID="{1868A49C-8BB4-4B4C-A594-52EDA7C6CC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DFF2F9-BFAA-468B-B902-F6687B176941}" type="pres">
      <dgm:prSet presAssocID="{64101AB3-D4CC-4D9E-955D-10AACCBE603F}" presName="Name8" presStyleCnt="0"/>
      <dgm:spPr/>
    </dgm:pt>
    <dgm:pt modelId="{9A372B7A-664B-4CAF-B8E2-83D6F05B8782}" type="pres">
      <dgm:prSet presAssocID="{64101AB3-D4CC-4D9E-955D-10AACCBE603F}" presName="level" presStyleLbl="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CAF34A-A4AC-4526-88FE-E5F32108C415}" type="pres">
      <dgm:prSet presAssocID="{64101AB3-D4CC-4D9E-955D-10AACCBE60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37A1D1-5928-4396-B56C-F991ED50178B}" type="pres">
      <dgm:prSet presAssocID="{FF0ED9A6-2A76-4249-868F-120C40D78493}" presName="Name8" presStyleCnt="0"/>
      <dgm:spPr/>
    </dgm:pt>
    <dgm:pt modelId="{DEA31977-CAC5-45D8-958E-B3455B1BAEF7}" type="pres">
      <dgm:prSet presAssocID="{FF0ED9A6-2A76-4249-868F-120C40D78493}" presName="level" presStyleLbl="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0B0EA9-2A2D-42E6-8720-998A29BD2D14}" type="pres">
      <dgm:prSet presAssocID="{FF0ED9A6-2A76-4249-868F-120C40D784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677A6F-5274-4128-AFD3-E486665B5386}" type="pres">
      <dgm:prSet presAssocID="{2F88A442-B73A-47A0-A259-819200EAF54C}" presName="Name8" presStyleCnt="0"/>
      <dgm:spPr/>
    </dgm:pt>
    <dgm:pt modelId="{9194565B-20F2-466F-A817-FB0F6909D87C}" type="pres">
      <dgm:prSet presAssocID="{2F88A442-B73A-47A0-A259-819200EAF54C}" presName="level" presStyleLbl="node1" presStyleIdx="1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E50C5-D975-4960-B5A8-C7BB630BE984}" type="pres">
      <dgm:prSet presAssocID="{2F88A442-B73A-47A0-A259-819200EAF5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6C8B5B-7491-4A21-AC95-CACB9940DF62}" type="pres">
      <dgm:prSet presAssocID="{88AD69D2-038E-4B4F-807D-4FA6BBB3D1D4}" presName="Name8" presStyleCnt="0"/>
      <dgm:spPr/>
    </dgm:pt>
    <dgm:pt modelId="{2706BED2-8B51-46C0-B7AE-50CC28F4D0C1}" type="pres">
      <dgm:prSet presAssocID="{88AD69D2-038E-4B4F-807D-4FA6BBB3D1D4}" presName="level" presStyleLbl="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17F96F-4555-43B3-BC1B-AF04ECA66699}" type="pres">
      <dgm:prSet presAssocID="{88AD69D2-038E-4B4F-807D-4FA6BBB3D1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A684B8-61B1-485C-BB0E-52FDC43A3F54}" srcId="{CE5B1AB0-F694-4D4B-9159-0BF2F80D3AF2}" destId="{446770B5-100C-4BFB-B3E8-05C0C2A469CB}" srcOrd="3" destOrd="0" parTransId="{ACFB055C-5722-43C7-A576-315AB55F217C}" sibTransId="{B7185B07-9DD4-4C2E-B0C0-813B4A75D23F}"/>
    <dgm:cxn modelId="{304A6333-6725-4F05-9615-178C27BE7035}" type="presOf" srcId="{1868A49C-8BB4-4B4C-A594-52EDA7C6CCED}" destId="{9F4F728D-C857-4FA0-9601-F4345EB1C781}" srcOrd="0" destOrd="0" presId="urn:microsoft.com/office/officeart/2005/8/layout/pyramid1"/>
    <dgm:cxn modelId="{89919B2C-2955-4299-B66E-AE2B3415EBDD}" type="presOf" srcId="{446770B5-100C-4BFB-B3E8-05C0C2A469CB}" destId="{FA004CBC-A524-4354-BEF8-43B9227A6493}" srcOrd="1" destOrd="0" presId="urn:microsoft.com/office/officeart/2005/8/layout/pyramid1"/>
    <dgm:cxn modelId="{84B57E92-C9CF-44C2-94B8-21723E9B2483}" srcId="{CE5B1AB0-F694-4D4B-9159-0BF2F80D3AF2}" destId="{0DA71DD9-5311-49C1-834B-ABDC13260142}" srcOrd="1" destOrd="0" parTransId="{9368153F-EB97-4A2F-BD23-CDB0884AF55C}" sibTransId="{3B6B4B24-8068-4223-8FFD-706279D4DD0C}"/>
    <dgm:cxn modelId="{D42116F3-EF41-4768-A0BD-76F0E45AF164}" type="presOf" srcId="{0DA71DD9-5311-49C1-834B-ABDC13260142}" destId="{A4415908-644E-4751-B77B-E2A1CCC4D0A1}" srcOrd="0" destOrd="0" presId="urn:microsoft.com/office/officeart/2005/8/layout/pyramid1"/>
    <dgm:cxn modelId="{8344B00D-A157-404A-B5D5-9B562860F115}" type="presOf" srcId="{C21DA357-F3F1-4995-BA20-41B2B6681175}" destId="{7CFB9F32-4687-41C8-A9E3-7A90DF0CCCE8}" srcOrd="0" destOrd="0" presId="urn:microsoft.com/office/officeart/2005/8/layout/pyramid1"/>
    <dgm:cxn modelId="{9934F91B-0BBA-4396-A1C7-D907F4A67CEB}" type="presOf" srcId="{450989DC-AEF0-492E-8903-B8A5FF57C61D}" destId="{ACB53ECC-14BC-4038-960B-280A36D5ACB0}" srcOrd="1" destOrd="0" presId="urn:microsoft.com/office/officeart/2005/8/layout/pyramid1"/>
    <dgm:cxn modelId="{DE9F74DF-0E9A-4E4D-B757-1CE725A8ED4D}" srcId="{CE5B1AB0-F694-4D4B-9159-0BF2F80D3AF2}" destId="{450989DC-AEF0-492E-8903-B8A5FF57C61D}" srcOrd="5" destOrd="0" parTransId="{27BA3EFF-442D-4DA3-A1C0-BDA5E9838362}" sibTransId="{1E1CB236-7AF0-4F60-A8A2-640EEB550986}"/>
    <dgm:cxn modelId="{BAC9BFDF-6890-489C-BA2C-7E2F59858DB2}" srcId="{CE5B1AB0-F694-4D4B-9159-0BF2F80D3AF2}" destId="{AD09FBE2-88C2-4E0C-83DA-B01A30E24D9C}" srcOrd="6" destOrd="0" parTransId="{D5543C9B-250C-473A-A2A1-12EB95ACF7B1}" sibTransId="{C17D8CCA-EA0D-4EF4-AF0A-4D599A8F0B32}"/>
    <dgm:cxn modelId="{C2EB0BD1-12F1-45A8-961B-C9446A35FE15}" srcId="{CE5B1AB0-F694-4D4B-9159-0BF2F80D3AF2}" destId="{C93F6524-C0AA-4C77-BFBC-9F8E93A607A6}" srcOrd="4" destOrd="0" parTransId="{9585F9CE-A0CC-46EB-86C1-4A74B42AC1AE}" sibTransId="{67EC9095-3CBA-4462-A507-4344CF1B41B2}"/>
    <dgm:cxn modelId="{F778745A-15BD-4DC9-BC7B-0F27E108F05E}" type="presOf" srcId="{C93F6524-C0AA-4C77-BFBC-9F8E93A607A6}" destId="{1756160F-FC3B-43FA-AE1B-9672ED336070}" srcOrd="1" destOrd="0" presId="urn:microsoft.com/office/officeart/2005/8/layout/pyramid1"/>
    <dgm:cxn modelId="{CF51A496-04EB-4021-85AA-0DFDC0F01124}" srcId="{CE5B1AB0-F694-4D4B-9159-0BF2F80D3AF2}" destId="{2F88A442-B73A-47A0-A259-819200EAF54C}" srcOrd="10" destOrd="0" parTransId="{CF3518CF-A297-4C9B-A820-8FE9859CF4F5}" sibTransId="{0B2AF929-C29F-4B75-9577-86A25E1F0205}"/>
    <dgm:cxn modelId="{59922803-2889-4269-81FC-95EB0E3DA023}" type="presOf" srcId="{AD09FBE2-88C2-4E0C-83DA-B01A30E24D9C}" destId="{CB3D73A1-7A3A-4B6D-B830-F48EA6268DED}" srcOrd="0" destOrd="0" presId="urn:microsoft.com/office/officeart/2005/8/layout/pyramid1"/>
    <dgm:cxn modelId="{DE314435-E72A-4F5D-A5F9-C9AD085C7EF3}" srcId="{CE5B1AB0-F694-4D4B-9159-0BF2F80D3AF2}" destId="{1868A49C-8BB4-4B4C-A594-52EDA7C6CCED}" srcOrd="7" destOrd="0" parTransId="{E9497B58-6198-40DF-843A-BCC4CE4CE236}" sibTransId="{3C3B5AD3-9F1A-4D62-A029-682C4B5EC115}"/>
    <dgm:cxn modelId="{D6ADB795-4CF9-483D-A005-951515E0EFD1}" type="presOf" srcId="{2F88A442-B73A-47A0-A259-819200EAF54C}" destId="{9194565B-20F2-466F-A817-FB0F6909D87C}" srcOrd="0" destOrd="0" presId="urn:microsoft.com/office/officeart/2005/8/layout/pyramid1"/>
    <dgm:cxn modelId="{5E97C0CC-A30A-46AE-B2F0-4E05040EC16D}" type="presOf" srcId="{FF0ED9A6-2A76-4249-868F-120C40D78493}" destId="{DEA31977-CAC5-45D8-958E-B3455B1BAEF7}" srcOrd="0" destOrd="0" presId="urn:microsoft.com/office/officeart/2005/8/layout/pyramid1"/>
    <dgm:cxn modelId="{3DCD4BEA-B9A6-421C-80F2-E2D36A400C78}" srcId="{CE5B1AB0-F694-4D4B-9159-0BF2F80D3AF2}" destId="{FF0ED9A6-2A76-4249-868F-120C40D78493}" srcOrd="9" destOrd="0" parTransId="{3B2C720E-B1D1-40ED-9E0A-7EDD5A10A5CA}" sibTransId="{2F7BC3F1-425A-4E10-93FF-B94370FF8F81}"/>
    <dgm:cxn modelId="{0EE5CF06-CC6B-48EF-B485-AC48F4F7D0B6}" srcId="{CE5B1AB0-F694-4D4B-9159-0BF2F80D3AF2}" destId="{C21DA357-F3F1-4995-BA20-41B2B6681175}" srcOrd="0" destOrd="0" parTransId="{FC69A5A5-9CF0-4542-B27E-4E54C066D8AB}" sibTransId="{5FE3F4D1-7D51-46E0-AD9C-FDEB93D1616B}"/>
    <dgm:cxn modelId="{749992E1-98FF-4D31-90BB-EB5D2286792A}" type="presOf" srcId="{AA3E1F35-FF4D-4119-B47F-BA2DDCAAA06C}" destId="{84A86900-EECF-445A-920E-364EF4F24EC6}" srcOrd="1" destOrd="0" presId="urn:microsoft.com/office/officeart/2005/8/layout/pyramid1"/>
    <dgm:cxn modelId="{E9D5F8C9-593F-4F7A-87CB-8A6506A39C1E}" srcId="{CE5B1AB0-F694-4D4B-9159-0BF2F80D3AF2}" destId="{AA3E1F35-FF4D-4119-B47F-BA2DDCAAA06C}" srcOrd="2" destOrd="0" parTransId="{CB94EC0D-2463-4F2E-ABCF-4A7B3FC6EBE1}" sibTransId="{87F04654-4A75-437A-8DA9-F1A4BF5E607A}"/>
    <dgm:cxn modelId="{DBDFAEC3-4576-4246-8B7D-4FFDE6CA44ED}" type="presOf" srcId="{C21DA357-F3F1-4995-BA20-41B2B6681175}" destId="{6906382D-CC35-4DB2-AFD8-BCBC8A146F1D}" srcOrd="1" destOrd="0" presId="urn:microsoft.com/office/officeart/2005/8/layout/pyramid1"/>
    <dgm:cxn modelId="{EC784EAA-82BF-43F3-979C-6F3BE9A1EB54}" type="presOf" srcId="{88AD69D2-038E-4B4F-807D-4FA6BBB3D1D4}" destId="{2706BED2-8B51-46C0-B7AE-50CC28F4D0C1}" srcOrd="0" destOrd="0" presId="urn:microsoft.com/office/officeart/2005/8/layout/pyramid1"/>
    <dgm:cxn modelId="{B7BB535F-FCEF-4BA8-80A2-C452565024AA}" type="presOf" srcId="{AA3E1F35-FF4D-4119-B47F-BA2DDCAAA06C}" destId="{E21C0D2B-4468-448D-8B80-ACA607521F3C}" srcOrd="0" destOrd="0" presId="urn:microsoft.com/office/officeart/2005/8/layout/pyramid1"/>
    <dgm:cxn modelId="{DEA3253E-06BD-4D0D-9F97-6EDAE69C3C6F}" type="presOf" srcId="{2F88A442-B73A-47A0-A259-819200EAF54C}" destId="{2E7E50C5-D975-4960-B5A8-C7BB630BE984}" srcOrd="1" destOrd="0" presId="urn:microsoft.com/office/officeart/2005/8/layout/pyramid1"/>
    <dgm:cxn modelId="{1D4EB4E5-D172-467A-9FE6-22538F473E85}" type="presOf" srcId="{C93F6524-C0AA-4C77-BFBC-9F8E93A607A6}" destId="{27F31E3F-5161-4889-AE63-3541571B05DB}" srcOrd="0" destOrd="0" presId="urn:microsoft.com/office/officeart/2005/8/layout/pyramid1"/>
    <dgm:cxn modelId="{D28312A7-CCB3-4576-B572-B0847FE3516E}" type="presOf" srcId="{CE5B1AB0-F694-4D4B-9159-0BF2F80D3AF2}" destId="{C00D9031-8D52-4F87-A94A-8FC917DB0C65}" srcOrd="0" destOrd="0" presId="urn:microsoft.com/office/officeart/2005/8/layout/pyramid1"/>
    <dgm:cxn modelId="{C3D00EC9-5A47-4463-A530-30BDD1BD6E1F}" type="presOf" srcId="{1868A49C-8BB4-4B4C-A594-52EDA7C6CCED}" destId="{E262377B-3FCB-402A-B2FF-C6B8B88DACE8}" srcOrd="1" destOrd="0" presId="urn:microsoft.com/office/officeart/2005/8/layout/pyramid1"/>
    <dgm:cxn modelId="{400BCB8D-16D5-4690-A656-712786882B95}" type="presOf" srcId="{AD09FBE2-88C2-4E0C-83DA-B01A30E24D9C}" destId="{CFB89C9C-0942-48D2-B02B-EEDDFFE42AD3}" srcOrd="1" destOrd="0" presId="urn:microsoft.com/office/officeart/2005/8/layout/pyramid1"/>
    <dgm:cxn modelId="{9AD3D8D9-7A90-4E89-85E7-1A3C3E8321BC}" type="presOf" srcId="{64101AB3-D4CC-4D9E-955D-10AACCBE603F}" destId="{CACAF34A-A4AC-4526-88FE-E5F32108C415}" srcOrd="1" destOrd="0" presId="urn:microsoft.com/office/officeart/2005/8/layout/pyramid1"/>
    <dgm:cxn modelId="{B3A195FE-E351-439A-9F30-5924A4AEFD8E}" type="presOf" srcId="{0DA71DD9-5311-49C1-834B-ABDC13260142}" destId="{6000EE0D-5AF3-49EA-BFB7-0CBDD1618909}" srcOrd="1" destOrd="0" presId="urn:microsoft.com/office/officeart/2005/8/layout/pyramid1"/>
    <dgm:cxn modelId="{043923B5-70FA-4C2F-9A32-28EF4100C487}" srcId="{CE5B1AB0-F694-4D4B-9159-0BF2F80D3AF2}" destId="{88AD69D2-038E-4B4F-807D-4FA6BBB3D1D4}" srcOrd="11" destOrd="0" parTransId="{FF282A75-51B5-4979-93BE-7764DE02A857}" sibTransId="{F8BFC801-D7A4-4677-B568-173E0F1839E8}"/>
    <dgm:cxn modelId="{196A4F6A-BAF6-4E63-8412-9A54162DCEF3}" type="presOf" srcId="{64101AB3-D4CC-4D9E-955D-10AACCBE603F}" destId="{9A372B7A-664B-4CAF-B8E2-83D6F05B8782}" srcOrd="0" destOrd="0" presId="urn:microsoft.com/office/officeart/2005/8/layout/pyramid1"/>
    <dgm:cxn modelId="{039C755D-4C4E-4365-B260-0443D10CBB8E}" srcId="{CE5B1AB0-F694-4D4B-9159-0BF2F80D3AF2}" destId="{64101AB3-D4CC-4D9E-955D-10AACCBE603F}" srcOrd="8" destOrd="0" parTransId="{BBCE5BAF-D029-43E6-8758-222BA39BC7D1}" sibTransId="{71494218-7C06-46B8-A053-C36A25B2BE34}"/>
    <dgm:cxn modelId="{1F4F4A47-DCCE-4824-889D-D8A75F16D0EB}" type="presOf" srcId="{450989DC-AEF0-492E-8903-B8A5FF57C61D}" destId="{75B59D8D-61CA-4AAE-9D31-00EFD058EFC1}" srcOrd="0" destOrd="0" presId="urn:microsoft.com/office/officeart/2005/8/layout/pyramid1"/>
    <dgm:cxn modelId="{57416C78-FD02-4349-8B8F-F87D72FD5364}" type="presOf" srcId="{FF0ED9A6-2A76-4249-868F-120C40D78493}" destId="{480B0EA9-2A2D-42E6-8720-998A29BD2D14}" srcOrd="1" destOrd="0" presId="urn:microsoft.com/office/officeart/2005/8/layout/pyramid1"/>
    <dgm:cxn modelId="{96D3ECDF-F89C-482B-98B5-21E7D7F13EF4}" type="presOf" srcId="{446770B5-100C-4BFB-B3E8-05C0C2A469CB}" destId="{0B422AD1-F5F9-4E92-BC48-B6B43D872A45}" srcOrd="0" destOrd="0" presId="urn:microsoft.com/office/officeart/2005/8/layout/pyramid1"/>
    <dgm:cxn modelId="{FDFC963D-0A9A-46B8-B32E-D2E41490C0EA}" type="presOf" srcId="{88AD69D2-038E-4B4F-807D-4FA6BBB3D1D4}" destId="{2417F96F-4555-43B3-BC1B-AF04ECA66699}" srcOrd="1" destOrd="0" presId="urn:microsoft.com/office/officeart/2005/8/layout/pyramid1"/>
    <dgm:cxn modelId="{BCC5F228-BCB4-43E5-99C3-6CEDF84A5515}" type="presParOf" srcId="{C00D9031-8D52-4F87-A94A-8FC917DB0C65}" destId="{C466FF41-F94C-40AA-A070-4AB284D88DFE}" srcOrd="0" destOrd="0" presId="urn:microsoft.com/office/officeart/2005/8/layout/pyramid1"/>
    <dgm:cxn modelId="{28E5A6F2-2791-4082-A3F0-EF56E3CD47D2}" type="presParOf" srcId="{C466FF41-F94C-40AA-A070-4AB284D88DFE}" destId="{7CFB9F32-4687-41C8-A9E3-7A90DF0CCCE8}" srcOrd="0" destOrd="0" presId="urn:microsoft.com/office/officeart/2005/8/layout/pyramid1"/>
    <dgm:cxn modelId="{1B9EFF9D-891C-49BA-B6FB-F223B1CABC5F}" type="presParOf" srcId="{C466FF41-F94C-40AA-A070-4AB284D88DFE}" destId="{6906382D-CC35-4DB2-AFD8-BCBC8A146F1D}" srcOrd="1" destOrd="0" presId="urn:microsoft.com/office/officeart/2005/8/layout/pyramid1"/>
    <dgm:cxn modelId="{50CB98D5-DAE5-4063-A809-9C17703F8FAD}" type="presParOf" srcId="{C00D9031-8D52-4F87-A94A-8FC917DB0C65}" destId="{2A0F9544-847C-4AAE-B2B1-E0EDE1BAFEED}" srcOrd="1" destOrd="0" presId="urn:microsoft.com/office/officeart/2005/8/layout/pyramid1"/>
    <dgm:cxn modelId="{5BA9A5D3-B21A-4A9A-8C1B-F86F5A115B8A}" type="presParOf" srcId="{2A0F9544-847C-4AAE-B2B1-E0EDE1BAFEED}" destId="{A4415908-644E-4751-B77B-E2A1CCC4D0A1}" srcOrd="0" destOrd="0" presId="urn:microsoft.com/office/officeart/2005/8/layout/pyramid1"/>
    <dgm:cxn modelId="{44547E22-A8AE-4041-9712-EAD2FEDB103E}" type="presParOf" srcId="{2A0F9544-847C-4AAE-B2B1-E0EDE1BAFEED}" destId="{6000EE0D-5AF3-49EA-BFB7-0CBDD1618909}" srcOrd="1" destOrd="0" presId="urn:microsoft.com/office/officeart/2005/8/layout/pyramid1"/>
    <dgm:cxn modelId="{96923A34-CCD9-4E0D-AB5E-0DE9491B097D}" type="presParOf" srcId="{C00D9031-8D52-4F87-A94A-8FC917DB0C65}" destId="{0C04FCE8-B073-418D-A5BE-212D37F4F430}" srcOrd="2" destOrd="0" presId="urn:microsoft.com/office/officeart/2005/8/layout/pyramid1"/>
    <dgm:cxn modelId="{DECBA5D8-4E9D-4E3C-A3F9-A3A194F991D6}" type="presParOf" srcId="{0C04FCE8-B073-418D-A5BE-212D37F4F430}" destId="{E21C0D2B-4468-448D-8B80-ACA607521F3C}" srcOrd="0" destOrd="0" presId="urn:microsoft.com/office/officeart/2005/8/layout/pyramid1"/>
    <dgm:cxn modelId="{51A3B754-23E2-4AD1-BC50-6F2CEBA1018D}" type="presParOf" srcId="{0C04FCE8-B073-418D-A5BE-212D37F4F430}" destId="{84A86900-EECF-445A-920E-364EF4F24EC6}" srcOrd="1" destOrd="0" presId="urn:microsoft.com/office/officeart/2005/8/layout/pyramid1"/>
    <dgm:cxn modelId="{7B885576-B0D4-48A1-BE51-7E10C210361A}" type="presParOf" srcId="{C00D9031-8D52-4F87-A94A-8FC917DB0C65}" destId="{0FA1CF25-1A3E-4238-AD91-0BC3193474BB}" srcOrd="3" destOrd="0" presId="urn:microsoft.com/office/officeart/2005/8/layout/pyramid1"/>
    <dgm:cxn modelId="{214739F8-F664-42A1-BDA6-45DF319321F6}" type="presParOf" srcId="{0FA1CF25-1A3E-4238-AD91-0BC3193474BB}" destId="{0B422AD1-F5F9-4E92-BC48-B6B43D872A45}" srcOrd="0" destOrd="0" presId="urn:microsoft.com/office/officeart/2005/8/layout/pyramid1"/>
    <dgm:cxn modelId="{FE2E9943-F024-469D-B885-40C0D91F7E55}" type="presParOf" srcId="{0FA1CF25-1A3E-4238-AD91-0BC3193474BB}" destId="{FA004CBC-A524-4354-BEF8-43B9227A6493}" srcOrd="1" destOrd="0" presId="urn:microsoft.com/office/officeart/2005/8/layout/pyramid1"/>
    <dgm:cxn modelId="{8C97EBEB-31CA-4758-8E31-DF4A385C73ED}" type="presParOf" srcId="{C00D9031-8D52-4F87-A94A-8FC917DB0C65}" destId="{6BAF9BC4-AB8E-4B4A-9521-242CD9BFD2AE}" srcOrd="4" destOrd="0" presId="urn:microsoft.com/office/officeart/2005/8/layout/pyramid1"/>
    <dgm:cxn modelId="{A2781231-6B68-44A8-8F7D-71C1C3FA5B6D}" type="presParOf" srcId="{6BAF9BC4-AB8E-4B4A-9521-242CD9BFD2AE}" destId="{27F31E3F-5161-4889-AE63-3541571B05DB}" srcOrd="0" destOrd="0" presId="urn:microsoft.com/office/officeart/2005/8/layout/pyramid1"/>
    <dgm:cxn modelId="{4AC8C36E-7BDC-498C-AC71-DF2A9A7C72F5}" type="presParOf" srcId="{6BAF9BC4-AB8E-4B4A-9521-242CD9BFD2AE}" destId="{1756160F-FC3B-43FA-AE1B-9672ED336070}" srcOrd="1" destOrd="0" presId="urn:microsoft.com/office/officeart/2005/8/layout/pyramid1"/>
    <dgm:cxn modelId="{73E8FAB9-C8E0-4FD1-B60E-DA431E9BE514}" type="presParOf" srcId="{C00D9031-8D52-4F87-A94A-8FC917DB0C65}" destId="{CE33F428-23E3-4D58-B793-C2731541E07C}" srcOrd="5" destOrd="0" presId="urn:microsoft.com/office/officeart/2005/8/layout/pyramid1"/>
    <dgm:cxn modelId="{CC682DC9-236A-447B-AEB0-A2565A34C26B}" type="presParOf" srcId="{CE33F428-23E3-4D58-B793-C2731541E07C}" destId="{75B59D8D-61CA-4AAE-9D31-00EFD058EFC1}" srcOrd="0" destOrd="0" presId="urn:microsoft.com/office/officeart/2005/8/layout/pyramid1"/>
    <dgm:cxn modelId="{B8275629-C93F-4FA0-8C9B-D0A131F72483}" type="presParOf" srcId="{CE33F428-23E3-4D58-B793-C2731541E07C}" destId="{ACB53ECC-14BC-4038-960B-280A36D5ACB0}" srcOrd="1" destOrd="0" presId="urn:microsoft.com/office/officeart/2005/8/layout/pyramid1"/>
    <dgm:cxn modelId="{777008EC-3E53-4753-A8EB-E380B5EC4A8F}" type="presParOf" srcId="{C00D9031-8D52-4F87-A94A-8FC917DB0C65}" destId="{CA665A6B-9990-4434-8BF3-121588F268CF}" srcOrd="6" destOrd="0" presId="urn:microsoft.com/office/officeart/2005/8/layout/pyramid1"/>
    <dgm:cxn modelId="{205A79E8-524D-4358-BAD1-8E17B614D29B}" type="presParOf" srcId="{CA665A6B-9990-4434-8BF3-121588F268CF}" destId="{CB3D73A1-7A3A-4B6D-B830-F48EA6268DED}" srcOrd="0" destOrd="0" presId="urn:microsoft.com/office/officeart/2005/8/layout/pyramid1"/>
    <dgm:cxn modelId="{EA8B648A-9DEB-4093-85B9-1A0004CEFBCD}" type="presParOf" srcId="{CA665A6B-9990-4434-8BF3-121588F268CF}" destId="{CFB89C9C-0942-48D2-B02B-EEDDFFE42AD3}" srcOrd="1" destOrd="0" presId="urn:microsoft.com/office/officeart/2005/8/layout/pyramid1"/>
    <dgm:cxn modelId="{A9DB31A5-7279-4458-898F-8A93C6009DF8}" type="presParOf" srcId="{C00D9031-8D52-4F87-A94A-8FC917DB0C65}" destId="{3054A1F3-A259-4BC9-BB42-3F7266E99C8C}" srcOrd="7" destOrd="0" presId="urn:microsoft.com/office/officeart/2005/8/layout/pyramid1"/>
    <dgm:cxn modelId="{63593623-7517-4A67-A394-494AA0D4F947}" type="presParOf" srcId="{3054A1F3-A259-4BC9-BB42-3F7266E99C8C}" destId="{9F4F728D-C857-4FA0-9601-F4345EB1C781}" srcOrd="0" destOrd="0" presId="urn:microsoft.com/office/officeart/2005/8/layout/pyramid1"/>
    <dgm:cxn modelId="{5DC7E042-A60E-49F4-8E9F-3C70792E0B57}" type="presParOf" srcId="{3054A1F3-A259-4BC9-BB42-3F7266E99C8C}" destId="{E262377B-3FCB-402A-B2FF-C6B8B88DACE8}" srcOrd="1" destOrd="0" presId="urn:microsoft.com/office/officeart/2005/8/layout/pyramid1"/>
    <dgm:cxn modelId="{67B7A067-629B-4926-A907-376AE7CD3147}" type="presParOf" srcId="{C00D9031-8D52-4F87-A94A-8FC917DB0C65}" destId="{CADFF2F9-BFAA-468B-B902-F6687B176941}" srcOrd="8" destOrd="0" presId="urn:microsoft.com/office/officeart/2005/8/layout/pyramid1"/>
    <dgm:cxn modelId="{49EB2920-23C4-4BDC-AFCE-8F61F3E44927}" type="presParOf" srcId="{CADFF2F9-BFAA-468B-B902-F6687B176941}" destId="{9A372B7A-664B-4CAF-B8E2-83D6F05B8782}" srcOrd="0" destOrd="0" presId="urn:microsoft.com/office/officeart/2005/8/layout/pyramid1"/>
    <dgm:cxn modelId="{4CD1D485-A6BA-48E7-92A2-4D856F4C3768}" type="presParOf" srcId="{CADFF2F9-BFAA-468B-B902-F6687B176941}" destId="{CACAF34A-A4AC-4526-88FE-E5F32108C415}" srcOrd="1" destOrd="0" presId="urn:microsoft.com/office/officeart/2005/8/layout/pyramid1"/>
    <dgm:cxn modelId="{A99982F0-14D0-4ABC-BFE6-B6562077AA82}" type="presParOf" srcId="{C00D9031-8D52-4F87-A94A-8FC917DB0C65}" destId="{4437A1D1-5928-4396-B56C-F991ED50178B}" srcOrd="9" destOrd="0" presId="urn:microsoft.com/office/officeart/2005/8/layout/pyramid1"/>
    <dgm:cxn modelId="{213DDD85-CBF3-40C4-8FDC-E2FAD799CBF1}" type="presParOf" srcId="{4437A1D1-5928-4396-B56C-F991ED50178B}" destId="{DEA31977-CAC5-45D8-958E-B3455B1BAEF7}" srcOrd="0" destOrd="0" presId="urn:microsoft.com/office/officeart/2005/8/layout/pyramid1"/>
    <dgm:cxn modelId="{D313A610-2158-4B27-AAEC-6EC79FD97DC4}" type="presParOf" srcId="{4437A1D1-5928-4396-B56C-F991ED50178B}" destId="{480B0EA9-2A2D-42E6-8720-998A29BD2D14}" srcOrd="1" destOrd="0" presId="urn:microsoft.com/office/officeart/2005/8/layout/pyramid1"/>
    <dgm:cxn modelId="{343229F2-9E37-4C1D-8306-226962C5442D}" type="presParOf" srcId="{C00D9031-8D52-4F87-A94A-8FC917DB0C65}" destId="{E9677A6F-5274-4128-AFD3-E486665B5386}" srcOrd="10" destOrd="0" presId="urn:microsoft.com/office/officeart/2005/8/layout/pyramid1"/>
    <dgm:cxn modelId="{6CEB1E71-CE4A-4C15-A8F9-C6CD69D90508}" type="presParOf" srcId="{E9677A6F-5274-4128-AFD3-E486665B5386}" destId="{9194565B-20F2-466F-A817-FB0F6909D87C}" srcOrd="0" destOrd="0" presId="urn:microsoft.com/office/officeart/2005/8/layout/pyramid1"/>
    <dgm:cxn modelId="{B9ECC332-34BD-4F26-AAF9-DF2D53DCF063}" type="presParOf" srcId="{E9677A6F-5274-4128-AFD3-E486665B5386}" destId="{2E7E50C5-D975-4960-B5A8-C7BB630BE984}" srcOrd="1" destOrd="0" presId="urn:microsoft.com/office/officeart/2005/8/layout/pyramid1"/>
    <dgm:cxn modelId="{146C1684-3EC3-4A0C-BBAA-E9276E457E95}" type="presParOf" srcId="{C00D9031-8D52-4F87-A94A-8FC917DB0C65}" destId="{D66C8B5B-7491-4A21-AC95-CACB9940DF62}" srcOrd="11" destOrd="0" presId="urn:microsoft.com/office/officeart/2005/8/layout/pyramid1"/>
    <dgm:cxn modelId="{FC5C973D-A240-4725-88C7-1DD28A26033C}" type="presParOf" srcId="{D66C8B5B-7491-4A21-AC95-CACB9940DF62}" destId="{2706BED2-8B51-46C0-B7AE-50CC28F4D0C1}" srcOrd="0" destOrd="0" presId="urn:microsoft.com/office/officeart/2005/8/layout/pyramid1"/>
    <dgm:cxn modelId="{181B1A87-F3A6-4C03-92DC-AD0A8D6833AB}" type="presParOf" srcId="{D66C8B5B-7491-4A21-AC95-CACB9940DF62}" destId="{2417F96F-4555-43B3-BC1B-AF04ECA666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6CF285F-79A5-4D27-9C74-B942906D4E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E54AB33-6972-4350-B3DE-9FB2ADE34708}">
      <dgm:prSet phldrT="[Texto]"/>
      <dgm:spPr/>
      <dgm:t>
        <a:bodyPr/>
        <a:lstStyle/>
        <a:p>
          <a:r>
            <a:rPr lang="es-EC" dirty="0" smtClean="0"/>
            <a:t>Revisar la matriz de evaluación de la legislación permanentemente para contar con los cuerpos legales actualizados </a:t>
          </a:r>
          <a:endParaRPr lang="es-EC" dirty="0"/>
        </a:p>
      </dgm:t>
    </dgm:pt>
    <dgm:pt modelId="{3B14E89F-70EF-4EE1-8B4A-D943D0759189}" type="parTrans" cxnId="{5E49CE74-4941-4347-9C26-F94458227827}">
      <dgm:prSet/>
      <dgm:spPr/>
      <dgm:t>
        <a:bodyPr/>
        <a:lstStyle/>
        <a:p>
          <a:endParaRPr lang="es-EC"/>
        </a:p>
      </dgm:t>
    </dgm:pt>
    <dgm:pt modelId="{EC624701-7A50-42A6-AD3B-37FA1CAC18A2}" type="sibTrans" cxnId="{5E49CE74-4941-4347-9C26-F94458227827}">
      <dgm:prSet/>
      <dgm:spPr/>
      <dgm:t>
        <a:bodyPr/>
        <a:lstStyle/>
        <a:p>
          <a:endParaRPr lang="es-EC"/>
        </a:p>
      </dgm:t>
    </dgm:pt>
    <dgm:pt modelId="{352EEE40-4B49-4374-9ED5-162DA12DBFB1}">
      <dgm:prSet phldrT="[Texto]"/>
      <dgm:spPr/>
      <dgm:t>
        <a:bodyPr/>
        <a:lstStyle/>
        <a:p>
          <a:r>
            <a:rPr lang="es-EC" dirty="0" smtClean="0"/>
            <a:t>Utilizar de ser posible otro método adicional de identificación y valoración de impactos que puede ser la Matriz de Leopold y complementarla con la Matriz de evaluación de impactos ambientales de Vicente Conesa Fernández Vitora para comprobar la veracidad de los datos </a:t>
          </a:r>
          <a:endParaRPr lang="es-EC" dirty="0"/>
        </a:p>
      </dgm:t>
    </dgm:pt>
    <dgm:pt modelId="{D80E105A-0B49-477C-AB77-5B56E194F84A}" type="parTrans" cxnId="{82A68435-A322-48ED-82D6-53BB27F52A93}">
      <dgm:prSet/>
      <dgm:spPr/>
      <dgm:t>
        <a:bodyPr/>
        <a:lstStyle/>
        <a:p>
          <a:endParaRPr lang="es-EC"/>
        </a:p>
      </dgm:t>
    </dgm:pt>
    <dgm:pt modelId="{3B433B11-F537-45D2-951C-8A7B960EEF79}" type="sibTrans" cxnId="{82A68435-A322-48ED-82D6-53BB27F52A93}">
      <dgm:prSet/>
      <dgm:spPr/>
      <dgm:t>
        <a:bodyPr/>
        <a:lstStyle/>
        <a:p>
          <a:endParaRPr lang="es-EC"/>
        </a:p>
      </dgm:t>
    </dgm:pt>
    <dgm:pt modelId="{1763DFE8-8412-4B4F-BEE3-FA7541EA95A7}">
      <dgm:prSet phldrT="[Texto]"/>
      <dgm:spPr/>
      <dgm:t>
        <a:bodyPr/>
        <a:lstStyle/>
        <a:p>
          <a:r>
            <a:rPr lang="es-EC" dirty="0" smtClean="0"/>
            <a:t>Aplicar de manera rigurosa e inmediata el sistema de gestión ambiental (SGA) bajo la norma ISO 14001:2015 </a:t>
          </a:r>
          <a:r>
            <a:rPr lang="es-AR" dirty="0" smtClean="0"/>
            <a:t>para la Brigada de Caballería Blindada N°11 “Galápagos”; </a:t>
          </a:r>
          <a:r>
            <a:rPr lang="es-EC" dirty="0" smtClean="0"/>
            <a:t>que será la mejor estrategia ambiental </a:t>
          </a:r>
          <a:endParaRPr lang="es-EC" dirty="0"/>
        </a:p>
      </dgm:t>
    </dgm:pt>
    <dgm:pt modelId="{108BAFB4-569D-49B3-9851-8D3323B8803A}" type="parTrans" cxnId="{EBEDD49C-2702-4FC0-8DA7-16CB2D97B3B3}">
      <dgm:prSet/>
      <dgm:spPr/>
      <dgm:t>
        <a:bodyPr/>
        <a:lstStyle/>
        <a:p>
          <a:endParaRPr lang="es-EC"/>
        </a:p>
      </dgm:t>
    </dgm:pt>
    <dgm:pt modelId="{172A6401-6FF3-4E08-A107-3F72B6A1FBF5}" type="sibTrans" cxnId="{EBEDD49C-2702-4FC0-8DA7-16CB2D97B3B3}">
      <dgm:prSet/>
      <dgm:spPr/>
      <dgm:t>
        <a:bodyPr/>
        <a:lstStyle/>
        <a:p>
          <a:endParaRPr lang="es-EC"/>
        </a:p>
      </dgm:t>
    </dgm:pt>
    <dgm:pt modelId="{FA5CE6A9-C316-41F8-9254-D512F25AFED9}" type="pres">
      <dgm:prSet presAssocID="{36CF285F-79A5-4D27-9C74-B942906D4E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09DB6C3-F788-49DE-A79D-2F9E819D4A84}" type="pres">
      <dgm:prSet presAssocID="{36CF285F-79A5-4D27-9C74-B942906D4E4C}" presName="Name1" presStyleCnt="0"/>
      <dgm:spPr/>
    </dgm:pt>
    <dgm:pt modelId="{18E61AF5-FFC7-46E8-B37E-86EA63F2568B}" type="pres">
      <dgm:prSet presAssocID="{36CF285F-79A5-4D27-9C74-B942906D4E4C}" presName="cycle" presStyleCnt="0"/>
      <dgm:spPr/>
    </dgm:pt>
    <dgm:pt modelId="{C494F710-2C49-4AE7-954F-8A1B75ACE493}" type="pres">
      <dgm:prSet presAssocID="{36CF285F-79A5-4D27-9C74-B942906D4E4C}" presName="srcNode" presStyleLbl="node1" presStyleIdx="0" presStyleCnt="3"/>
      <dgm:spPr/>
    </dgm:pt>
    <dgm:pt modelId="{3028AA6F-8551-4204-8FF2-AE93107AAE75}" type="pres">
      <dgm:prSet presAssocID="{36CF285F-79A5-4D27-9C74-B942906D4E4C}" presName="conn" presStyleLbl="parChTrans1D2" presStyleIdx="0" presStyleCnt="1"/>
      <dgm:spPr/>
      <dgm:t>
        <a:bodyPr/>
        <a:lstStyle/>
        <a:p>
          <a:endParaRPr lang="es-EC"/>
        </a:p>
      </dgm:t>
    </dgm:pt>
    <dgm:pt modelId="{18FF377F-39C4-4C4E-A107-C2C010A5E2B7}" type="pres">
      <dgm:prSet presAssocID="{36CF285F-79A5-4D27-9C74-B942906D4E4C}" presName="extraNode" presStyleLbl="node1" presStyleIdx="0" presStyleCnt="3"/>
      <dgm:spPr/>
    </dgm:pt>
    <dgm:pt modelId="{B54D9845-8E59-4127-BCE2-CDDA3C1F473F}" type="pres">
      <dgm:prSet presAssocID="{36CF285F-79A5-4D27-9C74-B942906D4E4C}" presName="dstNode" presStyleLbl="node1" presStyleIdx="0" presStyleCnt="3"/>
      <dgm:spPr/>
    </dgm:pt>
    <dgm:pt modelId="{FE52169A-8437-4D17-8131-A97FDFE6C154}" type="pres">
      <dgm:prSet presAssocID="{3E54AB33-6972-4350-B3DE-9FB2ADE347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8CC1C2-B7F6-45D6-B391-5E230CBFE754}" type="pres">
      <dgm:prSet presAssocID="{3E54AB33-6972-4350-B3DE-9FB2ADE34708}" presName="accent_1" presStyleCnt="0"/>
      <dgm:spPr/>
    </dgm:pt>
    <dgm:pt modelId="{2247E348-A864-4C03-8F9F-5CD366F14AB4}" type="pres">
      <dgm:prSet presAssocID="{3E54AB33-6972-4350-B3DE-9FB2ADE34708}" presName="accentRepeatNode" presStyleLbl="solidFgAcc1" presStyleIdx="0" presStyleCnt="3"/>
      <dgm:spPr/>
    </dgm:pt>
    <dgm:pt modelId="{3D5E88B1-FA02-4053-B7FD-390C2F1AA2E4}" type="pres">
      <dgm:prSet presAssocID="{352EEE40-4B49-4374-9ED5-162DA12DBF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CF681D-81ED-411B-AB82-4B892F1FE401}" type="pres">
      <dgm:prSet presAssocID="{352EEE40-4B49-4374-9ED5-162DA12DBFB1}" presName="accent_2" presStyleCnt="0"/>
      <dgm:spPr/>
    </dgm:pt>
    <dgm:pt modelId="{EA772B42-29CE-4B25-AD69-04A1F34E7C2E}" type="pres">
      <dgm:prSet presAssocID="{352EEE40-4B49-4374-9ED5-162DA12DBFB1}" presName="accentRepeatNode" presStyleLbl="solidFgAcc1" presStyleIdx="1" presStyleCnt="3"/>
      <dgm:spPr/>
    </dgm:pt>
    <dgm:pt modelId="{8FA250F4-9815-4CA6-B023-32CD35000D20}" type="pres">
      <dgm:prSet presAssocID="{1763DFE8-8412-4B4F-BEE3-FA7541EA95A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E10D15-5EDF-4774-945D-82AFB9D7CE7F}" type="pres">
      <dgm:prSet presAssocID="{1763DFE8-8412-4B4F-BEE3-FA7541EA95A7}" presName="accent_3" presStyleCnt="0"/>
      <dgm:spPr/>
    </dgm:pt>
    <dgm:pt modelId="{0464D7C1-0FD8-4415-9932-6A5E52C1CECF}" type="pres">
      <dgm:prSet presAssocID="{1763DFE8-8412-4B4F-BEE3-FA7541EA95A7}" presName="accentRepeatNode" presStyleLbl="solidFgAcc1" presStyleIdx="2" presStyleCnt="3"/>
      <dgm:spPr/>
    </dgm:pt>
  </dgm:ptLst>
  <dgm:cxnLst>
    <dgm:cxn modelId="{589C2748-E8B8-4D13-9F95-A8A71891FEFC}" type="presOf" srcId="{36CF285F-79A5-4D27-9C74-B942906D4E4C}" destId="{FA5CE6A9-C316-41F8-9254-D512F25AFED9}" srcOrd="0" destOrd="0" presId="urn:microsoft.com/office/officeart/2008/layout/VerticalCurvedList"/>
    <dgm:cxn modelId="{EBEDD49C-2702-4FC0-8DA7-16CB2D97B3B3}" srcId="{36CF285F-79A5-4D27-9C74-B942906D4E4C}" destId="{1763DFE8-8412-4B4F-BEE3-FA7541EA95A7}" srcOrd="2" destOrd="0" parTransId="{108BAFB4-569D-49B3-9851-8D3323B8803A}" sibTransId="{172A6401-6FF3-4E08-A107-3F72B6A1FBF5}"/>
    <dgm:cxn modelId="{61D020BB-6DD5-42BA-975B-C066E394ACD1}" type="presOf" srcId="{3E54AB33-6972-4350-B3DE-9FB2ADE34708}" destId="{FE52169A-8437-4D17-8131-A97FDFE6C154}" srcOrd="0" destOrd="0" presId="urn:microsoft.com/office/officeart/2008/layout/VerticalCurvedList"/>
    <dgm:cxn modelId="{82A68435-A322-48ED-82D6-53BB27F52A93}" srcId="{36CF285F-79A5-4D27-9C74-B942906D4E4C}" destId="{352EEE40-4B49-4374-9ED5-162DA12DBFB1}" srcOrd="1" destOrd="0" parTransId="{D80E105A-0B49-477C-AB77-5B56E194F84A}" sibTransId="{3B433B11-F537-45D2-951C-8A7B960EEF79}"/>
    <dgm:cxn modelId="{5E49CE74-4941-4347-9C26-F94458227827}" srcId="{36CF285F-79A5-4D27-9C74-B942906D4E4C}" destId="{3E54AB33-6972-4350-B3DE-9FB2ADE34708}" srcOrd="0" destOrd="0" parTransId="{3B14E89F-70EF-4EE1-8B4A-D943D0759189}" sibTransId="{EC624701-7A50-42A6-AD3B-37FA1CAC18A2}"/>
    <dgm:cxn modelId="{2A094C0C-4788-4DD1-B4A4-227C7D4ABB4C}" type="presOf" srcId="{1763DFE8-8412-4B4F-BEE3-FA7541EA95A7}" destId="{8FA250F4-9815-4CA6-B023-32CD35000D20}" srcOrd="0" destOrd="0" presId="urn:microsoft.com/office/officeart/2008/layout/VerticalCurvedList"/>
    <dgm:cxn modelId="{F82DCE0F-0BFB-406F-B994-6C4963B0C268}" type="presOf" srcId="{EC624701-7A50-42A6-AD3B-37FA1CAC18A2}" destId="{3028AA6F-8551-4204-8FF2-AE93107AAE75}" srcOrd="0" destOrd="0" presId="urn:microsoft.com/office/officeart/2008/layout/VerticalCurvedList"/>
    <dgm:cxn modelId="{E9B6E9B0-EAF9-4842-B2D6-0E9BBD3245A1}" type="presOf" srcId="{352EEE40-4B49-4374-9ED5-162DA12DBFB1}" destId="{3D5E88B1-FA02-4053-B7FD-390C2F1AA2E4}" srcOrd="0" destOrd="0" presId="urn:microsoft.com/office/officeart/2008/layout/VerticalCurvedList"/>
    <dgm:cxn modelId="{21ACC4DF-D097-4E7F-A7DE-74106407FD34}" type="presParOf" srcId="{FA5CE6A9-C316-41F8-9254-D512F25AFED9}" destId="{609DB6C3-F788-49DE-A79D-2F9E819D4A84}" srcOrd="0" destOrd="0" presId="urn:microsoft.com/office/officeart/2008/layout/VerticalCurvedList"/>
    <dgm:cxn modelId="{6EEFABF8-92AF-4566-9182-07A7FDF88F79}" type="presParOf" srcId="{609DB6C3-F788-49DE-A79D-2F9E819D4A84}" destId="{18E61AF5-FFC7-46E8-B37E-86EA63F2568B}" srcOrd="0" destOrd="0" presId="urn:microsoft.com/office/officeart/2008/layout/VerticalCurvedList"/>
    <dgm:cxn modelId="{C9F34485-EF65-4DD5-83FB-D2922EB9F547}" type="presParOf" srcId="{18E61AF5-FFC7-46E8-B37E-86EA63F2568B}" destId="{C494F710-2C49-4AE7-954F-8A1B75ACE493}" srcOrd="0" destOrd="0" presId="urn:microsoft.com/office/officeart/2008/layout/VerticalCurvedList"/>
    <dgm:cxn modelId="{C602B4F7-4B1B-49A2-AE2B-104277468E90}" type="presParOf" srcId="{18E61AF5-FFC7-46E8-B37E-86EA63F2568B}" destId="{3028AA6F-8551-4204-8FF2-AE93107AAE75}" srcOrd="1" destOrd="0" presId="urn:microsoft.com/office/officeart/2008/layout/VerticalCurvedList"/>
    <dgm:cxn modelId="{B13BD6D6-3BC5-4994-AB89-F13E25D593E4}" type="presParOf" srcId="{18E61AF5-FFC7-46E8-B37E-86EA63F2568B}" destId="{18FF377F-39C4-4C4E-A107-C2C010A5E2B7}" srcOrd="2" destOrd="0" presId="urn:microsoft.com/office/officeart/2008/layout/VerticalCurvedList"/>
    <dgm:cxn modelId="{C7B0795F-174F-4C35-84FC-4116A7C52F1C}" type="presParOf" srcId="{18E61AF5-FFC7-46E8-B37E-86EA63F2568B}" destId="{B54D9845-8E59-4127-BCE2-CDDA3C1F473F}" srcOrd="3" destOrd="0" presId="urn:microsoft.com/office/officeart/2008/layout/VerticalCurvedList"/>
    <dgm:cxn modelId="{9DB8EA79-EB24-4A65-B850-2147EBA78AE2}" type="presParOf" srcId="{609DB6C3-F788-49DE-A79D-2F9E819D4A84}" destId="{FE52169A-8437-4D17-8131-A97FDFE6C154}" srcOrd="1" destOrd="0" presId="urn:microsoft.com/office/officeart/2008/layout/VerticalCurvedList"/>
    <dgm:cxn modelId="{0E7A8788-AB19-44B2-9CFC-68954CC04056}" type="presParOf" srcId="{609DB6C3-F788-49DE-A79D-2F9E819D4A84}" destId="{988CC1C2-B7F6-45D6-B391-5E230CBFE754}" srcOrd="2" destOrd="0" presId="urn:microsoft.com/office/officeart/2008/layout/VerticalCurvedList"/>
    <dgm:cxn modelId="{D7D2FA45-8731-4CC1-B321-2CAB1B7B8B0B}" type="presParOf" srcId="{988CC1C2-B7F6-45D6-B391-5E230CBFE754}" destId="{2247E348-A864-4C03-8F9F-5CD366F14AB4}" srcOrd="0" destOrd="0" presId="urn:microsoft.com/office/officeart/2008/layout/VerticalCurvedList"/>
    <dgm:cxn modelId="{F43F56F2-4AAD-44F2-8780-B6E887585304}" type="presParOf" srcId="{609DB6C3-F788-49DE-A79D-2F9E819D4A84}" destId="{3D5E88B1-FA02-4053-B7FD-390C2F1AA2E4}" srcOrd="3" destOrd="0" presId="urn:microsoft.com/office/officeart/2008/layout/VerticalCurvedList"/>
    <dgm:cxn modelId="{30C9C24A-8EFB-4F41-8EC4-B1B6D51854D9}" type="presParOf" srcId="{609DB6C3-F788-49DE-A79D-2F9E819D4A84}" destId="{E9CF681D-81ED-411B-AB82-4B892F1FE401}" srcOrd="4" destOrd="0" presId="urn:microsoft.com/office/officeart/2008/layout/VerticalCurvedList"/>
    <dgm:cxn modelId="{3C6AF755-0EC0-40D9-AF81-33478F76B95A}" type="presParOf" srcId="{E9CF681D-81ED-411B-AB82-4B892F1FE401}" destId="{EA772B42-29CE-4B25-AD69-04A1F34E7C2E}" srcOrd="0" destOrd="0" presId="urn:microsoft.com/office/officeart/2008/layout/VerticalCurvedList"/>
    <dgm:cxn modelId="{BDBF094D-2E93-409E-B7DB-2C604ECFFE01}" type="presParOf" srcId="{609DB6C3-F788-49DE-A79D-2F9E819D4A84}" destId="{8FA250F4-9815-4CA6-B023-32CD35000D20}" srcOrd="5" destOrd="0" presId="urn:microsoft.com/office/officeart/2008/layout/VerticalCurvedList"/>
    <dgm:cxn modelId="{B7003D50-5C1D-4B98-A26B-BBCFBD7C73C1}" type="presParOf" srcId="{609DB6C3-F788-49DE-A79D-2F9E819D4A84}" destId="{20E10D15-5EDF-4774-945D-82AFB9D7CE7F}" srcOrd="6" destOrd="0" presId="urn:microsoft.com/office/officeart/2008/layout/VerticalCurvedList"/>
    <dgm:cxn modelId="{009DD0FB-E262-41E5-8C16-94F03E181F82}" type="presParOf" srcId="{20E10D15-5EDF-4774-945D-82AFB9D7CE7F}" destId="{0464D7C1-0FD8-4415-9932-6A5E52C1CE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D9D2A-556B-46DF-BCC4-D41BD66DCE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3E6C6E-D567-4E30-939F-37B5E7CC52DD}">
      <dgm:prSet phldrT="[Texto]" custT="1"/>
      <dgm:spPr/>
      <dgm:t>
        <a:bodyPr/>
        <a:lstStyle/>
        <a:p>
          <a:r>
            <a:rPr lang="es-EC" sz="2400" dirty="0" smtClean="0"/>
            <a:t>Diagnosticar el cumplimiento legal para determinar la línea base con la legislación nacional vigente pertinente.</a:t>
          </a:r>
          <a:endParaRPr lang="es-EC" sz="2400" dirty="0"/>
        </a:p>
      </dgm:t>
    </dgm:pt>
    <dgm:pt modelId="{B4BE9FC6-D86A-44C0-AFCC-3AEC01F6C58D}" type="parTrans" cxnId="{8DF77122-ACF8-4264-BA22-6D3E84898776}">
      <dgm:prSet/>
      <dgm:spPr/>
      <dgm:t>
        <a:bodyPr/>
        <a:lstStyle/>
        <a:p>
          <a:endParaRPr lang="es-EC"/>
        </a:p>
      </dgm:t>
    </dgm:pt>
    <dgm:pt modelId="{54756926-A0F6-48A3-91A9-F9B5FE42730B}" type="sibTrans" cxnId="{8DF77122-ACF8-4264-BA22-6D3E84898776}">
      <dgm:prSet/>
      <dgm:spPr/>
      <dgm:t>
        <a:bodyPr/>
        <a:lstStyle/>
        <a:p>
          <a:endParaRPr lang="es-EC"/>
        </a:p>
      </dgm:t>
    </dgm:pt>
    <dgm:pt modelId="{A2C455D4-F2BF-422B-A940-46C7260AC481}">
      <dgm:prSet phldrT="[Texto]" custT="1"/>
      <dgm:spPr/>
      <dgm:t>
        <a:bodyPr/>
        <a:lstStyle/>
        <a:p>
          <a:r>
            <a:rPr lang="es-EC" sz="2400" dirty="0" smtClean="0"/>
            <a:t>Determinar el impacto ambiental para identificar las alteraciones ambientales con el método de Conesa Fernández Vitora.</a:t>
          </a:r>
          <a:endParaRPr lang="es-EC" sz="2400" dirty="0"/>
        </a:p>
      </dgm:t>
    </dgm:pt>
    <dgm:pt modelId="{A2F139A3-7508-45FD-A7A5-BF7FEFBF70D8}" type="parTrans" cxnId="{191A19F5-F7EA-4256-9C2C-1C44182FD798}">
      <dgm:prSet/>
      <dgm:spPr/>
      <dgm:t>
        <a:bodyPr/>
        <a:lstStyle/>
        <a:p>
          <a:endParaRPr lang="es-EC"/>
        </a:p>
      </dgm:t>
    </dgm:pt>
    <dgm:pt modelId="{283F5504-FE5D-4259-9E13-88658650F5F3}" type="sibTrans" cxnId="{191A19F5-F7EA-4256-9C2C-1C44182FD798}">
      <dgm:prSet/>
      <dgm:spPr/>
      <dgm:t>
        <a:bodyPr/>
        <a:lstStyle/>
        <a:p>
          <a:endParaRPr lang="es-EC"/>
        </a:p>
      </dgm:t>
    </dgm:pt>
    <dgm:pt modelId="{B0246D64-64B8-4F18-9B44-ABF51DC5DA81}">
      <dgm:prSet phldrT="[Texto]" custT="1"/>
      <dgm:spPr/>
      <dgm:t>
        <a:bodyPr/>
        <a:lstStyle/>
        <a:p>
          <a:r>
            <a:rPr lang="es-EC" sz="2400" dirty="0" smtClean="0"/>
            <a:t>Elaborar el Sistema de Gestión Ambiental con la normativa ISO 14001:2015 para administrar la institución.</a:t>
          </a:r>
          <a:endParaRPr lang="es-EC" sz="2400" dirty="0"/>
        </a:p>
      </dgm:t>
    </dgm:pt>
    <dgm:pt modelId="{562974E8-E952-4AB9-9C37-261837D7AB87}" type="parTrans" cxnId="{DBDF211B-F91F-4DFF-B4D4-7A75A8D75647}">
      <dgm:prSet/>
      <dgm:spPr/>
      <dgm:t>
        <a:bodyPr/>
        <a:lstStyle/>
        <a:p>
          <a:endParaRPr lang="es-EC"/>
        </a:p>
      </dgm:t>
    </dgm:pt>
    <dgm:pt modelId="{45E12582-91C6-40F7-B81E-E09C27B6894C}" type="sibTrans" cxnId="{DBDF211B-F91F-4DFF-B4D4-7A75A8D75647}">
      <dgm:prSet/>
      <dgm:spPr/>
      <dgm:t>
        <a:bodyPr/>
        <a:lstStyle/>
        <a:p>
          <a:endParaRPr lang="es-EC"/>
        </a:p>
      </dgm:t>
    </dgm:pt>
    <dgm:pt modelId="{D9F8F517-F2E8-4B56-AB3F-208C4E833100}" type="pres">
      <dgm:prSet presAssocID="{74DD9D2A-556B-46DF-BCC4-D41BD66DCE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89B3620-772F-4466-AC05-053F0B634923}" type="pres">
      <dgm:prSet presAssocID="{093E6C6E-D567-4E30-939F-37B5E7CC52DD}" presName="parentLin" presStyleCnt="0"/>
      <dgm:spPr/>
    </dgm:pt>
    <dgm:pt modelId="{41ED5953-1630-4A11-BB60-0C6E0CF5C9C8}" type="pres">
      <dgm:prSet presAssocID="{093E6C6E-D567-4E30-939F-37B5E7CC52D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6FE1734D-0034-4A86-9625-E753D4156BDA}" type="pres">
      <dgm:prSet presAssocID="{093E6C6E-D567-4E30-939F-37B5E7CC52DD}" presName="parentText" presStyleLbl="node1" presStyleIdx="0" presStyleCnt="3" custScaleX="133969" custScaleY="81993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47DE0A-8AE8-4968-B944-15BE1DB847F5}" type="pres">
      <dgm:prSet presAssocID="{093E6C6E-D567-4E30-939F-37B5E7CC52DD}" presName="negativeSpace" presStyleCnt="0"/>
      <dgm:spPr/>
    </dgm:pt>
    <dgm:pt modelId="{B1CD87E9-981B-4391-9989-7FB3F9610AC7}" type="pres">
      <dgm:prSet presAssocID="{093E6C6E-D567-4E30-939F-37B5E7CC52DD}" presName="childText" presStyleLbl="conFgAcc1" presStyleIdx="0" presStyleCnt="3">
        <dgm:presLayoutVars>
          <dgm:bulletEnabled val="1"/>
        </dgm:presLayoutVars>
      </dgm:prSet>
      <dgm:spPr/>
    </dgm:pt>
    <dgm:pt modelId="{B69CB24C-73CA-47A1-95D6-8243B203ABD2}" type="pres">
      <dgm:prSet presAssocID="{54756926-A0F6-48A3-91A9-F9B5FE42730B}" presName="spaceBetweenRectangles" presStyleCnt="0"/>
      <dgm:spPr/>
    </dgm:pt>
    <dgm:pt modelId="{AA68B4F4-1DFB-472B-AB6D-03BBE0B186BD}" type="pres">
      <dgm:prSet presAssocID="{A2C455D4-F2BF-422B-A940-46C7260AC481}" presName="parentLin" presStyleCnt="0"/>
      <dgm:spPr/>
    </dgm:pt>
    <dgm:pt modelId="{7A7CA3B6-13DD-467D-9B45-6B682044B7F2}" type="pres">
      <dgm:prSet presAssocID="{A2C455D4-F2BF-422B-A940-46C7260AC481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EF65881D-474F-4750-906F-246FA655BAB9}" type="pres">
      <dgm:prSet presAssocID="{A2C455D4-F2BF-422B-A940-46C7260AC481}" presName="parentText" presStyleLbl="node1" presStyleIdx="1" presStyleCnt="3" custScaleX="133969" custScaleY="81993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F71943-9561-4A66-B8F4-1EB5E2B832DD}" type="pres">
      <dgm:prSet presAssocID="{A2C455D4-F2BF-422B-A940-46C7260AC481}" presName="negativeSpace" presStyleCnt="0"/>
      <dgm:spPr/>
    </dgm:pt>
    <dgm:pt modelId="{B979180B-0931-498E-A3B6-37D7D9370CD1}" type="pres">
      <dgm:prSet presAssocID="{A2C455D4-F2BF-422B-A940-46C7260AC481}" presName="childText" presStyleLbl="conFgAcc1" presStyleIdx="1" presStyleCnt="3">
        <dgm:presLayoutVars>
          <dgm:bulletEnabled val="1"/>
        </dgm:presLayoutVars>
      </dgm:prSet>
      <dgm:spPr/>
    </dgm:pt>
    <dgm:pt modelId="{B9CFE8AE-FBFB-46DF-9BC2-0426A85C4029}" type="pres">
      <dgm:prSet presAssocID="{283F5504-FE5D-4259-9E13-88658650F5F3}" presName="spaceBetweenRectangles" presStyleCnt="0"/>
      <dgm:spPr/>
    </dgm:pt>
    <dgm:pt modelId="{4A52FFAF-654F-431E-AA1D-19457453E787}" type="pres">
      <dgm:prSet presAssocID="{B0246D64-64B8-4F18-9B44-ABF51DC5DA81}" presName="parentLin" presStyleCnt="0"/>
      <dgm:spPr/>
    </dgm:pt>
    <dgm:pt modelId="{CC407C3A-4CEA-46F5-9C8F-1BC1EB90302D}" type="pres">
      <dgm:prSet presAssocID="{B0246D64-64B8-4F18-9B44-ABF51DC5DA81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DD17BBB5-BCA4-44FB-8563-8C4AC646554A}" type="pres">
      <dgm:prSet presAssocID="{B0246D64-64B8-4F18-9B44-ABF51DC5DA81}" presName="parentText" presStyleLbl="node1" presStyleIdx="2" presStyleCnt="3" custScaleX="133969" custScaleY="81993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6928C5-870B-466A-A75F-FDBB65134359}" type="pres">
      <dgm:prSet presAssocID="{B0246D64-64B8-4F18-9B44-ABF51DC5DA81}" presName="negativeSpace" presStyleCnt="0"/>
      <dgm:spPr/>
    </dgm:pt>
    <dgm:pt modelId="{503B8F08-9557-4D8D-800C-4B3B2EFAE93A}" type="pres">
      <dgm:prSet presAssocID="{B0246D64-64B8-4F18-9B44-ABF51DC5DA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8B4687-0749-4CED-9657-1C1C0FDCEC32}" type="presOf" srcId="{093E6C6E-D567-4E30-939F-37B5E7CC52DD}" destId="{6FE1734D-0034-4A86-9625-E753D4156BDA}" srcOrd="1" destOrd="0" presId="urn:microsoft.com/office/officeart/2005/8/layout/list1"/>
    <dgm:cxn modelId="{86BDEA0E-5561-4084-BCF6-FCF5303D0389}" type="presOf" srcId="{093E6C6E-D567-4E30-939F-37B5E7CC52DD}" destId="{41ED5953-1630-4A11-BB60-0C6E0CF5C9C8}" srcOrd="0" destOrd="0" presId="urn:microsoft.com/office/officeart/2005/8/layout/list1"/>
    <dgm:cxn modelId="{DBDF211B-F91F-4DFF-B4D4-7A75A8D75647}" srcId="{74DD9D2A-556B-46DF-BCC4-D41BD66DCE47}" destId="{B0246D64-64B8-4F18-9B44-ABF51DC5DA81}" srcOrd="2" destOrd="0" parTransId="{562974E8-E952-4AB9-9C37-261837D7AB87}" sibTransId="{45E12582-91C6-40F7-B81E-E09C27B6894C}"/>
    <dgm:cxn modelId="{10F5B346-F7F1-4006-BC89-0BDDBFEB70A1}" type="presOf" srcId="{A2C455D4-F2BF-422B-A940-46C7260AC481}" destId="{EF65881D-474F-4750-906F-246FA655BAB9}" srcOrd="1" destOrd="0" presId="urn:microsoft.com/office/officeart/2005/8/layout/list1"/>
    <dgm:cxn modelId="{8DF77122-ACF8-4264-BA22-6D3E84898776}" srcId="{74DD9D2A-556B-46DF-BCC4-D41BD66DCE47}" destId="{093E6C6E-D567-4E30-939F-37B5E7CC52DD}" srcOrd="0" destOrd="0" parTransId="{B4BE9FC6-D86A-44C0-AFCC-3AEC01F6C58D}" sibTransId="{54756926-A0F6-48A3-91A9-F9B5FE42730B}"/>
    <dgm:cxn modelId="{191A19F5-F7EA-4256-9C2C-1C44182FD798}" srcId="{74DD9D2A-556B-46DF-BCC4-D41BD66DCE47}" destId="{A2C455D4-F2BF-422B-A940-46C7260AC481}" srcOrd="1" destOrd="0" parTransId="{A2F139A3-7508-45FD-A7A5-BF7FEFBF70D8}" sibTransId="{283F5504-FE5D-4259-9E13-88658650F5F3}"/>
    <dgm:cxn modelId="{9FF54C48-EA0E-4CC7-BF73-2E81FF213324}" type="presOf" srcId="{B0246D64-64B8-4F18-9B44-ABF51DC5DA81}" destId="{CC407C3A-4CEA-46F5-9C8F-1BC1EB90302D}" srcOrd="0" destOrd="0" presId="urn:microsoft.com/office/officeart/2005/8/layout/list1"/>
    <dgm:cxn modelId="{07C5BF62-9FE9-40CC-AE43-134A8DB8AF91}" type="presOf" srcId="{B0246D64-64B8-4F18-9B44-ABF51DC5DA81}" destId="{DD17BBB5-BCA4-44FB-8563-8C4AC646554A}" srcOrd="1" destOrd="0" presId="urn:microsoft.com/office/officeart/2005/8/layout/list1"/>
    <dgm:cxn modelId="{F5541DD5-E872-4CA2-ADC2-257D3637B25B}" type="presOf" srcId="{74DD9D2A-556B-46DF-BCC4-D41BD66DCE47}" destId="{D9F8F517-F2E8-4B56-AB3F-208C4E833100}" srcOrd="0" destOrd="0" presId="urn:microsoft.com/office/officeart/2005/8/layout/list1"/>
    <dgm:cxn modelId="{29B7357D-395F-4828-9EAB-1D46F7E97894}" type="presOf" srcId="{A2C455D4-F2BF-422B-A940-46C7260AC481}" destId="{7A7CA3B6-13DD-467D-9B45-6B682044B7F2}" srcOrd="0" destOrd="0" presId="urn:microsoft.com/office/officeart/2005/8/layout/list1"/>
    <dgm:cxn modelId="{A15A6FD9-28FA-42CE-AF69-D9875453EC15}" type="presParOf" srcId="{D9F8F517-F2E8-4B56-AB3F-208C4E833100}" destId="{689B3620-772F-4466-AC05-053F0B634923}" srcOrd="0" destOrd="0" presId="urn:microsoft.com/office/officeart/2005/8/layout/list1"/>
    <dgm:cxn modelId="{CFDD5482-FCE4-492B-8B62-1C679A536BD7}" type="presParOf" srcId="{689B3620-772F-4466-AC05-053F0B634923}" destId="{41ED5953-1630-4A11-BB60-0C6E0CF5C9C8}" srcOrd="0" destOrd="0" presId="urn:microsoft.com/office/officeart/2005/8/layout/list1"/>
    <dgm:cxn modelId="{F37A3DB4-C2E0-4983-B65A-B6F26CA02F0D}" type="presParOf" srcId="{689B3620-772F-4466-AC05-053F0B634923}" destId="{6FE1734D-0034-4A86-9625-E753D4156BDA}" srcOrd="1" destOrd="0" presId="urn:microsoft.com/office/officeart/2005/8/layout/list1"/>
    <dgm:cxn modelId="{4CD87462-F463-4D98-A6FF-1B7A163CA828}" type="presParOf" srcId="{D9F8F517-F2E8-4B56-AB3F-208C4E833100}" destId="{4047DE0A-8AE8-4968-B944-15BE1DB847F5}" srcOrd="1" destOrd="0" presId="urn:microsoft.com/office/officeart/2005/8/layout/list1"/>
    <dgm:cxn modelId="{6A0CFBBD-A52B-4649-AB79-A47CB2E3ECAF}" type="presParOf" srcId="{D9F8F517-F2E8-4B56-AB3F-208C4E833100}" destId="{B1CD87E9-981B-4391-9989-7FB3F9610AC7}" srcOrd="2" destOrd="0" presId="urn:microsoft.com/office/officeart/2005/8/layout/list1"/>
    <dgm:cxn modelId="{633C8F1A-3D48-4678-8AB0-B98166540F27}" type="presParOf" srcId="{D9F8F517-F2E8-4B56-AB3F-208C4E833100}" destId="{B69CB24C-73CA-47A1-95D6-8243B203ABD2}" srcOrd="3" destOrd="0" presId="urn:microsoft.com/office/officeart/2005/8/layout/list1"/>
    <dgm:cxn modelId="{D1A3A58C-9D90-4CCC-8EC7-9A3026570470}" type="presParOf" srcId="{D9F8F517-F2E8-4B56-AB3F-208C4E833100}" destId="{AA68B4F4-1DFB-472B-AB6D-03BBE0B186BD}" srcOrd="4" destOrd="0" presId="urn:microsoft.com/office/officeart/2005/8/layout/list1"/>
    <dgm:cxn modelId="{91909434-1535-4806-B444-8121764EA8BD}" type="presParOf" srcId="{AA68B4F4-1DFB-472B-AB6D-03BBE0B186BD}" destId="{7A7CA3B6-13DD-467D-9B45-6B682044B7F2}" srcOrd="0" destOrd="0" presId="urn:microsoft.com/office/officeart/2005/8/layout/list1"/>
    <dgm:cxn modelId="{6BECD364-FF61-4AE1-9964-EF914C35B599}" type="presParOf" srcId="{AA68B4F4-1DFB-472B-AB6D-03BBE0B186BD}" destId="{EF65881D-474F-4750-906F-246FA655BAB9}" srcOrd="1" destOrd="0" presId="urn:microsoft.com/office/officeart/2005/8/layout/list1"/>
    <dgm:cxn modelId="{4AA38846-31F0-43AA-B17D-2F92A9CACFC4}" type="presParOf" srcId="{D9F8F517-F2E8-4B56-AB3F-208C4E833100}" destId="{38F71943-9561-4A66-B8F4-1EB5E2B832DD}" srcOrd="5" destOrd="0" presId="urn:microsoft.com/office/officeart/2005/8/layout/list1"/>
    <dgm:cxn modelId="{608BEACF-AA76-4A08-A74D-274248D01EBE}" type="presParOf" srcId="{D9F8F517-F2E8-4B56-AB3F-208C4E833100}" destId="{B979180B-0931-498E-A3B6-37D7D9370CD1}" srcOrd="6" destOrd="0" presId="urn:microsoft.com/office/officeart/2005/8/layout/list1"/>
    <dgm:cxn modelId="{7F88FB91-3881-4900-9B95-F7D84E4A6ECB}" type="presParOf" srcId="{D9F8F517-F2E8-4B56-AB3F-208C4E833100}" destId="{B9CFE8AE-FBFB-46DF-9BC2-0426A85C4029}" srcOrd="7" destOrd="0" presId="urn:microsoft.com/office/officeart/2005/8/layout/list1"/>
    <dgm:cxn modelId="{0A87BDFF-EEEB-4E25-94D6-B4CC7C6637CB}" type="presParOf" srcId="{D9F8F517-F2E8-4B56-AB3F-208C4E833100}" destId="{4A52FFAF-654F-431E-AA1D-19457453E787}" srcOrd="8" destOrd="0" presId="urn:microsoft.com/office/officeart/2005/8/layout/list1"/>
    <dgm:cxn modelId="{44C5CEFC-DE4A-4ECF-A19E-FBC4EC58F8C8}" type="presParOf" srcId="{4A52FFAF-654F-431E-AA1D-19457453E787}" destId="{CC407C3A-4CEA-46F5-9C8F-1BC1EB90302D}" srcOrd="0" destOrd="0" presId="urn:microsoft.com/office/officeart/2005/8/layout/list1"/>
    <dgm:cxn modelId="{13EC1E8F-B397-4E3B-802C-F72D4B88DABB}" type="presParOf" srcId="{4A52FFAF-654F-431E-AA1D-19457453E787}" destId="{DD17BBB5-BCA4-44FB-8563-8C4AC646554A}" srcOrd="1" destOrd="0" presId="urn:microsoft.com/office/officeart/2005/8/layout/list1"/>
    <dgm:cxn modelId="{EF831BCA-62C2-4480-84C1-5342D7CD5A59}" type="presParOf" srcId="{D9F8F517-F2E8-4B56-AB3F-208C4E833100}" destId="{4E6928C5-870B-466A-A75F-FDBB65134359}" srcOrd="9" destOrd="0" presId="urn:microsoft.com/office/officeart/2005/8/layout/list1"/>
    <dgm:cxn modelId="{7BBD4E59-29FF-4BCA-917F-8ED585DDFE97}" type="presParOf" srcId="{D9F8F517-F2E8-4B56-AB3F-208C4E833100}" destId="{503B8F08-9557-4D8D-800C-4B3B2EFAE9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4B2D0-1EE5-4606-A131-6E0729A772C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E0ADB78B-7648-4D72-BCC0-E6D672BDAEBB}">
      <dgm:prSet phldrT="[Texto]"/>
      <dgm:spPr/>
      <dgm:t>
        <a:bodyPr/>
        <a:lstStyle/>
        <a:p>
          <a:r>
            <a:rPr lang="es-ES_tradnl" b="1" u="none" dirty="0" smtClean="0"/>
            <a:t>Revisión ambiental inicial (RAI).</a:t>
          </a:r>
        </a:p>
        <a:p>
          <a:r>
            <a:rPr lang="es-ES_tradnl" b="1" u="none" dirty="0" smtClean="0"/>
            <a:t>1.- Ejecución</a:t>
          </a:r>
        </a:p>
        <a:p>
          <a:r>
            <a:rPr lang="es-ES_tradnl" b="1" u="none" dirty="0" smtClean="0"/>
            <a:t>2.- Informe</a:t>
          </a:r>
        </a:p>
        <a:p>
          <a:r>
            <a:rPr lang="es-ES_tradnl" b="1" u="none" dirty="0" smtClean="0"/>
            <a:t>3.- </a:t>
          </a:r>
          <a:r>
            <a:rPr lang="es-EC" b="1" dirty="0" smtClean="0"/>
            <a:t>Identificación y evaluación de aspectos e impactos ambientales</a:t>
          </a:r>
          <a:endParaRPr lang="es-EC" b="1" dirty="0"/>
        </a:p>
      </dgm:t>
    </dgm:pt>
    <dgm:pt modelId="{E4874179-D8D9-4140-8660-E19A1F0FBB1C}" type="parTrans" cxnId="{3ABEF186-0D82-4235-9951-A573FAA3986C}">
      <dgm:prSet/>
      <dgm:spPr/>
      <dgm:t>
        <a:bodyPr/>
        <a:lstStyle/>
        <a:p>
          <a:endParaRPr lang="es-EC" b="1"/>
        </a:p>
      </dgm:t>
    </dgm:pt>
    <dgm:pt modelId="{4B88A12C-69B9-4837-8632-7F4835BD950F}" type="sibTrans" cxnId="{3ABEF186-0D82-4235-9951-A573FAA3986C}">
      <dgm:prSet/>
      <dgm:spPr/>
      <dgm:t>
        <a:bodyPr/>
        <a:lstStyle/>
        <a:p>
          <a:endParaRPr lang="es-EC" b="1"/>
        </a:p>
      </dgm:t>
    </dgm:pt>
    <dgm:pt modelId="{78467F47-8205-4FA7-A02E-79136D441366}">
      <dgm:prSet phldrT="[Texto]"/>
      <dgm:spPr/>
      <dgm:t>
        <a:bodyPr/>
        <a:lstStyle/>
        <a:p>
          <a:r>
            <a:rPr lang="es-EC" b="1" dirty="0" smtClean="0"/>
            <a:t>Recopilación de información externa / interna</a:t>
          </a:r>
          <a:endParaRPr lang="es-EC" b="1" dirty="0"/>
        </a:p>
      </dgm:t>
    </dgm:pt>
    <dgm:pt modelId="{36838A90-F004-4165-99D7-F9697290CD32}" type="parTrans" cxnId="{26116170-81D1-46A3-9E59-FE1CEE4AA366}">
      <dgm:prSet/>
      <dgm:spPr/>
      <dgm:t>
        <a:bodyPr/>
        <a:lstStyle/>
        <a:p>
          <a:endParaRPr lang="es-EC" b="1"/>
        </a:p>
      </dgm:t>
    </dgm:pt>
    <dgm:pt modelId="{E207D40D-64BC-4A2F-831F-F33341614202}" type="sibTrans" cxnId="{26116170-81D1-46A3-9E59-FE1CEE4AA366}">
      <dgm:prSet/>
      <dgm:spPr/>
      <dgm:t>
        <a:bodyPr/>
        <a:lstStyle/>
        <a:p>
          <a:endParaRPr lang="es-EC" b="1"/>
        </a:p>
      </dgm:t>
    </dgm:pt>
    <dgm:pt modelId="{1BA02AAC-300D-43BD-9E71-F496016FCD8C}">
      <dgm:prSet phldrT="[Texto]"/>
      <dgm:spPr/>
      <dgm:t>
        <a:bodyPr/>
        <a:lstStyle/>
        <a:p>
          <a:endParaRPr lang="es-EC" b="1"/>
        </a:p>
      </dgm:t>
    </dgm:pt>
    <dgm:pt modelId="{951E30D4-5A89-437B-A174-0628606FE8A4}" type="parTrans" cxnId="{A59355C5-148B-4B9B-A639-D33C8132CD3B}">
      <dgm:prSet/>
      <dgm:spPr/>
      <dgm:t>
        <a:bodyPr/>
        <a:lstStyle/>
        <a:p>
          <a:endParaRPr lang="es-EC" b="1"/>
        </a:p>
      </dgm:t>
    </dgm:pt>
    <dgm:pt modelId="{6E0F27FA-D092-42C6-B498-A8926A45992C}" type="sibTrans" cxnId="{A59355C5-148B-4B9B-A639-D33C8132CD3B}">
      <dgm:prSet/>
      <dgm:spPr/>
      <dgm:t>
        <a:bodyPr/>
        <a:lstStyle/>
        <a:p>
          <a:endParaRPr lang="es-EC" b="1"/>
        </a:p>
      </dgm:t>
    </dgm:pt>
    <dgm:pt modelId="{3C40ACAE-F7F9-4A07-B33A-E0769460B3A0}">
      <dgm:prSet phldrT="[Texto]"/>
      <dgm:spPr/>
      <dgm:t>
        <a:bodyPr/>
        <a:lstStyle/>
        <a:p>
          <a:r>
            <a:rPr lang="es-ES_tradnl" b="1" u="none" dirty="0" smtClean="0"/>
            <a:t>Revisión ambiental inicial (RAI).</a:t>
          </a:r>
          <a:endParaRPr lang="es-EC" b="1" dirty="0"/>
        </a:p>
      </dgm:t>
    </dgm:pt>
    <dgm:pt modelId="{01EEB2B3-D198-44AA-A844-8AAEEB98010C}" type="parTrans" cxnId="{53860F32-2525-4702-AAD4-19E9A04FB072}">
      <dgm:prSet/>
      <dgm:spPr/>
      <dgm:t>
        <a:bodyPr/>
        <a:lstStyle/>
        <a:p>
          <a:endParaRPr lang="es-EC" b="1"/>
        </a:p>
      </dgm:t>
    </dgm:pt>
    <dgm:pt modelId="{AE39B98C-909C-4CED-AA05-53DAA856C016}" type="sibTrans" cxnId="{53860F32-2525-4702-AAD4-19E9A04FB072}">
      <dgm:prSet/>
      <dgm:spPr/>
      <dgm:t>
        <a:bodyPr/>
        <a:lstStyle/>
        <a:p>
          <a:endParaRPr lang="es-EC" b="1"/>
        </a:p>
      </dgm:t>
    </dgm:pt>
    <dgm:pt modelId="{1AEF055A-5B4E-40C2-8C8A-5E1DD2632D50}" type="pres">
      <dgm:prSet presAssocID="{5744B2D0-1EE5-4606-A131-6E0729A772C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52CE18B-9943-482A-9C4A-E368C9CAEDEA}" type="pres">
      <dgm:prSet presAssocID="{E0ADB78B-7648-4D72-BCC0-E6D672BDAEB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9E2172-EBAF-4C92-BCDC-2DA0FA198ED3}" type="pres">
      <dgm:prSet presAssocID="{E0ADB78B-7648-4D72-BCC0-E6D672BDAEBB}" presName="gear1srcNode" presStyleLbl="node1" presStyleIdx="0" presStyleCnt="3"/>
      <dgm:spPr/>
      <dgm:t>
        <a:bodyPr/>
        <a:lstStyle/>
        <a:p>
          <a:endParaRPr lang="es-EC"/>
        </a:p>
      </dgm:t>
    </dgm:pt>
    <dgm:pt modelId="{04D3E1D5-C1CB-424D-AA91-6D35FE64243E}" type="pres">
      <dgm:prSet presAssocID="{E0ADB78B-7648-4D72-BCC0-E6D672BDAEBB}" presName="gear1dstNode" presStyleLbl="node1" presStyleIdx="0" presStyleCnt="3"/>
      <dgm:spPr/>
      <dgm:t>
        <a:bodyPr/>
        <a:lstStyle/>
        <a:p>
          <a:endParaRPr lang="es-EC"/>
        </a:p>
      </dgm:t>
    </dgm:pt>
    <dgm:pt modelId="{F26DDE80-A213-432F-9626-1BFA5C171840}" type="pres">
      <dgm:prSet presAssocID="{3C40ACAE-F7F9-4A07-B33A-E0769460B3A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507672-AA4A-44EC-83E2-6DCC2DA852D9}" type="pres">
      <dgm:prSet presAssocID="{3C40ACAE-F7F9-4A07-B33A-E0769460B3A0}" presName="gear2srcNode" presStyleLbl="node1" presStyleIdx="1" presStyleCnt="3"/>
      <dgm:spPr/>
      <dgm:t>
        <a:bodyPr/>
        <a:lstStyle/>
        <a:p>
          <a:endParaRPr lang="es-EC"/>
        </a:p>
      </dgm:t>
    </dgm:pt>
    <dgm:pt modelId="{EC0B07F3-399C-4F85-A000-61E17A41EF06}" type="pres">
      <dgm:prSet presAssocID="{3C40ACAE-F7F9-4A07-B33A-E0769460B3A0}" presName="gear2dstNode" presStyleLbl="node1" presStyleIdx="1" presStyleCnt="3"/>
      <dgm:spPr/>
      <dgm:t>
        <a:bodyPr/>
        <a:lstStyle/>
        <a:p>
          <a:endParaRPr lang="es-EC"/>
        </a:p>
      </dgm:t>
    </dgm:pt>
    <dgm:pt modelId="{49D63523-9A02-4390-8388-2C3BB9C23613}" type="pres">
      <dgm:prSet presAssocID="{78467F47-8205-4FA7-A02E-79136D441366}" presName="gear3" presStyleLbl="node1" presStyleIdx="2" presStyleCnt="3"/>
      <dgm:spPr/>
      <dgm:t>
        <a:bodyPr/>
        <a:lstStyle/>
        <a:p>
          <a:endParaRPr lang="es-EC"/>
        </a:p>
      </dgm:t>
    </dgm:pt>
    <dgm:pt modelId="{016990A1-C472-4A52-AA8F-B20D60E5869A}" type="pres">
      <dgm:prSet presAssocID="{78467F47-8205-4FA7-A02E-79136D44136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1D5016-8DC9-4167-97F0-940BA33D62D2}" type="pres">
      <dgm:prSet presAssocID="{78467F47-8205-4FA7-A02E-79136D441366}" presName="gear3srcNode" presStyleLbl="node1" presStyleIdx="2" presStyleCnt="3"/>
      <dgm:spPr/>
      <dgm:t>
        <a:bodyPr/>
        <a:lstStyle/>
        <a:p>
          <a:endParaRPr lang="es-EC"/>
        </a:p>
      </dgm:t>
    </dgm:pt>
    <dgm:pt modelId="{A8AE0DC2-7E6F-4C64-B945-F5B27BAE55A9}" type="pres">
      <dgm:prSet presAssocID="{78467F47-8205-4FA7-A02E-79136D441366}" presName="gear3dstNode" presStyleLbl="node1" presStyleIdx="2" presStyleCnt="3"/>
      <dgm:spPr/>
      <dgm:t>
        <a:bodyPr/>
        <a:lstStyle/>
        <a:p>
          <a:endParaRPr lang="es-EC"/>
        </a:p>
      </dgm:t>
    </dgm:pt>
    <dgm:pt modelId="{941CE783-610A-4176-87E5-58D3CF3EC77F}" type="pres">
      <dgm:prSet presAssocID="{4B88A12C-69B9-4837-8632-7F4835BD950F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8B15C892-BD18-4AE7-983A-13BC2C3F5FE9}" type="pres">
      <dgm:prSet presAssocID="{AE39B98C-909C-4CED-AA05-53DAA856C01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1F3EABE9-59F6-4C35-B22A-0AE2A83D40A5}" type="pres">
      <dgm:prSet presAssocID="{E207D40D-64BC-4A2F-831F-F33341614202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44E75981-29BA-47F6-8026-6044E1A0009C}" type="presOf" srcId="{4B88A12C-69B9-4837-8632-7F4835BD950F}" destId="{941CE783-610A-4176-87E5-58D3CF3EC77F}" srcOrd="0" destOrd="0" presId="urn:microsoft.com/office/officeart/2005/8/layout/gear1"/>
    <dgm:cxn modelId="{FEF92C24-A5F5-469F-B091-F0B9BAA2E57B}" type="presOf" srcId="{E0ADB78B-7648-4D72-BCC0-E6D672BDAEBB}" destId="{752CE18B-9943-482A-9C4A-E368C9CAEDEA}" srcOrd="0" destOrd="0" presId="urn:microsoft.com/office/officeart/2005/8/layout/gear1"/>
    <dgm:cxn modelId="{3ABEF186-0D82-4235-9951-A573FAA3986C}" srcId="{5744B2D0-1EE5-4606-A131-6E0729A772CC}" destId="{E0ADB78B-7648-4D72-BCC0-E6D672BDAEBB}" srcOrd="0" destOrd="0" parTransId="{E4874179-D8D9-4140-8660-E19A1F0FBB1C}" sibTransId="{4B88A12C-69B9-4837-8632-7F4835BD950F}"/>
    <dgm:cxn modelId="{A6F12FB0-7F9A-417F-B2C3-F02ABCBE1439}" type="presOf" srcId="{3C40ACAE-F7F9-4A07-B33A-E0769460B3A0}" destId="{EC0B07F3-399C-4F85-A000-61E17A41EF06}" srcOrd="2" destOrd="0" presId="urn:microsoft.com/office/officeart/2005/8/layout/gear1"/>
    <dgm:cxn modelId="{F8A72E07-9FD9-446A-9FBF-527D88FC6E83}" type="presOf" srcId="{E0ADB78B-7648-4D72-BCC0-E6D672BDAEBB}" destId="{04D3E1D5-C1CB-424D-AA91-6D35FE64243E}" srcOrd="2" destOrd="0" presId="urn:microsoft.com/office/officeart/2005/8/layout/gear1"/>
    <dgm:cxn modelId="{A59355C5-148B-4B9B-A639-D33C8132CD3B}" srcId="{5744B2D0-1EE5-4606-A131-6E0729A772CC}" destId="{1BA02AAC-300D-43BD-9E71-F496016FCD8C}" srcOrd="3" destOrd="0" parTransId="{951E30D4-5A89-437B-A174-0628606FE8A4}" sibTransId="{6E0F27FA-D092-42C6-B498-A8926A45992C}"/>
    <dgm:cxn modelId="{1704A559-BF1D-45D3-AE3F-BCD1E03D78D2}" type="presOf" srcId="{3C40ACAE-F7F9-4A07-B33A-E0769460B3A0}" destId="{F26DDE80-A213-432F-9626-1BFA5C171840}" srcOrd="0" destOrd="0" presId="urn:microsoft.com/office/officeart/2005/8/layout/gear1"/>
    <dgm:cxn modelId="{78C681E5-0D21-4560-B35C-AAA1A6C0A5B8}" type="presOf" srcId="{3C40ACAE-F7F9-4A07-B33A-E0769460B3A0}" destId="{44507672-AA4A-44EC-83E2-6DCC2DA852D9}" srcOrd="1" destOrd="0" presId="urn:microsoft.com/office/officeart/2005/8/layout/gear1"/>
    <dgm:cxn modelId="{1F4DC8DE-83CA-4166-BA8D-D05605704D72}" type="presOf" srcId="{E207D40D-64BC-4A2F-831F-F33341614202}" destId="{1F3EABE9-59F6-4C35-B22A-0AE2A83D40A5}" srcOrd="0" destOrd="0" presId="urn:microsoft.com/office/officeart/2005/8/layout/gear1"/>
    <dgm:cxn modelId="{53860F32-2525-4702-AAD4-19E9A04FB072}" srcId="{5744B2D0-1EE5-4606-A131-6E0729A772CC}" destId="{3C40ACAE-F7F9-4A07-B33A-E0769460B3A0}" srcOrd="1" destOrd="0" parTransId="{01EEB2B3-D198-44AA-A844-8AAEEB98010C}" sibTransId="{AE39B98C-909C-4CED-AA05-53DAA856C016}"/>
    <dgm:cxn modelId="{1B6DDAEA-9CDF-4924-A6D1-036B9C7C0AB7}" type="presOf" srcId="{E0ADB78B-7648-4D72-BCC0-E6D672BDAEBB}" destId="{F79E2172-EBAF-4C92-BCDC-2DA0FA198ED3}" srcOrd="1" destOrd="0" presId="urn:microsoft.com/office/officeart/2005/8/layout/gear1"/>
    <dgm:cxn modelId="{A694C046-39C9-4CFC-878C-20B4365D1826}" type="presOf" srcId="{78467F47-8205-4FA7-A02E-79136D441366}" destId="{F61D5016-8DC9-4167-97F0-940BA33D62D2}" srcOrd="2" destOrd="0" presId="urn:microsoft.com/office/officeart/2005/8/layout/gear1"/>
    <dgm:cxn modelId="{EDB1F76A-F9A8-4303-8C41-77677E1B0B77}" type="presOf" srcId="{AE39B98C-909C-4CED-AA05-53DAA856C016}" destId="{8B15C892-BD18-4AE7-983A-13BC2C3F5FE9}" srcOrd="0" destOrd="0" presId="urn:microsoft.com/office/officeart/2005/8/layout/gear1"/>
    <dgm:cxn modelId="{B5848012-548C-4193-82CF-0DDF1D102359}" type="presOf" srcId="{78467F47-8205-4FA7-A02E-79136D441366}" destId="{016990A1-C472-4A52-AA8F-B20D60E5869A}" srcOrd="1" destOrd="0" presId="urn:microsoft.com/office/officeart/2005/8/layout/gear1"/>
    <dgm:cxn modelId="{2516AF92-F8B5-49E9-A605-F8BE07D282B8}" type="presOf" srcId="{78467F47-8205-4FA7-A02E-79136D441366}" destId="{A8AE0DC2-7E6F-4C64-B945-F5B27BAE55A9}" srcOrd="3" destOrd="0" presId="urn:microsoft.com/office/officeart/2005/8/layout/gear1"/>
    <dgm:cxn modelId="{615163D7-3C1D-486F-8DF7-E036D58EC692}" type="presOf" srcId="{5744B2D0-1EE5-4606-A131-6E0729A772CC}" destId="{1AEF055A-5B4E-40C2-8C8A-5E1DD2632D50}" srcOrd="0" destOrd="0" presId="urn:microsoft.com/office/officeart/2005/8/layout/gear1"/>
    <dgm:cxn modelId="{0C8BDBC3-C786-40C0-AFC5-7BEF544108DB}" type="presOf" srcId="{78467F47-8205-4FA7-A02E-79136D441366}" destId="{49D63523-9A02-4390-8388-2C3BB9C23613}" srcOrd="0" destOrd="0" presId="urn:microsoft.com/office/officeart/2005/8/layout/gear1"/>
    <dgm:cxn modelId="{26116170-81D1-46A3-9E59-FE1CEE4AA366}" srcId="{5744B2D0-1EE5-4606-A131-6E0729A772CC}" destId="{78467F47-8205-4FA7-A02E-79136D441366}" srcOrd="2" destOrd="0" parTransId="{36838A90-F004-4165-99D7-F9697290CD32}" sibTransId="{E207D40D-64BC-4A2F-831F-F33341614202}"/>
    <dgm:cxn modelId="{4D15061C-9A68-43AA-91B1-402AF35D7053}" type="presParOf" srcId="{1AEF055A-5B4E-40C2-8C8A-5E1DD2632D50}" destId="{752CE18B-9943-482A-9C4A-E368C9CAEDEA}" srcOrd="0" destOrd="0" presId="urn:microsoft.com/office/officeart/2005/8/layout/gear1"/>
    <dgm:cxn modelId="{5FD30940-1A33-48AD-80FC-0374AAEF8427}" type="presParOf" srcId="{1AEF055A-5B4E-40C2-8C8A-5E1DD2632D50}" destId="{F79E2172-EBAF-4C92-BCDC-2DA0FA198ED3}" srcOrd="1" destOrd="0" presId="urn:microsoft.com/office/officeart/2005/8/layout/gear1"/>
    <dgm:cxn modelId="{8B40F533-3043-4999-BBFE-5C4D84D407C7}" type="presParOf" srcId="{1AEF055A-5B4E-40C2-8C8A-5E1DD2632D50}" destId="{04D3E1D5-C1CB-424D-AA91-6D35FE64243E}" srcOrd="2" destOrd="0" presId="urn:microsoft.com/office/officeart/2005/8/layout/gear1"/>
    <dgm:cxn modelId="{21E4496E-411F-4325-B314-D9E2DB1A0E51}" type="presParOf" srcId="{1AEF055A-5B4E-40C2-8C8A-5E1DD2632D50}" destId="{F26DDE80-A213-432F-9626-1BFA5C171840}" srcOrd="3" destOrd="0" presId="urn:microsoft.com/office/officeart/2005/8/layout/gear1"/>
    <dgm:cxn modelId="{AFE655C5-4FF4-4FCC-825F-A0B661DEEF03}" type="presParOf" srcId="{1AEF055A-5B4E-40C2-8C8A-5E1DD2632D50}" destId="{44507672-AA4A-44EC-83E2-6DCC2DA852D9}" srcOrd="4" destOrd="0" presId="urn:microsoft.com/office/officeart/2005/8/layout/gear1"/>
    <dgm:cxn modelId="{32F07BD5-CAFD-414D-9317-C1AACD119460}" type="presParOf" srcId="{1AEF055A-5B4E-40C2-8C8A-5E1DD2632D50}" destId="{EC0B07F3-399C-4F85-A000-61E17A41EF06}" srcOrd="5" destOrd="0" presId="urn:microsoft.com/office/officeart/2005/8/layout/gear1"/>
    <dgm:cxn modelId="{67076095-6DBB-404A-AFB4-30F498D0B944}" type="presParOf" srcId="{1AEF055A-5B4E-40C2-8C8A-5E1DD2632D50}" destId="{49D63523-9A02-4390-8388-2C3BB9C23613}" srcOrd="6" destOrd="0" presId="urn:microsoft.com/office/officeart/2005/8/layout/gear1"/>
    <dgm:cxn modelId="{4DE398A1-73A7-4639-AFED-7132122E9662}" type="presParOf" srcId="{1AEF055A-5B4E-40C2-8C8A-5E1DD2632D50}" destId="{016990A1-C472-4A52-AA8F-B20D60E5869A}" srcOrd="7" destOrd="0" presId="urn:microsoft.com/office/officeart/2005/8/layout/gear1"/>
    <dgm:cxn modelId="{C41C8576-5743-4951-9CC0-7E41BE9F118F}" type="presParOf" srcId="{1AEF055A-5B4E-40C2-8C8A-5E1DD2632D50}" destId="{F61D5016-8DC9-4167-97F0-940BA33D62D2}" srcOrd="8" destOrd="0" presId="urn:microsoft.com/office/officeart/2005/8/layout/gear1"/>
    <dgm:cxn modelId="{3681CB40-9106-4FF9-8C6F-2AFAAED4186C}" type="presParOf" srcId="{1AEF055A-5B4E-40C2-8C8A-5E1DD2632D50}" destId="{A8AE0DC2-7E6F-4C64-B945-F5B27BAE55A9}" srcOrd="9" destOrd="0" presId="urn:microsoft.com/office/officeart/2005/8/layout/gear1"/>
    <dgm:cxn modelId="{E911E15E-1425-480A-A548-4BF74DC73F12}" type="presParOf" srcId="{1AEF055A-5B4E-40C2-8C8A-5E1DD2632D50}" destId="{941CE783-610A-4176-87E5-58D3CF3EC77F}" srcOrd="10" destOrd="0" presId="urn:microsoft.com/office/officeart/2005/8/layout/gear1"/>
    <dgm:cxn modelId="{A24BD114-BEFE-45AE-A71F-138664EF4CC4}" type="presParOf" srcId="{1AEF055A-5B4E-40C2-8C8A-5E1DD2632D50}" destId="{8B15C892-BD18-4AE7-983A-13BC2C3F5FE9}" srcOrd="11" destOrd="0" presId="urn:microsoft.com/office/officeart/2005/8/layout/gear1"/>
    <dgm:cxn modelId="{43A3A318-B8E2-4F19-A406-314EF44BCEA8}" type="presParOf" srcId="{1AEF055A-5B4E-40C2-8C8A-5E1DD2632D50}" destId="{1F3EABE9-59F6-4C35-B22A-0AE2A83D40A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6D3F52-BDA4-42D6-B6EA-5AF67E0C56F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7B8F31A-06BC-456D-B7CF-F402F0B1C510}">
      <dgm:prSet phldrT="[Texto]"/>
      <dgm:spPr/>
      <dgm:t>
        <a:bodyPr/>
        <a:lstStyle/>
        <a:p>
          <a:r>
            <a:rPr lang="es-EC" dirty="0" smtClean="0"/>
            <a:t>Referente a los sistemas de gestión ambiental en áreas relacionadas con el ámbito militar a nivel nacional; así como su legislación y la norma ISO 14001:2015.</a:t>
          </a:r>
          <a:endParaRPr lang="es-EC" dirty="0"/>
        </a:p>
      </dgm:t>
    </dgm:pt>
    <dgm:pt modelId="{C5C6EE96-C06C-41D4-B0AE-504792BEEEF8}" type="parTrans" cxnId="{861ED37D-8DC0-4E5E-BCF8-306CE927ED2B}">
      <dgm:prSet/>
      <dgm:spPr/>
      <dgm:t>
        <a:bodyPr/>
        <a:lstStyle/>
        <a:p>
          <a:endParaRPr lang="es-EC"/>
        </a:p>
      </dgm:t>
    </dgm:pt>
    <dgm:pt modelId="{2AB62ECC-2FA9-45C3-BD13-A4F1074A50BD}" type="sibTrans" cxnId="{861ED37D-8DC0-4E5E-BCF8-306CE927ED2B}">
      <dgm:prSet/>
      <dgm:spPr/>
      <dgm:t>
        <a:bodyPr/>
        <a:lstStyle/>
        <a:p>
          <a:endParaRPr lang="es-EC"/>
        </a:p>
      </dgm:t>
    </dgm:pt>
    <dgm:pt modelId="{1A10916E-0B68-44EA-BB44-1738B6E181C9}">
      <dgm:prSet phldrT="[Texto]"/>
      <dgm:spPr/>
      <dgm:t>
        <a:bodyPr/>
        <a:lstStyle/>
        <a:p>
          <a:r>
            <a:rPr lang="es-EC" dirty="0" smtClean="0"/>
            <a:t>Siguiendo la pirámide de Kelsen</a:t>
          </a:r>
          <a:endParaRPr lang="es-EC" dirty="0"/>
        </a:p>
      </dgm:t>
    </dgm:pt>
    <dgm:pt modelId="{7CB44520-81F6-4066-9944-D6E994398CF0}" type="parTrans" cxnId="{B2F4271C-542C-414E-9B4F-6597F89C401E}">
      <dgm:prSet/>
      <dgm:spPr/>
      <dgm:t>
        <a:bodyPr/>
        <a:lstStyle/>
        <a:p>
          <a:endParaRPr lang="es-EC"/>
        </a:p>
      </dgm:t>
    </dgm:pt>
    <dgm:pt modelId="{D2C8EF8B-22B8-4F9D-A9ED-B9AFFC9116DC}" type="sibTrans" cxnId="{B2F4271C-542C-414E-9B4F-6597F89C401E}">
      <dgm:prSet/>
      <dgm:spPr/>
      <dgm:t>
        <a:bodyPr/>
        <a:lstStyle/>
        <a:p>
          <a:endParaRPr lang="es-EC"/>
        </a:p>
      </dgm:t>
    </dgm:pt>
    <dgm:pt modelId="{5C0B3FB9-B832-4590-8DF5-E84B7699E830}">
      <dgm:prSet phldrT="[Texto]"/>
      <dgm:spPr/>
      <dgm:t>
        <a:bodyPr/>
        <a:lstStyle/>
        <a:p>
          <a:r>
            <a:rPr lang="es-ES_tradnl" b="1" u="none" dirty="0" smtClean="0"/>
            <a:t>Recopilación de información externa.</a:t>
          </a:r>
          <a:endParaRPr lang="es-EC" dirty="0"/>
        </a:p>
      </dgm:t>
    </dgm:pt>
    <dgm:pt modelId="{43864064-D87A-4A78-987A-CCBE489C3CAC}" type="parTrans" cxnId="{93732C6A-1703-4AEB-9F3C-ADC698DECB11}">
      <dgm:prSet/>
      <dgm:spPr/>
      <dgm:t>
        <a:bodyPr/>
        <a:lstStyle/>
        <a:p>
          <a:endParaRPr lang="es-EC"/>
        </a:p>
      </dgm:t>
    </dgm:pt>
    <dgm:pt modelId="{DF2936BA-D1E1-49B1-B6B2-AEEB4895CE54}" type="sibTrans" cxnId="{93732C6A-1703-4AEB-9F3C-ADC698DECB11}">
      <dgm:prSet/>
      <dgm:spPr/>
      <dgm:t>
        <a:bodyPr/>
        <a:lstStyle/>
        <a:p>
          <a:endParaRPr lang="es-EC"/>
        </a:p>
      </dgm:t>
    </dgm:pt>
    <dgm:pt modelId="{DA2E96EA-F10E-4DEF-86B6-98F97F34FA56}" type="pres">
      <dgm:prSet presAssocID="{BC6D3F52-BDA4-42D6-B6EA-5AF67E0C56F8}" presName="Name0" presStyleCnt="0">
        <dgm:presLayoutVars>
          <dgm:dir/>
          <dgm:resizeHandles val="exact"/>
        </dgm:presLayoutVars>
      </dgm:prSet>
      <dgm:spPr/>
    </dgm:pt>
    <dgm:pt modelId="{ED9953E4-8E29-401D-981E-19523BE18F5B}" type="pres">
      <dgm:prSet presAssocID="{BC6D3F52-BDA4-42D6-B6EA-5AF67E0C56F8}" presName="vNodes" presStyleCnt="0"/>
      <dgm:spPr/>
    </dgm:pt>
    <dgm:pt modelId="{22802742-B1D5-4CCB-BC9B-DEA8EA56C8A1}" type="pres">
      <dgm:prSet presAssocID="{B7B8F31A-06BC-456D-B7CF-F402F0B1C510}" presName="node" presStyleLbl="node1" presStyleIdx="0" presStyleCnt="3" custScaleX="4128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8AC36-5CD7-44FB-84A9-AEFE368FF06F}" type="pres">
      <dgm:prSet presAssocID="{2AB62ECC-2FA9-45C3-BD13-A4F1074A50BD}" presName="spacerT" presStyleCnt="0"/>
      <dgm:spPr/>
    </dgm:pt>
    <dgm:pt modelId="{176C5931-659F-4EC1-8FBE-D181DF9047D7}" type="pres">
      <dgm:prSet presAssocID="{2AB62ECC-2FA9-45C3-BD13-A4F1074A50B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1C654A2-BFC4-42FF-8855-F8A9B67CF581}" type="pres">
      <dgm:prSet presAssocID="{2AB62ECC-2FA9-45C3-BD13-A4F1074A50BD}" presName="spacerB" presStyleCnt="0"/>
      <dgm:spPr/>
    </dgm:pt>
    <dgm:pt modelId="{5F84A388-429D-4086-8718-6227773508D2}" type="pres">
      <dgm:prSet presAssocID="{1A10916E-0B68-44EA-BB44-1738B6E181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CD516D-0A3D-47FB-874E-4C38A7B48BBC}" type="pres">
      <dgm:prSet presAssocID="{BC6D3F52-BDA4-42D6-B6EA-5AF67E0C56F8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BA7E40A1-3F46-472E-B145-50342A3E6401}" type="pres">
      <dgm:prSet presAssocID="{BC6D3F52-BDA4-42D6-B6EA-5AF67E0C56F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0DC575E-44AF-470B-97E1-53AEE93E401D}" type="pres">
      <dgm:prSet presAssocID="{BC6D3F52-BDA4-42D6-B6EA-5AF67E0C56F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EB25A9-AD20-4218-9ED2-AE08E2E5FE4B}" type="presOf" srcId="{BC6D3F52-BDA4-42D6-B6EA-5AF67E0C56F8}" destId="{DA2E96EA-F10E-4DEF-86B6-98F97F34FA56}" srcOrd="0" destOrd="0" presId="urn:microsoft.com/office/officeart/2005/8/layout/equation2"/>
    <dgm:cxn modelId="{506BF649-2445-4085-B518-EFA34F23549D}" type="presOf" srcId="{5C0B3FB9-B832-4590-8DF5-E84B7699E830}" destId="{E0DC575E-44AF-470B-97E1-53AEE93E401D}" srcOrd="0" destOrd="0" presId="urn:microsoft.com/office/officeart/2005/8/layout/equation2"/>
    <dgm:cxn modelId="{B2F4271C-542C-414E-9B4F-6597F89C401E}" srcId="{BC6D3F52-BDA4-42D6-B6EA-5AF67E0C56F8}" destId="{1A10916E-0B68-44EA-BB44-1738B6E181C9}" srcOrd="1" destOrd="0" parTransId="{7CB44520-81F6-4066-9944-D6E994398CF0}" sibTransId="{D2C8EF8B-22B8-4F9D-A9ED-B9AFFC9116DC}"/>
    <dgm:cxn modelId="{E31E626C-04E2-4D0C-B33E-F42EF578F5AE}" type="presOf" srcId="{D2C8EF8B-22B8-4F9D-A9ED-B9AFFC9116DC}" destId="{BA7E40A1-3F46-472E-B145-50342A3E6401}" srcOrd="1" destOrd="0" presId="urn:microsoft.com/office/officeart/2005/8/layout/equation2"/>
    <dgm:cxn modelId="{277CF720-6402-4DCB-9295-37DB6FB802DA}" type="presOf" srcId="{1A10916E-0B68-44EA-BB44-1738B6E181C9}" destId="{5F84A388-429D-4086-8718-6227773508D2}" srcOrd="0" destOrd="0" presId="urn:microsoft.com/office/officeart/2005/8/layout/equation2"/>
    <dgm:cxn modelId="{A14908B3-BEEB-493E-B194-898B74F51262}" type="presOf" srcId="{D2C8EF8B-22B8-4F9D-A9ED-B9AFFC9116DC}" destId="{BFCD516D-0A3D-47FB-874E-4C38A7B48BBC}" srcOrd="0" destOrd="0" presId="urn:microsoft.com/office/officeart/2005/8/layout/equation2"/>
    <dgm:cxn modelId="{D32BBBC7-F9DB-430D-8197-E39B58E614A3}" type="presOf" srcId="{2AB62ECC-2FA9-45C3-BD13-A4F1074A50BD}" destId="{176C5931-659F-4EC1-8FBE-D181DF9047D7}" srcOrd="0" destOrd="0" presId="urn:microsoft.com/office/officeart/2005/8/layout/equation2"/>
    <dgm:cxn modelId="{93732C6A-1703-4AEB-9F3C-ADC698DECB11}" srcId="{BC6D3F52-BDA4-42D6-B6EA-5AF67E0C56F8}" destId="{5C0B3FB9-B832-4590-8DF5-E84B7699E830}" srcOrd="2" destOrd="0" parTransId="{43864064-D87A-4A78-987A-CCBE489C3CAC}" sibTransId="{DF2936BA-D1E1-49B1-B6B2-AEEB4895CE54}"/>
    <dgm:cxn modelId="{258645C3-13A6-4782-BE20-1D8C46798977}" type="presOf" srcId="{B7B8F31A-06BC-456D-B7CF-F402F0B1C510}" destId="{22802742-B1D5-4CCB-BC9B-DEA8EA56C8A1}" srcOrd="0" destOrd="0" presId="urn:microsoft.com/office/officeart/2005/8/layout/equation2"/>
    <dgm:cxn modelId="{861ED37D-8DC0-4E5E-BCF8-306CE927ED2B}" srcId="{BC6D3F52-BDA4-42D6-B6EA-5AF67E0C56F8}" destId="{B7B8F31A-06BC-456D-B7CF-F402F0B1C510}" srcOrd="0" destOrd="0" parTransId="{C5C6EE96-C06C-41D4-B0AE-504792BEEEF8}" sibTransId="{2AB62ECC-2FA9-45C3-BD13-A4F1074A50BD}"/>
    <dgm:cxn modelId="{DA7028EF-448A-48AE-86C4-87DD9DD0CBF5}" type="presParOf" srcId="{DA2E96EA-F10E-4DEF-86B6-98F97F34FA56}" destId="{ED9953E4-8E29-401D-981E-19523BE18F5B}" srcOrd="0" destOrd="0" presId="urn:microsoft.com/office/officeart/2005/8/layout/equation2"/>
    <dgm:cxn modelId="{FBBED42E-67B9-44E8-AFE7-5F36A861EDA3}" type="presParOf" srcId="{ED9953E4-8E29-401D-981E-19523BE18F5B}" destId="{22802742-B1D5-4CCB-BC9B-DEA8EA56C8A1}" srcOrd="0" destOrd="0" presId="urn:microsoft.com/office/officeart/2005/8/layout/equation2"/>
    <dgm:cxn modelId="{1533B855-34B8-4815-A1C7-FE0AF142E2E5}" type="presParOf" srcId="{ED9953E4-8E29-401D-981E-19523BE18F5B}" destId="{E568AC36-5CD7-44FB-84A9-AEFE368FF06F}" srcOrd="1" destOrd="0" presId="urn:microsoft.com/office/officeart/2005/8/layout/equation2"/>
    <dgm:cxn modelId="{944ACDCF-C569-480F-A72B-FFCBEACFE728}" type="presParOf" srcId="{ED9953E4-8E29-401D-981E-19523BE18F5B}" destId="{176C5931-659F-4EC1-8FBE-D181DF9047D7}" srcOrd="2" destOrd="0" presId="urn:microsoft.com/office/officeart/2005/8/layout/equation2"/>
    <dgm:cxn modelId="{22082037-5F25-469F-A3C4-A0C01CBE7250}" type="presParOf" srcId="{ED9953E4-8E29-401D-981E-19523BE18F5B}" destId="{41C654A2-BFC4-42FF-8855-F8A9B67CF581}" srcOrd="3" destOrd="0" presId="urn:microsoft.com/office/officeart/2005/8/layout/equation2"/>
    <dgm:cxn modelId="{56FF62F9-0473-4B0C-92A9-947A5601A83A}" type="presParOf" srcId="{ED9953E4-8E29-401D-981E-19523BE18F5B}" destId="{5F84A388-429D-4086-8718-6227773508D2}" srcOrd="4" destOrd="0" presId="urn:microsoft.com/office/officeart/2005/8/layout/equation2"/>
    <dgm:cxn modelId="{9F3678EF-3965-4A54-9DE6-EB27C16269FE}" type="presParOf" srcId="{DA2E96EA-F10E-4DEF-86B6-98F97F34FA56}" destId="{BFCD516D-0A3D-47FB-874E-4C38A7B48BBC}" srcOrd="1" destOrd="0" presId="urn:microsoft.com/office/officeart/2005/8/layout/equation2"/>
    <dgm:cxn modelId="{CA801BA7-CED5-4B54-8F6F-08862F2C03E4}" type="presParOf" srcId="{BFCD516D-0A3D-47FB-874E-4C38A7B48BBC}" destId="{BA7E40A1-3F46-472E-B145-50342A3E6401}" srcOrd="0" destOrd="0" presId="urn:microsoft.com/office/officeart/2005/8/layout/equation2"/>
    <dgm:cxn modelId="{54C197B0-C542-42B5-AB42-502AFF22F05E}" type="presParOf" srcId="{DA2E96EA-F10E-4DEF-86B6-98F97F34FA56}" destId="{E0DC575E-44AF-470B-97E1-53AEE93E401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5B1AB0-F694-4D4B-9159-0BF2F80D3AF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C21DA357-F3F1-4995-BA20-41B2B6681175}">
      <dgm:prSet phldrT="[Texto]" custT="1"/>
      <dgm:spPr/>
      <dgm:t>
        <a:bodyPr/>
        <a:lstStyle/>
        <a:p>
          <a:r>
            <a:rPr lang="es-EC" sz="800" smtClean="0">
              <a:solidFill>
                <a:schemeClr val="bg1"/>
              </a:solidFill>
            </a:rPr>
            <a:t>Constitución de la República del Ecuador</a:t>
          </a:r>
          <a:endParaRPr lang="es-EC" sz="800" dirty="0">
            <a:solidFill>
              <a:schemeClr val="bg1"/>
            </a:solidFill>
          </a:endParaRPr>
        </a:p>
      </dgm:t>
    </dgm:pt>
    <dgm:pt modelId="{FC69A5A5-9CF0-4542-B27E-4E54C066D8AB}" type="parTrans" cxnId="{0EE5CF06-CC6B-48EF-B485-AC48F4F7D0B6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5FE3F4D1-7D51-46E0-AD9C-FDEB93D1616B}" type="sibTrans" cxnId="{0EE5CF06-CC6B-48EF-B485-AC48F4F7D0B6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64101AB3-D4CC-4D9E-955D-10AACCBE603F}">
      <dgm:prSet phldrT="[Texto]" custT="1"/>
      <dgm:spPr/>
      <dgm:t>
        <a:bodyPr/>
        <a:lstStyle/>
        <a:p>
          <a:r>
            <a:rPr lang="es-ES_tradnl" sz="1200" b="1" smtClean="0">
              <a:solidFill>
                <a:schemeClr val="bg1"/>
              </a:solidFill>
            </a:rPr>
            <a:t>Decreto Ejecutivo 2393. Reglamento de Seguridad y Salud de los trabajadores y mejoramiento del medio ambiente de trabajo.</a:t>
          </a:r>
          <a:endParaRPr lang="es-EC" sz="1200" dirty="0">
            <a:solidFill>
              <a:schemeClr val="bg1"/>
            </a:solidFill>
          </a:endParaRPr>
        </a:p>
      </dgm:t>
    </dgm:pt>
    <dgm:pt modelId="{BBCE5BAF-D029-43E6-8758-222BA39BC7D1}" type="parTrans" cxnId="{039C755D-4C4E-4365-B260-0443D10CBB8E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71494218-7C06-46B8-A053-C36A25B2BE34}" type="sibTrans" cxnId="{039C755D-4C4E-4365-B260-0443D10CBB8E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FF0ED9A6-2A76-4249-868F-120C40D78493}">
      <dgm:prSet phldrT="[Texto]" custT="1"/>
      <dgm:spPr/>
      <dgm:t>
        <a:bodyPr/>
        <a:lstStyle/>
        <a:p>
          <a:r>
            <a:rPr lang="es-ES_tradnl" sz="1200" b="1" smtClean="0">
              <a:solidFill>
                <a:schemeClr val="bg1"/>
              </a:solidFill>
            </a:rPr>
            <a:t>Reglamento de Prevención de Incendios.</a:t>
          </a:r>
          <a:endParaRPr lang="es-EC" sz="1200" dirty="0">
            <a:solidFill>
              <a:schemeClr val="bg1"/>
            </a:solidFill>
          </a:endParaRPr>
        </a:p>
      </dgm:t>
    </dgm:pt>
    <dgm:pt modelId="{3B2C720E-B1D1-40ED-9E0A-7EDD5A10A5CA}" type="parTrans" cxnId="{3DCD4BEA-B9A6-421C-80F2-E2D36A400C78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2F7BC3F1-425A-4E10-93FF-B94370FF8F81}" type="sibTrans" cxnId="{3DCD4BEA-B9A6-421C-80F2-E2D36A400C78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0DA71DD9-5311-49C1-834B-ABDC13260142}">
      <dgm:prSet phldrT="[Texto]" custT="1"/>
      <dgm:spPr/>
      <dgm:t>
        <a:bodyPr/>
        <a:lstStyle/>
        <a:p>
          <a:r>
            <a:rPr lang="es-ES_tradnl" sz="1200" b="1" smtClean="0">
              <a:solidFill>
                <a:schemeClr val="bg1"/>
              </a:solidFill>
            </a:rPr>
            <a:t>Código Orgánico Integral Penal.</a:t>
          </a:r>
          <a:endParaRPr lang="es-EC" sz="1200" dirty="0">
            <a:solidFill>
              <a:schemeClr val="bg1"/>
            </a:solidFill>
          </a:endParaRPr>
        </a:p>
      </dgm:t>
    </dgm:pt>
    <dgm:pt modelId="{9368153F-EB97-4A2F-BD23-CDB0884AF55C}" type="parTrans" cxnId="{84B57E92-C9CF-44C2-94B8-21723E9B2483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3B6B4B24-8068-4223-8FFD-706279D4DD0C}" type="sibTrans" cxnId="{84B57E92-C9CF-44C2-94B8-21723E9B2483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AA3E1F35-FF4D-4119-B47F-BA2DDCAAA06C}">
      <dgm:prSet phldrT="[Texto]" custT="1"/>
      <dgm:spPr/>
      <dgm:t>
        <a:bodyPr/>
        <a:lstStyle/>
        <a:p>
          <a:r>
            <a:rPr lang="es-ES_tradnl" sz="1200" b="1" smtClean="0">
              <a:solidFill>
                <a:schemeClr val="bg1"/>
              </a:solidFill>
            </a:rPr>
            <a:t>Ley Orgánica General de la Salud.</a:t>
          </a:r>
          <a:endParaRPr lang="es-EC" sz="1200" dirty="0">
            <a:solidFill>
              <a:schemeClr val="bg1"/>
            </a:solidFill>
          </a:endParaRPr>
        </a:p>
      </dgm:t>
    </dgm:pt>
    <dgm:pt modelId="{CB94EC0D-2463-4F2E-ABCF-4A7B3FC6EBE1}" type="parTrans" cxnId="{E9D5F8C9-593F-4F7A-87CB-8A6506A39C1E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87F04654-4A75-437A-8DA9-F1A4BF5E607A}" type="sibTrans" cxnId="{E9D5F8C9-593F-4F7A-87CB-8A6506A39C1E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446770B5-100C-4BFB-B3E8-05C0C2A469CB}">
      <dgm:prSet phldrT="[Texto]" custT="1"/>
      <dgm:spPr/>
      <dgm:t>
        <a:bodyPr/>
        <a:lstStyle/>
        <a:p>
          <a:r>
            <a:rPr lang="es-ES_tradnl" sz="1200" b="1" smtClean="0">
              <a:solidFill>
                <a:schemeClr val="bg1"/>
              </a:solidFill>
            </a:rPr>
            <a:t>Ley de Gestión Ambiental.</a:t>
          </a:r>
          <a:endParaRPr lang="es-EC" sz="1200" dirty="0">
            <a:solidFill>
              <a:schemeClr val="bg1"/>
            </a:solidFill>
          </a:endParaRPr>
        </a:p>
      </dgm:t>
    </dgm:pt>
    <dgm:pt modelId="{ACFB055C-5722-43C7-A576-315AB55F217C}" type="parTrans" cxnId="{A0A684B8-61B1-485C-BB0E-52FDC43A3F54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B7185B07-9DD4-4C2E-B0C0-813B4A75D23F}" type="sibTrans" cxnId="{A0A684B8-61B1-485C-BB0E-52FDC43A3F54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C93F6524-C0AA-4C77-BFBC-9F8E93A607A6}">
      <dgm:prSet phldrT="[Texto]" custT="1"/>
      <dgm:spPr/>
      <dgm:t>
        <a:bodyPr/>
        <a:lstStyle/>
        <a:p>
          <a:r>
            <a:rPr lang="es-ES_tradnl" sz="1200" b="1" smtClean="0">
              <a:solidFill>
                <a:schemeClr val="bg1"/>
              </a:solidFill>
            </a:rPr>
            <a:t>Ley de la Prevención y Control de la Contaminación Ambiental.</a:t>
          </a:r>
          <a:endParaRPr lang="es-EC" sz="1200" dirty="0">
            <a:solidFill>
              <a:schemeClr val="bg1"/>
            </a:solidFill>
          </a:endParaRPr>
        </a:p>
      </dgm:t>
    </dgm:pt>
    <dgm:pt modelId="{9585F9CE-A0CC-46EB-86C1-4A74B42AC1AE}" type="parTrans" cxnId="{C2EB0BD1-12F1-45A8-961B-C9446A35FE15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67EC9095-3CBA-4462-A507-4344CF1B41B2}" type="sibTrans" cxnId="{C2EB0BD1-12F1-45A8-961B-C9446A35FE15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450989DC-AEF0-492E-8903-B8A5FF57C61D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chemeClr val="bg1"/>
              </a:solidFill>
            </a:rPr>
            <a:t>Texto Unificado de Legislación Secundaria del Ministerio del Ambiente (TULSMA).</a:t>
          </a:r>
          <a:endParaRPr lang="es-EC" sz="1200" dirty="0">
            <a:solidFill>
              <a:schemeClr val="bg1"/>
            </a:solidFill>
          </a:endParaRPr>
        </a:p>
      </dgm:t>
    </dgm:pt>
    <dgm:pt modelId="{27BA3EFF-442D-4DA3-A1C0-BDA5E9838362}" type="parTrans" cxnId="{DE9F74DF-0E9A-4E4D-B757-1CE725A8ED4D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1E1CB236-7AF0-4F60-A8A2-640EEB550986}" type="sibTrans" cxnId="{DE9F74DF-0E9A-4E4D-B757-1CE725A8ED4D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AD09FBE2-88C2-4E0C-83DA-B01A30E24D9C}">
      <dgm:prSet phldrT="[Texto]" custT="1"/>
      <dgm:spPr/>
      <dgm:t>
        <a:bodyPr/>
        <a:lstStyle/>
        <a:p>
          <a:r>
            <a:rPr lang="es-ES_tradnl" sz="1200" b="1" smtClean="0">
              <a:solidFill>
                <a:schemeClr val="bg1"/>
              </a:solidFill>
            </a:rPr>
            <a:t>Ordenanza Metropolitana No 213.</a:t>
          </a:r>
          <a:endParaRPr lang="es-EC" sz="1200" dirty="0">
            <a:solidFill>
              <a:schemeClr val="bg1"/>
            </a:solidFill>
          </a:endParaRPr>
        </a:p>
      </dgm:t>
    </dgm:pt>
    <dgm:pt modelId="{D5543C9B-250C-473A-A2A1-12EB95ACF7B1}" type="parTrans" cxnId="{BAC9BFDF-6890-489C-BA2C-7E2F59858DB2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C17D8CCA-EA0D-4EF4-AF0A-4D599A8F0B32}" type="sibTrans" cxnId="{BAC9BFDF-6890-489C-BA2C-7E2F59858DB2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1868A49C-8BB4-4B4C-A594-52EDA7C6CCED}">
      <dgm:prSet phldrT="[Texto]" custT="1"/>
      <dgm:spPr/>
      <dgm:t>
        <a:bodyPr/>
        <a:lstStyle/>
        <a:p>
          <a:r>
            <a:rPr lang="es-ES_tradnl" sz="1200" b="1" smtClean="0">
              <a:solidFill>
                <a:schemeClr val="bg1"/>
              </a:solidFill>
            </a:rPr>
            <a:t>Guía General de Buenas Prácticas Ambientales.</a:t>
          </a:r>
          <a:endParaRPr lang="es-EC" sz="1200" dirty="0">
            <a:solidFill>
              <a:schemeClr val="bg1"/>
            </a:solidFill>
          </a:endParaRPr>
        </a:p>
      </dgm:t>
    </dgm:pt>
    <dgm:pt modelId="{E9497B58-6198-40DF-843A-BCC4CE4CE236}" type="parTrans" cxnId="{DE314435-E72A-4F5D-A5F9-C9AD085C7EF3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3C3B5AD3-9F1A-4D62-A029-682C4B5EC115}" type="sibTrans" cxnId="{DE314435-E72A-4F5D-A5F9-C9AD085C7EF3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2F88A442-B73A-47A0-A259-819200EAF54C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chemeClr val="bg1"/>
              </a:solidFill>
            </a:rPr>
            <a:t>NTE INEN 2266:2000 - NTE INEN 2288:2000.</a:t>
          </a:r>
          <a:endParaRPr lang="es-EC" sz="1200" dirty="0">
            <a:solidFill>
              <a:schemeClr val="bg1"/>
            </a:solidFill>
          </a:endParaRPr>
        </a:p>
      </dgm:t>
    </dgm:pt>
    <dgm:pt modelId="{CF3518CF-A297-4C9B-A820-8FE9859CF4F5}" type="parTrans" cxnId="{CF51A496-04EB-4021-85AA-0DFDC0F01124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0B2AF929-C29F-4B75-9577-86A25E1F0205}" type="sibTrans" cxnId="{CF51A496-04EB-4021-85AA-0DFDC0F01124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88AD69D2-038E-4B4F-807D-4FA6BBB3D1D4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chemeClr val="bg1"/>
              </a:solidFill>
            </a:rPr>
            <a:t>NTE INEN 439 - NTE INEN 440 </a:t>
          </a:r>
          <a:r>
            <a:rPr lang="es-ES_tradnl" sz="1200" b="1" dirty="0" smtClean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ANEXOS\ANEXO-A-Matriz_Legislación-SGA-BCB11.xlsx</a:t>
          </a:r>
          <a:endParaRPr lang="es-EC" sz="1200" dirty="0">
            <a:solidFill>
              <a:schemeClr val="bg1"/>
            </a:solidFill>
          </a:endParaRPr>
        </a:p>
      </dgm:t>
    </dgm:pt>
    <dgm:pt modelId="{FF282A75-51B5-4979-93BE-7764DE02A857}" type="parTrans" cxnId="{043923B5-70FA-4C2F-9A32-28EF4100C487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F8BFC801-D7A4-4677-B568-173E0F1839E8}" type="sibTrans" cxnId="{043923B5-70FA-4C2F-9A32-28EF4100C487}">
      <dgm:prSet/>
      <dgm:spPr/>
      <dgm:t>
        <a:bodyPr/>
        <a:lstStyle/>
        <a:p>
          <a:endParaRPr lang="es-EC" sz="1200">
            <a:solidFill>
              <a:schemeClr val="bg1"/>
            </a:solidFill>
          </a:endParaRPr>
        </a:p>
      </dgm:t>
    </dgm:pt>
    <dgm:pt modelId="{C00D9031-8D52-4F87-A94A-8FC917DB0C65}" type="pres">
      <dgm:prSet presAssocID="{CE5B1AB0-F694-4D4B-9159-0BF2F80D3AF2}" presName="Name0" presStyleCnt="0">
        <dgm:presLayoutVars>
          <dgm:dir/>
          <dgm:animLvl val="lvl"/>
          <dgm:resizeHandles val="exact"/>
        </dgm:presLayoutVars>
      </dgm:prSet>
      <dgm:spPr/>
    </dgm:pt>
    <dgm:pt modelId="{C466FF41-F94C-40AA-A070-4AB284D88DFE}" type="pres">
      <dgm:prSet presAssocID="{C21DA357-F3F1-4995-BA20-41B2B6681175}" presName="Name8" presStyleCnt="0"/>
      <dgm:spPr/>
    </dgm:pt>
    <dgm:pt modelId="{7CFB9F32-4687-41C8-A9E3-7A90DF0CCCE8}" type="pres">
      <dgm:prSet presAssocID="{C21DA357-F3F1-4995-BA20-41B2B6681175}" presName="level" presStyleLbl="node1" presStyleIdx="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06382D-CC35-4DB2-AFD8-BCBC8A146F1D}" type="pres">
      <dgm:prSet presAssocID="{C21DA357-F3F1-4995-BA20-41B2B66811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0F9544-847C-4AAE-B2B1-E0EDE1BAFEED}" type="pres">
      <dgm:prSet presAssocID="{0DA71DD9-5311-49C1-834B-ABDC13260142}" presName="Name8" presStyleCnt="0"/>
      <dgm:spPr/>
    </dgm:pt>
    <dgm:pt modelId="{A4415908-644E-4751-B77B-E2A1CCC4D0A1}" type="pres">
      <dgm:prSet presAssocID="{0DA71DD9-5311-49C1-834B-ABDC13260142}" presName="level" presStyleLbl="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00EE0D-5AF3-49EA-BFB7-0CBDD1618909}" type="pres">
      <dgm:prSet presAssocID="{0DA71DD9-5311-49C1-834B-ABDC132601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04FCE8-B073-418D-A5BE-212D37F4F430}" type="pres">
      <dgm:prSet presAssocID="{AA3E1F35-FF4D-4119-B47F-BA2DDCAAA06C}" presName="Name8" presStyleCnt="0"/>
      <dgm:spPr/>
    </dgm:pt>
    <dgm:pt modelId="{E21C0D2B-4468-448D-8B80-ACA607521F3C}" type="pres">
      <dgm:prSet presAssocID="{AA3E1F35-FF4D-4119-B47F-BA2DDCAAA06C}" presName="level" presStyleLbl="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A86900-EECF-445A-920E-364EF4F24EC6}" type="pres">
      <dgm:prSet presAssocID="{AA3E1F35-FF4D-4119-B47F-BA2DDCAAA0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A1CF25-1A3E-4238-AD91-0BC3193474BB}" type="pres">
      <dgm:prSet presAssocID="{446770B5-100C-4BFB-B3E8-05C0C2A469CB}" presName="Name8" presStyleCnt="0"/>
      <dgm:spPr/>
    </dgm:pt>
    <dgm:pt modelId="{0B422AD1-F5F9-4E92-BC48-B6B43D872A45}" type="pres">
      <dgm:prSet presAssocID="{446770B5-100C-4BFB-B3E8-05C0C2A469CB}" presName="level" presStyleLbl="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004CBC-A524-4354-BEF8-43B9227A6493}" type="pres">
      <dgm:prSet presAssocID="{446770B5-100C-4BFB-B3E8-05C0C2A46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F9BC4-AB8E-4B4A-9521-242CD9BFD2AE}" type="pres">
      <dgm:prSet presAssocID="{C93F6524-C0AA-4C77-BFBC-9F8E93A607A6}" presName="Name8" presStyleCnt="0"/>
      <dgm:spPr/>
    </dgm:pt>
    <dgm:pt modelId="{27F31E3F-5161-4889-AE63-3541571B05DB}" type="pres">
      <dgm:prSet presAssocID="{C93F6524-C0AA-4C77-BFBC-9F8E93A607A6}" presName="level" presStyleLbl="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56160F-FC3B-43FA-AE1B-9672ED336070}" type="pres">
      <dgm:prSet presAssocID="{C93F6524-C0AA-4C77-BFBC-9F8E93A607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33F428-23E3-4D58-B793-C2731541E07C}" type="pres">
      <dgm:prSet presAssocID="{450989DC-AEF0-492E-8903-B8A5FF57C61D}" presName="Name8" presStyleCnt="0"/>
      <dgm:spPr/>
    </dgm:pt>
    <dgm:pt modelId="{75B59D8D-61CA-4AAE-9D31-00EFD058EFC1}" type="pres">
      <dgm:prSet presAssocID="{450989DC-AEF0-492E-8903-B8A5FF57C61D}" presName="level" presStyleLbl="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B53ECC-14BC-4038-960B-280A36D5ACB0}" type="pres">
      <dgm:prSet presAssocID="{450989DC-AEF0-492E-8903-B8A5FF57C6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665A6B-9990-4434-8BF3-121588F268CF}" type="pres">
      <dgm:prSet presAssocID="{AD09FBE2-88C2-4E0C-83DA-B01A30E24D9C}" presName="Name8" presStyleCnt="0"/>
      <dgm:spPr/>
    </dgm:pt>
    <dgm:pt modelId="{CB3D73A1-7A3A-4B6D-B830-F48EA6268DED}" type="pres">
      <dgm:prSet presAssocID="{AD09FBE2-88C2-4E0C-83DA-B01A30E24D9C}" presName="level" presStyleLbl="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89C9C-0942-48D2-B02B-EEDDFFE42AD3}" type="pres">
      <dgm:prSet presAssocID="{AD09FBE2-88C2-4E0C-83DA-B01A30E24D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54A1F3-A259-4BC9-BB42-3F7266E99C8C}" type="pres">
      <dgm:prSet presAssocID="{1868A49C-8BB4-4B4C-A594-52EDA7C6CCED}" presName="Name8" presStyleCnt="0"/>
      <dgm:spPr/>
    </dgm:pt>
    <dgm:pt modelId="{9F4F728D-C857-4FA0-9601-F4345EB1C781}" type="pres">
      <dgm:prSet presAssocID="{1868A49C-8BB4-4B4C-A594-52EDA7C6CCED}" presName="level" presStyleLbl="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62377B-3FCB-402A-B2FF-C6B8B88DACE8}" type="pres">
      <dgm:prSet presAssocID="{1868A49C-8BB4-4B4C-A594-52EDA7C6CC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DFF2F9-BFAA-468B-B902-F6687B176941}" type="pres">
      <dgm:prSet presAssocID="{64101AB3-D4CC-4D9E-955D-10AACCBE603F}" presName="Name8" presStyleCnt="0"/>
      <dgm:spPr/>
    </dgm:pt>
    <dgm:pt modelId="{9A372B7A-664B-4CAF-B8E2-83D6F05B8782}" type="pres">
      <dgm:prSet presAssocID="{64101AB3-D4CC-4D9E-955D-10AACCBE603F}" presName="level" presStyleLbl="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CAF34A-A4AC-4526-88FE-E5F32108C415}" type="pres">
      <dgm:prSet presAssocID="{64101AB3-D4CC-4D9E-955D-10AACCBE60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37A1D1-5928-4396-B56C-F991ED50178B}" type="pres">
      <dgm:prSet presAssocID="{FF0ED9A6-2A76-4249-868F-120C40D78493}" presName="Name8" presStyleCnt="0"/>
      <dgm:spPr/>
    </dgm:pt>
    <dgm:pt modelId="{DEA31977-CAC5-45D8-958E-B3455B1BAEF7}" type="pres">
      <dgm:prSet presAssocID="{FF0ED9A6-2A76-4249-868F-120C40D78493}" presName="level" presStyleLbl="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0B0EA9-2A2D-42E6-8720-998A29BD2D14}" type="pres">
      <dgm:prSet presAssocID="{FF0ED9A6-2A76-4249-868F-120C40D784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677A6F-5274-4128-AFD3-E486665B5386}" type="pres">
      <dgm:prSet presAssocID="{2F88A442-B73A-47A0-A259-819200EAF54C}" presName="Name8" presStyleCnt="0"/>
      <dgm:spPr/>
    </dgm:pt>
    <dgm:pt modelId="{9194565B-20F2-466F-A817-FB0F6909D87C}" type="pres">
      <dgm:prSet presAssocID="{2F88A442-B73A-47A0-A259-819200EAF54C}" presName="level" presStyleLbl="node1" presStyleIdx="1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E50C5-D975-4960-B5A8-C7BB630BE984}" type="pres">
      <dgm:prSet presAssocID="{2F88A442-B73A-47A0-A259-819200EAF5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6C8B5B-7491-4A21-AC95-CACB9940DF62}" type="pres">
      <dgm:prSet presAssocID="{88AD69D2-038E-4B4F-807D-4FA6BBB3D1D4}" presName="Name8" presStyleCnt="0"/>
      <dgm:spPr/>
    </dgm:pt>
    <dgm:pt modelId="{2706BED2-8B51-46C0-B7AE-50CC28F4D0C1}" type="pres">
      <dgm:prSet presAssocID="{88AD69D2-038E-4B4F-807D-4FA6BBB3D1D4}" presName="level" presStyleLbl="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17F96F-4555-43B3-BC1B-AF04ECA66699}" type="pres">
      <dgm:prSet presAssocID="{88AD69D2-038E-4B4F-807D-4FA6BBB3D1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A684B8-61B1-485C-BB0E-52FDC43A3F54}" srcId="{CE5B1AB0-F694-4D4B-9159-0BF2F80D3AF2}" destId="{446770B5-100C-4BFB-B3E8-05C0C2A469CB}" srcOrd="3" destOrd="0" parTransId="{ACFB055C-5722-43C7-A576-315AB55F217C}" sibTransId="{B7185B07-9DD4-4C2E-B0C0-813B4A75D23F}"/>
    <dgm:cxn modelId="{84B57E92-C9CF-44C2-94B8-21723E9B2483}" srcId="{CE5B1AB0-F694-4D4B-9159-0BF2F80D3AF2}" destId="{0DA71DD9-5311-49C1-834B-ABDC13260142}" srcOrd="1" destOrd="0" parTransId="{9368153F-EB97-4A2F-BD23-CDB0884AF55C}" sibTransId="{3B6B4B24-8068-4223-8FFD-706279D4DD0C}"/>
    <dgm:cxn modelId="{623A075C-E5E7-43B6-81E9-E66DA10F3274}" type="presOf" srcId="{64101AB3-D4CC-4D9E-955D-10AACCBE603F}" destId="{CACAF34A-A4AC-4526-88FE-E5F32108C415}" srcOrd="1" destOrd="0" presId="urn:microsoft.com/office/officeart/2005/8/layout/pyramid1"/>
    <dgm:cxn modelId="{9FF578A5-E8AD-4FAC-991F-A70C203155C3}" type="presOf" srcId="{FF0ED9A6-2A76-4249-868F-120C40D78493}" destId="{480B0EA9-2A2D-42E6-8720-998A29BD2D14}" srcOrd="1" destOrd="0" presId="urn:microsoft.com/office/officeart/2005/8/layout/pyramid1"/>
    <dgm:cxn modelId="{42D094C5-0807-4F18-B0EE-A57336311220}" type="presOf" srcId="{CE5B1AB0-F694-4D4B-9159-0BF2F80D3AF2}" destId="{C00D9031-8D52-4F87-A94A-8FC917DB0C65}" srcOrd="0" destOrd="0" presId="urn:microsoft.com/office/officeart/2005/8/layout/pyramid1"/>
    <dgm:cxn modelId="{DE9F74DF-0E9A-4E4D-B757-1CE725A8ED4D}" srcId="{CE5B1AB0-F694-4D4B-9159-0BF2F80D3AF2}" destId="{450989DC-AEF0-492E-8903-B8A5FF57C61D}" srcOrd="5" destOrd="0" parTransId="{27BA3EFF-442D-4DA3-A1C0-BDA5E9838362}" sibTransId="{1E1CB236-7AF0-4F60-A8A2-640EEB550986}"/>
    <dgm:cxn modelId="{B2C25378-BECC-4FDF-928B-8C55CB672A22}" type="presOf" srcId="{450989DC-AEF0-492E-8903-B8A5FF57C61D}" destId="{ACB53ECC-14BC-4038-960B-280A36D5ACB0}" srcOrd="1" destOrd="0" presId="urn:microsoft.com/office/officeart/2005/8/layout/pyramid1"/>
    <dgm:cxn modelId="{BAC9BFDF-6890-489C-BA2C-7E2F59858DB2}" srcId="{CE5B1AB0-F694-4D4B-9159-0BF2F80D3AF2}" destId="{AD09FBE2-88C2-4E0C-83DA-B01A30E24D9C}" srcOrd="6" destOrd="0" parTransId="{D5543C9B-250C-473A-A2A1-12EB95ACF7B1}" sibTransId="{C17D8CCA-EA0D-4EF4-AF0A-4D599A8F0B32}"/>
    <dgm:cxn modelId="{C2EB0BD1-12F1-45A8-961B-C9446A35FE15}" srcId="{CE5B1AB0-F694-4D4B-9159-0BF2F80D3AF2}" destId="{C93F6524-C0AA-4C77-BFBC-9F8E93A607A6}" srcOrd="4" destOrd="0" parTransId="{9585F9CE-A0CC-46EB-86C1-4A74B42AC1AE}" sibTransId="{67EC9095-3CBA-4462-A507-4344CF1B41B2}"/>
    <dgm:cxn modelId="{CF51A496-04EB-4021-85AA-0DFDC0F01124}" srcId="{CE5B1AB0-F694-4D4B-9159-0BF2F80D3AF2}" destId="{2F88A442-B73A-47A0-A259-819200EAF54C}" srcOrd="10" destOrd="0" parTransId="{CF3518CF-A297-4C9B-A820-8FE9859CF4F5}" sibTransId="{0B2AF929-C29F-4B75-9577-86A25E1F0205}"/>
    <dgm:cxn modelId="{DE314435-E72A-4F5D-A5F9-C9AD085C7EF3}" srcId="{CE5B1AB0-F694-4D4B-9159-0BF2F80D3AF2}" destId="{1868A49C-8BB4-4B4C-A594-52EDA7C6CCED}" srcOrd="7" destOrd="0" parTransId="{E9497B58-6198-40DF-843A-BCC4CE4CE236}" sibTransId="{3C3B5AD3-9F1A-4D62-A029-682C4B5EC115}"/>
    <dgm:cxn modelId="{02E880A0-2DB4-43F7-BD39-CD41CF068D58}" type="presOf" srcId="{88AD69D2-038E-4B4F-807D-4FA6BBB3D1D4}" destId="{2706BED2-8B51-46C0-B7AE-50CC28F4D0C1}" srcOrd="0" destOrd="0" presId="urn:microsoft.com/office/officeart/2005/8/layout/pyramid1"/>
    <dgm:cxn modelId="{3DCD4BEA-B9A6-421C-80F2-E2D36A400C78}" srcId="{CE5B1AB0-F694-4D4B-9159-0BF2F80D3AF2}" destId="{FF0ED9A6-2A76-4249-868F-120C40D78493}" srcOrd="9" destOrd="0" parTransId="{3B2C720E-B1D1-40ED-9E0A-7EDD5A10A5CA}" sibTransId="{2F7BC3F1-425A-4E10-93FF-B94370FF8F81}"/>
    <dgm:cxn modelId="{0EE5CF06-CC6B-48EF-B485-AC48F4F7D0B6}" srcId="{CE5B1AB0-F694-4D4B-9159-0BF2F80D3AF2}" destId="{C21DA357-F3F1-4995-BA20-41B2B6681175}" srcOrd="0" destOrd="0" parTransId="{FC69A5A5-9CF0-4542-B27E-4E54C066D8AB}" sibTransId="{5FE3F4D1-7D51-46E0-AD9C-FDEB93D1616B}"/>
    <dgm:cxn modelId="{6E186487-615A-4408-9517-BE42E8A86736}" type="presOf" srcId="{446770B5-100C-4BFB-B3E8-05C0C2A469CB}" destId="{0B422AD1-F5F9-4E92-BC48-B6B43D872A45}" srcOrd="0" destOrd="0" presId="urn:microsoft.com/office/officeart/2005/8/layout/pyramid1"/>
    <dgm:cxn modelId="{2619573A-E2F9-49C2-8BEC-7D5D4897887B}" type="presOf" srcId="{AA3E1F35-FF4D-4119-B47F-BA2DDCAAA06C}" destId="{E21C0D2B-4468-448D-8B80-ACA607521F3C}" srcOrd="0" destOrd="0" presId="urn:microsoft.com/office/officeart/2005/8/layout/pyramid1"/>
    <dgm:cxn modelId="{75E76385-67C7-4402-BC7F-36B7A8F1292C}" type="presOf" srcId="{C93F6524-C0AA-4C77-BFBC-9F8E93A607A6}" destId="{27F31E3F-5161-4889-AE63-3541571B05DB}" srcOrd="0" destOrd="0" presId="urn:microsoft.com/office/officeart/2005/8/layout/pyramid1"/>
    <dgm:cxn modelId="{4128FAEA-804F-4AFD-AF94-DAB0C0E71BC3}" type="presOf" srcId="{AD09FBE2-88C2-4E0C-83DA-B01A30E24D9C}" destId="{CFB89C9C-0942-48D2-B02B-EEDDFFE42AD3}" srcOrd="1" destOrd="0" presId="urn:microsoft.com/office/officeart/2005/8/layout/pyramid1"/>
    <dgm:cxn modelId="{30AD9BC8-1511-44C8-B7BB-83B1EAB80BA7}" type="presOf" srcId="{64101AB3-D4CC-4D9E-955D-10AACCBE603F}" destId="{9A372B7A-664B-4CAF-B8E2-83D6F05B8782}" srcOrd="0" destOrd="0" presId="urn:microsoft.com/office/officeart/2005/8/layout/pyramid1"/>
    <dgm:cxn modelId="{208F4EF2-48BD-4DDD-90CE-32466D4A0C6E}" type="presOf" srcId="{0DA71DD9-5311-49C1-834B-ABDC13260142}" destId="{6000EE0D-5AF3-49EA-BFB7-0CBDD1618909}" srcOrd="1" destOrd="0" presId="urn:microsoft.com/office/officeart/2005/8/layout/pyramid1"/>
    <dgm:cxn modelId="{A6EE5F8F-8F9D-45DC-BF4A-5159DA45D040}" type="presOf" srcId="{446770B5-100C-4BFB-B3E8-05C0C2A469CB}" destId="{FA004CBC-A524-4354-BEF8-43B9227A6493}" srcOrd="1" destOrd="0" presId="urn:microsoft.com/office/officeart/2005/8/layout/pyramid1"/>
    <dgm:cxn modelId="{E9D5F8C9-593F-4F7A-87CB-8A6506A39C1E}" srcId="{CE5B1AB0-F694-4D4B-9159-0BF2F80D3AF2}" destId="{AA3E1F35-FF4D-4119-B47F-BA2DDCAAA06C}" srcOrd="2" destOrd="0" parTransId="{CB94EC0D-2463-4F2E-ABCF-4A7B3FC6EBE1}" sibTransId="{87F04654-4A75-437A-8DA9-F1A4BF5E607A}"/>
    <dgm:cxn modelId="{1E677EB8-4349-45FF-A858-BD63126EACAA}" type="presOf" srcId="{1868A49C-8BB4-4B4C-A594-52EDA7C6CCED}" destId="{E262377B-3FCB-402A-B2FF-C6B8B88DACE8}" srcOrd="1" destOrd="0" presId="urn:microsoft.com/office/officeart/2005/8/layout/pyramid1"/>
    <dgm:cxn modelId="{18DAAB46-013C-4D7C-85AE-D0A67D910D2D}" type="presOf" srcId="{C21DA357-F3F1-4995-BA20-41B2B6681175}" destId="{6906382D-CC35-4DB2-AFD8-BCBC8A146F1D}" srcOrd="1" destOrd="0" presId="urn:microsoft.com/office/officeart/2005/8/layout/pyramid1"/>
    <dgm:cxn modelId="{5FD2DE8F-0935-4932-B50D-E6216326750C}" type="presOf" srcId="{C21DA357-F3F1-4995-BA20-41B2B6681175}" destId="{7CFB9F32-4687-41C8-A9E3-7A90DF0CCCE8}" srcOrd="0" destOrd="0" presId="urn:microsoft.com/office/officeart/2005/8/layout/pyramid1"/>
    <dgm:cxn modelId="{1D914AE8-B72A-4FD7-A9B4-4AEBB1AFC6DD}" type="presOf" srcId="{88AD69D2-038E-4B4F-807D-4FA6BBB3D1D4}" destId="{2417F96F-4555-43B3-BC1B-AF04ECA66699}" srcOrd="1" destOrd="0" presId="urn:microsoft.com/office/officeart/2005/8/layout/pyramid1"/>
    <dgm:cxn modelId="{2E9B15E5-0BF3-4CF9-83B3-49DA8FCEE4C9}" type="presOf" srcId="{2F88A442-B73A-47A0-A259-819200EAF54C}" destId="{9194565B-20F2-466F-A817-FB0F6909D87C}" srcOrd="0" destOrd="0" presId="urn:microsoft.com/office/officeart/2005/8/layout/pyramid1"/>
    <dgm:cxn modelId="{6E8B8C01-32D4-4A54-A871-A0C0CD3EE1FC}" type="presOf" srcId="{0DA71DD9-5311-49C1-834B-ABDC13260142}" destId="{A4415908-644E-4751-B77B-E2A1CCC4D0A1}" srcOrd="0" destOrd="0" presId="urn:microsoft.com/office/officeart/2005/8/layout/pyramid1"/>
    <dgm:cxn modelId="{043923B5-70FA-4C2F-9A32-28EF4100C487}" srcId="{CE5B1AB0-F694-4D4B-9159-0BF2F80D3AF2}" destId="{88AD69D2-038E-4B4F-807D-4FA6BBB3D1D4}" srcOrd="11" destOrd="0" parTransId="{FF282A75-51B5-4979-93BE-7764DE02A857}" sibTransId="{F8BFC801-D7A4-4677-B568-173E0F1839E8}"/>
    <dgm:cxn modelId="{16FF2DE8-15CE-46FD-BEC7-883D16D18FEC}" type="presOf" srcId="{AA3E1F35-FF4D-4119-B47F-BA2DDCAAA06C}" destId="{84A86900-EECF-445A-920E-364EF4F24EC6}" srcOrd="1" destOrd="0" presId="urn:microsoft.com/office/officeart/2005/8/layout/pyramid1"/>
    <dgm:cxn modelId="{358352E9-1F9A-436B-A5C6-611DE56874E7}" type="presOf" srcId="{450989DC-AEF0-492E-8903-B8A5FF57C61D}" destId="{75B59D8D-61CA-4AAE-9D31-00EFD058EFC1}" srcOrd="0" destOrd="0" presId="urn:microsoft.com/office/officeart/2005/8/layout/pyramid1"/>
    <dgm:cxn modelId="{039C755D-4C4E-4365-B260-0443D10CBB8E}" srcId="{CE5B1AB0-F694-4D4B-9159-0BF2F80D3AF2}" destId="{64101AB3-D4CC-4D9E-955D-10AACCBE603F}" srcOrd="8" destOrd="0" parTransId="{BBCE5BAF-D029-43E6-8758-222BA39BC7D1}" sibTransId="{71494218-7C06-46B8-A053-C36A25B2BE34}"/>
    <dgm:cxn modelId="{8EF08973-69C3-4941-8FAC-21A865970681}" type="presOf" srcId="{1868A49C-8BB4-4B4C-A594-52EDA7C6CCED}" destId="{9F4F728D-C857-4FA0-9601-F4345EB1C781}" srcOrd="0" destOrd="0" presId="urn:microsoft.com/office/officeart/2005/8/layout/pyramid1"/>
    <dgm:cxn modelId="{B84A4804-4FB3-48EB-8C4D-F87841224DDE}" type="presOf" srcId="{2F88A442-B73A-47A0-A259-819200EAF54C}" destId="{2E7E50C5-D975-4960-B5A8-C7BB630BE984}" srcOrd="1" destOrd="0" presId="urn:microsoft.com/office/officeart/2005/8/layout/pyramid1"/>
    <dgm:cxn modelId="{36A0BC15-4E4F-4239-B2A6-E65FBA8751CE}" type="presOf" srcId="{AD09FBE2-88C2-4E0C-83DA-B01A30E24D9C}" destId="{CB3D73A1-7A3A-4B6D-B830-F48EA6268DED}" srcOrd="0" destOrd="0" presId="urn:microsoft.com/office/officeart/2005/8/layout/pyramid1"/>
    <dgm:cxn modelId="{FE0BA4C1-9814-4C70-B64D-D41FA596E636}" type="presOf" srcId="{C93F6524-C0AA-4C77-BFBC-9F8E93A607A6}" destId="{1756160F-FC3B-43FA-AE1B-9672ED336070}" srcOrd="1" destOrd="0" presId="urn:microsoft.com/office/officeart/2005/8/layout/pyramid1"/>
    <dgm:cxn modelId="{56D0FEC3-F67D-4668-83E4-3747CDFEC7C9}" type="presOf" srcId="{FF0ED9A6-2A76-4249-868F-120C40D78493}" destId="{DEA31977-CAC5-45D8-958E-B3455B1BAEF7}" srcOrd="0" destOrd="0" presId="urn:microsoft.com/office/officeart/2005/8/layout/pyramid1"/>
    <dgm:cxn modelId="{75E37C0C-2FF7-4B4B-8605-3E2BC5DBD902}" type="presParOf" srcId="{C00D9031-8D52-4F87-A94A-8FC917DB0C65}" destId="{C466FF41-F94C-40AA-A070-4AB284D88DFE}" srcOrd="0" destOrd="0" presId="urn:microsoft.com/office/officeart/2005/8/layout/pyramid1"/>
    <dgm:cxn modelId="{9A54BD72-37E6-4413-9BD1-B11D323DC399}" type="presParOf" srcId="{C466FF41-F94C-40AA-A070-4AB284D88DFE}" destId="{7CFB9F32-4687-41C8-A9E3-7A90DF0CCCE8}" srcOrd="0" destOrd="0" presId="urn:microsoft.com/office/officeart/2005/8/layout/pyramid1"/>
    <dgm:cxn modelId="{A3DD7000-E032-4F2F-8964-8A8676727EEB}" type="presParOf" srcId="{C466FF41-F94C-40AA-A070-4AB284D88DFE}" destId="{6906382D-CC35-4DB2-AFD8-BCBC8A146F1D}" srcOrd="1" destOrd="0" presId="urn:microsoft.com/office/officeart/2005/8/layout/pyramid1"/>
    <dgm:cxn modelId="{93E79AB4-7133-4B91-8910-E1E43AD0A8EA}" type="presParOf" srcId="{C00D9031-8D52-4F87-A94A-8FC917DB0C65}" destId="{2A0F9544-847C-4AAE-B2B1-E0EDE1BAFEED}" srcOrd="1" destOrd="0" presId="urn:microsoft.com/office/officeart/2005/8/layout/pyramid1"/>
    <dgm:cxn modelId="{D02959E3-A531-4111-B2F8-9F6C98EF07E5}" type="presParOf" srcId="{2A0F9544-847C-4AAE-B2B1-E0EDE1BAFEED}" destId="{A4415908-644E-4751-B77B-E2A1CCC4D0A1}" srcOrd="0" destOrd="0" presId="urn:microsoft.com/office/officeart/2005/8/layout/pyramid1"/>
    <dgm:cxn modelId="{3AA762D1-5CFF-477B-A4C0-866AB69B9A8A}" type="presParOf" srcId="{2A0F9544-847C-4AAE-B2B1-E0EDE1BAFEED}" destId="{6000EE0D-5AF3-49EA-BFB7-0CBDD1618909}" srcOrd="1" destOrd="0" presId="urn:microsoft.com/office/officeart/2005/8/layout/pyramid1"/>
    <dgm:cxn modelId="{35CF3C8F-A104-486A-8457-BDF37AECAB50}" type="presParOf" srcId="{C00D9031-8D52-4F87-A94A-8FC917DB0C65}" destId="{0C04FCE8-B073-418D-A5BE-212D37F4F430}" srcOrd="2" destOrd="0" presId="urn:microsoft.com/office/officeart/2005/8/layout/pyramid1"/>
    <dgm:cxn modelId="{8AF0E7C6-078B-4E0F-8061-3DD4A30CBBE2}" type="presParOf" srcId="{0C04FCE8-B073-418D-A5BE-212D37F4F430}" destId="{E21C0D2B-4468-448D-8B80-ACA607521F3C}" srcOrd="0" destOrd="0" presId="urn:microsoft.com/office/officeart/2005/8/layout/pyramid1"/>
    <dgm:cxn modelId="{4D7B79B7-3AC0-4CE6-9E16-D65779202E00}" type="presParOf" srcId="{0C04FCE8-B073-418D-A5BE-212D37F4F430}" destId="{84A86900-EECF-445A-920E-364EF4F24EC6}" srcOrd="1" destOrd="0" presId="urn:microsoft.com/office/officeart/2005/8/layout/pyramid1"/>
    <dgm:cxn modelId="{83F98713-F36A-4C44-9039-0B791DD0DCF3}" type="presParOf" srcId="{C00D9031-8D52-4F87-A94A-8FC917DB0C65}" destId="{0FA1CF25-1A3E-4238-AD91-0BC3193474BB}" srcOrd="3" destOrd="0" presId="urn:microsoft.com/office/officeart/2005/8/layout/pyramid1"/>
    <dgm:cxn modelId="{047A5BA0-7878-4498-B15E-951C37FC59EF}" type="presParOf" srcId="{0FA1CF25-1A3E-4238-AD91-0BC3193474BB}" destId="{0B422AD1-F5F9-4E92-BC48-B6B43D872A45}" srcOrd="0" destOrd="0" presId="urn:microsoft.com/office/officeart/2005/8/layout/pyramid1"/>
    <dgm:cxn modelId="{656FD1D1-AD7F-4DBD-84DD-0E479BC97305}" type="presParOf" srcId="{0FA1CF25-1A3E-4238-AD91-0BC3193474BB}" destId="{FA004CBC-A524-4354-BEF8-43B9227A6493}" srcOrd="1" destOrd="0" presId="urn:microsoft.com/office/officeart/2005/8/layout/pyramid1"/>
    <dgm:cxn modelId="{3AF9CEC6-4BAF-4DCB-87F0-F17AB89B88E6}" type="presParOf" srcId="{C00D9031-8D52-4F87-A94A-8FC917DB0C65}" destId="{6BAF9BC4-AB8E-4B4A-9521-242CD9BFD2AE}" srcOrd="4" destOrd="0" presId="urn:microsoft.com/office/officeart/2005/8/layout/pyramid1"/>
    <dgm:cxn modelId="{534F8DC6-3670-4F4C-9CE5-FAA40A3F052B}" type="presParOf" srcId="{6BAF9BC4-AB8E-4B4A-9521-242CD9BFD2AE}" destId="{27F31E3F-5161-4889-AE63-3541571B05DB}" srcOrd="0" destOrd="0" presId="urn:microsoft.com/office/officeart/2005/8/layout/pyramid1"/>
    <dgm:cxn modelId="{5E98870C-D50C-453F-8A45-615C2596CC61}" type="presParOf" srcId="{6BAF9BC4-AB8E-4B4A-9521-242CD9BFD2AE}" destId="{1756160F-FC3B-43FA-AE1B-9672ED336070}" srcOrd="1" destOrd="0" presId="urn:microsoft.com/office/officeart/2005/8/layout/pyramid1"/>
    <dgm:cxn modelId="{0E37FE78-EBB2-496A-8A2A-17DA988AA7FF}" type="presParOf" srcId="{C00D9031-8D52-4F87-A94A-8FC917DB0C65}" destId="{CE33F428-23E3-4D58-B793-C2731541E07C}" srcOrd="5" destOrd="0" presId="urn:microsoft.com/office/officeart/2005/8/layout/pyramid1"/>
    <dgm:cxn modelId="{51C0ABC8-1D5B-4F01-81B1-74003421EC1A}" type="presParOf" srcId="{CE33F428-23E3-4D58-B793-C2731541E07C}" destId="{75B59D8D-61CA-4AAE-9D31-00EFD058EFC1}" srcOrd="0" destOrd="0" presId="urn:microsoft.com/office/officeart/2005/8/layout/pyramid1"/>
    <dgm:cxn modelId="{A907C219-4A15-4D70-A44C-0EEC73868DEC}" type="presParOf" srcId="{CE33F428-23E3-4D58-B793-C2731541E07C}" destId="{ACB53ECC-14BC-4038-960B-280A36D5ACB0}" srcOrd="1" destOrd="0" presId="urn:microsoft.com/office/officeart/2005/8/layout/pyramid1"/>
    <dgm:cxn modelId="{B2633D9A-A70A-4627-A0DA-32B513C913DD}" type="presParOf" srcId="{C00D9031-8D52-4F87-A94A-8FC917DB0C65}" destId="{CA665A6B-9990-4434-8BF3-121588F268CF}" srcOrd="6" destOrd="0" presId="urn:microsoft.com/office/officeart/2005/8/layout/pyramid1"/>
    <dgm:cxn modelId="{C0D66F29-8C32-47DB-89F2-47BB6F429EC2}" type="presParOf" srcId="{CA665A6B-9990-4434-8BF3-121588F268CF}" destId="{CB3D73A1-7A3A-4B6D-B830-F48EA6268DED}" srcOrd="0" destOrd="0" presId="urn:microsoft.com/office/officeart/2005/8/layout/pyramid1"/>
    <dgm:cxn modelId="{28B03A8D-E54D-4991-BEF8-3948EF648713}" type="presParOf" srcId="{CA665A6B-9990-4434-8BF3-121588F268CF}" destId="{CFB89C9C-0942-48D2-B02B-EEDDFFE42AD3}" srcOrd="1" destOrd="0" presId="urn:microsoft.com/office/officeart/2005/8/layout/pyramid1"/>
    <dgm:cxn modelId="{E3EA8817-9478-49C6-97CF-C46DABD53C22}" type="presParOf" srcId="{C00D9031-8D52-4F87-A94A-8FC917DB0C65}" destId="{3054A1F3-A259-4BC9-BB42-3F7266E99C8C}" srcOrd="7" destOrd="0" presId="urn:microsoft.com/office/officeart/2005/8/layout/pyramid1"/>
    <dgm:cxn modelId="{B68936B0-7DA9-443E-865B-CDBD72ABCD78}" type="presParOf" srcId="{3054A1F3-A259-4BC9-BB42-3F7266E99C8C}" destId="{9F4F728D-C857-4FA0-9601-F4345EB1C781}" srcOrd="0" destOrd="0" presId="urn:microsoft.com/office/officeart/2005/8/layout/pyramid1"/>
    <dgm:cxn modelId="{380EE00A-92B3-4E01-B43F-EA161E44DE6F}" type="presParOf" srcId="{3054A1F3-A259-4BC9-BB42-3F7266E99C8C}" destId="{E262377B-3FCB-402A-B2FF-C6B8B88DACE8}" srcOrd="1" destOrd="0" presId="urn:microsoft.com/office/officeart/2005/8/layout/pyramid1"/>
    <dgm:cxn modelId="{A76D1F03-0DEB-4D75-B838-E4CF5D13986C}" type="presParOf" srcId="{C00D9031-8D52-4F87-A94A-8FC917DB0C65}" destId="{CADFF2F9-BFAA-468B-B902-F6687B176941}" srcOrd="8" destOrd="0" presId="urn:microsoft.com/office/officeart/2005/8/layout/pyramid1"/>
    <dgm:cxn modelId="{5AF3B436-6DDA-4C16-B65E-78C2782822C1}" type="presParOf" srcId="{CADFF2F9-BFAA-468B-B902-F6687B176941}" destId="{9A372B7A-664B-4CAF-B8E2-83D6F05B8782}" srcOrd="0" destOrd="0" presId="urn:microsoft.com/office/officeart/2005/8/layout/pyramid1"/>
    <dgm:cxn modelId="{501C9881-B654-475F-AE6C-50B512661F4C}" type="presParOf" srcId="{CADFF2F9-BFAA-468B-B902-F6687B176941}" destId="{CACAF34A-A4AC-4526-88FE-E5F32108C415}" srcOrd="1" destOrd="0" presId="urn:microsoft.com/office/officeart/2005/8/layout/pyramid1"/>
    <dgm:cxn modelId="{7128BDA7-2C04-4821-AE80-BA7C9159864D}" type="presParOf" srcId="{C00D9031-8D52-4F87-A94A-8FC917DB0C65}" destId="{4437A1D1-5928-4396-B56C-F991ED50178B}" srcOrd="9" destOrd="0" presId="urn:microsoft.com/office/officeart/2005/8/layout/pyramid1"/>
    <dgm:cxn modelId="{55A7FF58-85EA-4227-826C-79161D6E197F}" type="presParOf" srcId="{4437A1D1-5928-4396-B56C-F991ED50178B}" destId="{DEA31977-CAC5-45D8-958E-B3455B1BAEF7}" srcOrd="0" destOrd="0" presId="urn:microsoft.com/office/officeart/2005/8/layout/pyramid1"/>
    <dgm:cxn modelId="{D98AA260-B767-48E7-A03F-1CDC5D428E4F}" type="presParOf" srcId="{4437A1D1-5928-4396-B56C-F991ED50178B}" destId="{480B0EA9-2A2D-42E6-8720-998A29BD2D14}" srcOrd="1" destOrd="0" presId="urn:microsoft.com/office/officeart/2005/8/layout/pyramid1"/>
    <dgm:cxn modelId="{101A463F-BD42-487B-9BFE-43B3812FF59B}" type="presParOf" srcId="{C00D9031-8D52-4F87-A94A-8FC917DB0C65}" destId="{E9677A6F-5274-4128-AFD3-E486665B5386}" srcOrd="10" destOrd="0" presId="urn:microsoft.com/office/officeart/2005/8/layout/pyramid1"/>
    <dgm:cxn modelId="{277AEEBF-378D-4F75-9A98-C693525D75B6}" type="presParOf" srcId="{E9677A6F-5274-4128-AFD3-E486665B5386}" destId="{9194565B-20F2-466F-A817-FB0F6909D87C}" srcOrd="0" destOrd="0" presId="urn:microsoft.com/office/officeart/2005/8/layout/pyramid1"/>
    <dgm:cxn modelId="{399BEE79-546C-4F67-8198-5540FED9316E}" type="presParOf" srcId="{E9677A6F-5274-4128-AFD3-E486665B5386}" destId="{2E7E50C5-D975-4960-B5A8-C7BB630BE984}" srcOrd="1" destOrd="0" presId="urn:microsoft.com/office/officeart/2005/8/layout/pyramid1"/>
    <dgm:cxn modelId="{4AFDBD2B-C3D7-4780-97BA-7A5C270791C3}" type="presParOf" srcId="{C00D9031-8D52-4F87-A94A-8FC917DB0C65}" destId="{D66C8B5B-7491-4A21-AC95-CACB9940DF62}" srcOrd="11" destOrd="0" presId="urn:microsoft.com/office/officeart/2005/8/layout/pyramid1"/>
    <dgm:cxn modelId="{2BED18CC-8332-4344-A748-713D308791A5}" type="presParOf" srcId="{D66C8B5B-7491-4A21-AC95-CACB9940DF62}" destId="{2706BED2-8B51-46C0-B7AE-50CC28F4D0C1}" srcOrd="0" destOrd="0" presId="urn:microsoft.com/office/officeart/2005/8/layout/pyramid1"/>
    <dgm:cxn modelId="{4FD9CE98-7443-4697-9193-E56F0EEBF0D9}" type="presParOf" srcId="{D66C8B5B-7491-4A21-AC95-CACB9940DF62}" destId="{2417F96F-4555-43B3-BC1B-AF04ECA666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6D3F52-BDA4-42D6-B6EA-5AF67E0C56F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7B8F31A-06BC-456D-B7CF-F402F0B1C510}">
      <dgm:prSet phldrT="[Texto]" custT="1"/>
      <dgm:spPr/>
      <dgm:t>
        <a:bodyPr/>
        <a:lstStyle/>
        <a:p>
          <a:r>
            <a:rPr lang="es-AR" sz="1800" dirty="0" smtClean="0"/>
            <a:t>Mediante visitas in situ y entrevistas con la cúpula militar y los responsables de cada una de las áreas en diferentes instancias de manera cronológica y de acuerdo al grado de disponibilidad, en los cuales se pudo recolectar las anécdotas en cada periodo </a:t>
          </a:r>
          <a:endParaRPr lang="es-EC" sz="1800" dirty="0"/>
        </a:p>
      </dgm:t>
    </dgm:pt>
    <dgm:pt modelId="{C5C6EE96-C06C-41D4-B0AE-504792BEEEF8}" type="parTrans" cxnId="{861ED37D-8DC0-4E5E-BCF8-306CE927ED2B}">
      <dgm:prSet/>
      <dgm:spPr/>
      <dgm:t>
        <a:bodyPr/>
        <a:lstStyle/>
        <a:p>
          <a:endParaRPr lang="es-EC"/>
        </a:p>
      </dgm:t>
    </dgm:pt>
    <dgm:pt modelId="{2AB62ECC-2FA9-45C3-BD13-A4F1074A50BD}" type="sibTrans" cxnId="{861ED37D-8DC0-4E5E-BCF8-306CE927ED2B}">
      <dgm:prSet/>
      <dgm:spPr/>
      <dgm:t>
        <a:bodyPr/>
        <a:lstStyle/>
        <a:p>
          <a:endParaRPr lang="es-EC"/>
        </a:p>
      </dgm:t>
    </dgm:pt>
    <dgm:pt modelId="{1A10916E-0B68-44EA-BB44-1738B6E181C9}">
      <dgm:prSet phldrT="[Texto]"/>
      <dgm:spPr/>
      <dgm:t>
        <a:bodyPr/>
        <a:lstStyle/>
        <a:p>
          <a:r>
            <a:rPr lang="es-AR" dirty="0" smtClean="0"/>
            <a:t>Estudio de Impacto Ambiental de la Brigada de Caballería Blindada N°11 “Galápagos” que es un estudio complementario al presente. .</a:t>
          </a:r>
          <a:endParaRPr lang="es-EC" dirty="0"/>
        </a:p>
      </dgm:t>
    </dgm:pt>
    <dgm:pt modelId="{7CB44520-81F6-4066-9944-D6E994398CF0}" type="parTrans" cxnId="{B2F4271C-542C-414E-9B4F-6597F89C401E}">
      <dgm:prSet/>
      <dgm:spPr/>
      <dgm:t>
        <a:bodyPr/>
        <a:lstStyle/>
        <a:p>
          <a:endParaRPr lang="es-EC"/>
        </a:p>
      </dgm:t>
    </dgm:pt>
    <dgm:pt modelId="{D2C8EF8B-22B8-4F9D-A9ED-B9AFFC9116DC}" type="sibTrans" cxnId="{B2F4271C-542C-414E-9B4F-6597F89C401E}">
      <dgm:prSet/>
      <dgm:spPr/>
      <dgm:t>
        <a:bodyPr/>
        <a:lstStyle/>
        <a:p>
          <a:endParaRPr lang="es-EC"/>
        </a:p>
      </dgm:t>
    </dgm:pt>
    <dgm:pt modelId="{5C0B3FB9-B832-4590-8DF5-E84B7699E830}">
      <dgm:prSet phldrT="[Texto]"/>
      <dgm:spPr/>
      <dgm:t>
        <a:bodyPr/>
        <a:lstStyle/>
        <a:p>
          <a:r>
            <a:rPr lang="es-ES_tradnl" b="1" u="none" dirty="0" smtClean="0"/>
            <a:t>Recopilación de información interna.</a:t>
          </a:r>
          <a:endParaRPr lang="es-EC" dirty="0"/>
        </a:p>
      </dgm:t>
    </dgm:pt>
    <dgm:pt modelId="{43864064-D87A-4A78-987A-CCBE489C3CAC}" type="parTrans" cxnId="{93732C6A-1703-4AEB-9F3C-ADC698DECB11}">
      <dgm:prSet/>
      <dgm:spPr/>
      <dgm:t>
        <a:bodyPr/>
        <a:lstStyle/>
        <a:p>
          <a:endParaRPr lang="es-EC"/>
        </a:p>
      </dgm:t>
    </dgm:pt>
    <dgm:pt modelId="{DF2936BA-D1E1-49B1-B6B2-AEEB4895CE54}" type="sibTrans" cxnId="{93732C6A-1703-4AEB-9F3C-ADC698DECB11}">
      <dgm:prSet/>
      <dgm:spPr/>
      <dgm:t>
        <a:bodyPr/>
        <a:lstStyle/>
        <a:p>
          <a:endParaRPr lang="es-EC"/>
        </a:p>
      </dgm:t>
    </dgm:pt>
    <dgm:pt modelId="{DA2E96EA-F10E-4DEF-86B6-98F97F34FA56}" type="pres">
      <dgm:prSet presAssocID="{BC6D3F52-BDA4-42D6-B6EA-5AF67E0C56F8}" presName="Name0" presStyleCnt="0">
        <dgm:presLayoutVars>
          <dgm:dir/>
          <dgm:resizeHandles val="exact"/>
        </dgm:presLayoutVars>
      </dgm:prSet>
      <dgm:spPr/>
    </dgm:pt>
    <dgm:pt modelId="{ED9953E4-8E29-401D-981E-19523BE18F5B}" type="pres">
      <dgm:prSet presAssocID="{BC6D3F52-BDA4-42D6-B6EA-5AF67E0C56F8}" presName="vNodes" presStyleCnt="0"/>
      <dgm:spPr/>
    </dgm:pt>
    <dgm:pt modelId="{22802742-B1D5-4CCB-BC9B-DEA8EA56C8A1}" type="pres">
      <dgm:prSet presAssocID="{B7B8F31A-06BC-456D-B7CF-F402F0B1C510}" presName="node" presStyleLbl="node1" presStyleIdx="0" presStyleCnt="3" custScaleX="674043" custScaleY="1785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8AC36-5CD7-44FB-84A9-AEFE368FF06F}" type="pres">
      <dgm:prSet presAssocID="{2AB62ECC-2FA9-45C3-BD13-A4F1074A50BD}" presName="spacerT" presStyleCnt="0"/>
      <dgm:spPr/>
    </dgm:pt>
    <dgm:pt modelId="{176C5931-659F-4EC1-8FBE-D181DF9047D7}" type="pres">
      <dgm:prSet presAssocID="{2AB62ECC-2FA9-45C3-BD13-A4F1074A50B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1C654A2-BFC4-42FF-8855-F8A9B67CF581}" type="pres">
      <dgm:prSet presAssocID="{2AB62ECC-2FA9-45C3-BD13-A4F1074A50BD}" presName="spacerB" presStyleCnt="0"/>
      <dgm:spPr/>
    </dgm:pt>
    <dgm:pt modelId="{5F84A388-429D-4086-8718-6227773508D2}" type="pres">
      <dgm:prSet presAssocID="{1A10916E-0B68-44EA-BB44-1738B6E181C9}" presName="node" presStyleLbl="node1" presStyleIdx="1" presStyleCnt="3" custScaleX="6143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CD516D-0A3D-47FB-874E-4C38A7B48BBC}" type="pres">
      <dgm:prSet presAssocID="{BC6D3F52-BDA4-42D6-B6EA-5AF67E0C56F8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BA7E40A1-3F46-472E-B145-50342A3E6401}" type="pres">
      <dgm:prSet presAssocID="{BC6D3F52-BDA4-42D6-B6EA-5AF67E0C56F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0DC575E-44AF-470B-97E1-53AEE93E401D}" type="pres">
      <dgm:prSet presAssocID="{BC6D3F52-BDA4-42D6-B6EA-5AF67E0C56F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31F0D4-3098-4386-A829-03E6B3C95B73}" type="presOf" srcId="{2AB62ECC-2FA9-45C3-BD13-A4F1074A50BD}" destId="{176C5931-659F-4EC1-8FBE-D181DF9047D7}" srcOrd="0" destOrd="0" presId="urn:microsoft.com/office/officeart/2005/8/layout/equation2"/>
    <dgm:cxn modelId="{BCD609EF-4B4D-4EF7-BDB7-147FF63480E0}" type="presOf" srcId="{5C0B3FB9-B832-4590-8DF5-E84B7699E830}" destId="{E0DC575E-44AF-470B-97E1-53AEE93E401D}" srcOrd="0" destOrd="0" presId="urn:microsoft.com/office/officeart/2005/8/layout/equation2"/>
    <dgm:cxn modelId="{1C83F79F-C3EA-4C77-83DF-3F6F58FD48A5}" type="presOf" srcId="{D2C8EF8B-22B8-4F9D-A9ED-B9AFFC9116DC}" destId="{BFCD516D-0A3D-47FB-874E-4C38A7B48BBC}" srcOrd="0" destOrd="0" presId="urn:microsoft.com/office/officeart/2005/8/layout/equation2"/>
    <dgm:cxn modelId="{B2F4271C-542C-414E-9B4F-6597F89C401E}" srcId="{BC6D3F52-BDA4-42D6-B6EA-5AF67E0C56F8}" destId="{1A10916E-0B68-44EA-BB44-1738B6E181C9}" srcOrd="1" destOrd="0" parTransId="{7CB44520-81F6-4066-9944-D6E994398CF0}" sibTransId="{D2C8EF8B-22B8-4F9D-A9ED-B9AFFC9116DC}"/>
    <dgm:cxn modelId="{3E914B83-5921-416F-A2EB-4C6EC44AA1A8}" type="presOf" srcId="{B7B8F31A-06BC-456D-B7CF-F402F0B1C510}" destId="{22802742-B1D5-4CCB-BC9B-DEA8EA56C8A1}" srcOrd="0" destOrd="0" presId="urn:microsoft.com/office/officeart/2005/8/layout/equation2"/>
    <dgm:cxn modelId="{83896F92-226C-4173-91F5-54FBE3910D1B}" type="presOf" srcId="{1A10916E-0B68-44EA-BB44-1738B6E181C9}" destId="{5F84A388-429D-4086-8718-6227773508D2}" srcOrd="0" destOrd="0" presId="urn:microsoft.com/office/officeart/2005/8/layout/equation2"/>
    <dgm:cxn modelId="{93732C6A-1703-4AEB-9F3C-ADC698DECB11}" srcId="{BC6D3F52-BDA4-42D6-B6EA-5AF67E0C56F8}" destId="{5C0B3FB9-B832-4590-8DF5-E84B7699E830}" srcOrd="2" destOrd="0" parTransId="{43864064-D87A-4A78-987A-CCBE489C3CAC}" sibTransId="{DF2936BA-D1E1-49B1-B6B2-AEEB4895CE54}"/>
    <dgm:cxn modelId="{E926BC6A-5E13-44FF-9227-F3E8941AFF72}" type="presOf" srcId="{BC6D3F52-BDA4-42D6-B6EA-5AF67E0C56F8}" destId="{DA2E96EA-F10E-4DEF-86B6-98F97F34FA56}" srcOrd="0" destOrd="0" presId="urn:microsoft.com/office/officeart/2005/8/layout/equation2"/>
    <dgm:cxn modelId="{861ED37D-8DC0-4E5E-BCF8-306CE927ED2B}" srcId="{BC6D3F52-BDA4-42D6-B6EA-5AF67E0C56F8}" destId="{B7B8F31A-06BC-456D-B7CF-F402F0B1C510}" srcOrd="0" destOrd="0" parTransId="{C5C6EE96-C06C-41D4-B0AE-504792BEEEF8}" sibTransId="{2AB62ECC-2FA9-45C3-BD13-A4F1074A50BD}"/>
    <dgm:cxn modelId="{85DBCD51-BBD6-41A5-BB34-C6A09E7E5F36}" type="presOf" srcId="{D2C8EF8B-22B8-4F9D-A9ED-B9AFFC9116DC}" destId="{BA7E40A1-3F46-472E-B145-50342A3E6401}" srcOrd="1" destOrd="0" presId="urn:microsoft.com/office/officeart/2005/8/layout/equation2"/>
    <dgm:cxn modelId="{F95223F4-F4BE-4F5D-8A83-B36BA1425BC9}" type="presParOf" srcId="{DA2E96EA-F10E-4DEF-86B6-98F97F34FA56}" destId="{ED9953E4-8E29-401D-981E-19523BE18F5B}" srcOrd="0" destOrd="0" presId="urn:microsoft.com/office/officeart/2005/8/layout/equation2"/>
    <dgm:cxn modelId="{B0147FF0-6E7F-4A4E-99F6-8AC44099ABCF}" type="presParOf" srcId="{ED9953E4-8E29-401D-981E-19523BE18F5B}" destId="{22802742-B1D5-4CCB-BC9B-DEA8EA56C8A1}" srcOrd="0" destOrd="0" presId="urn:microsoft.com/office/officeart/2005/8/layout/equation2"/>
    <dgm:cxn modelId="{ED387F8B-B145-4BA2-B711-22BAF1AB4FB2}" type="presParOf" srcId="{ED9953E4-8E29-401D-981E-19523BE18F5B}" destId="{E568AC36-5CD7-44FB-84A9-AEFE368FF06F}" srcOrd="1" destOrd="0" presId="urn:microsoft.com/office/officeart/2005/8/layout/equation2"/>
    <dgm:cxn modelId="{71FB5EB7-E557-4D59-997F-C4FBC89BC225}" type="presParOf" srcId="{ED9953E4-8E29-401D-981E-19523BE18F5B}" destId="{176C5931-659F-4EC1-8FBE-D181DF9047D7}" srcOrd="2" destOrd="0" presId="urn:microsoft.com/office/officeart/2005/8/layout/equation2"/>
    <dgm:cxn modelId="{20A743F3-3FAD-4DA4-A3E8-915B1C4EC89B}" type="presParOf" srcId="{ED9953E4-8E29-401D-981E-19523BE18F5B}" destId="{41C654A2-BFC4-42FF-8855-F8A9B67CF581}" srcOrd="3" destOrd="0" presId="urn:microsoft.com/office/officeart/2005/8/layout/equation2"/>
    <dgm:cxn modelId="{38EBC825-1BE8-49A5-B14A-32F70410E2A3}" type="presParOf" srcId="{ED9953E4-8E29-401D-981E-19523BE18F5B}" destId="{5F84A388-429D-4086-8718-6227773508D2}" srcOrd="4" destOrd="0" presId="urn:microsoft.com/office/officeart/2005/8/layout/equation2"/>
    <dgm:cxn modelId="{D45B0ED3-4411-4044-9A48-4CE63A263B09}" type="presParOf" srcId="{DA2E96EA-F10E-4DEF-86B6-98F97F34FA56}" destId="{BFCD516D-0A3D-47FB-874E-4C38A7B48BBC}" srcOrd="1" destOrd="0" presId="urn:microsoft.com/office/officeart/2005/8/layout/equation2"/>
    <dgm:cxn modelId="{AE9371B5-D318-4DA8-8125-03D22DBE3497}" type="presParOf" srcId="{BFCD516D-0A3D-47FB-874E-4C38A7B48BBC}" destId="{BA7E40A1-3F46-472E-B145-50342A3E6401}" srcOrd="0" destOrd="0" presId="urn:microsoft.com/office/officeart/2005/8/layout/equation2"/>
    <dgm:cxn modelId="{2D19C4FD-0F36-4F1A-ADDD-D49F0EC3CF66}" type="presParOf" srcId="{DA2E96EA-F10E-4DEF-86B6-98F97F34FA56}" destId="{E0DC575E-44AF-470B-97E1-53AEE93E401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FA84EB-CF1B-4B65-9AED-6BF52A0CFE5D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584CA39-3B50-452E-9E32-FAD629ECBF38}">
      <dgm:prSet custT="1"/>
      <dgm:spPr/>
      <dgm:t>
        <a:bodyPr/>
        <a:lstStyle/>
        <a:p>
          <a:r>
            <a:rPr lang="es-EC" sz="1600" dirty="0" smtClean="0"/>
            <a:t>Origen</a:t>
          </a:r>
          <a:endParaRPr lang="es-EC" sz="1600" dirty="0"/>
        </a:p>
      </dgm:t>
    </dgm:pt>
    <dgm:pt modelId="{B567E0D7-57DF-41E8-9FBC-CDAD66F8283E}" type="parTrans" cxnId="{C504B702-F934-42C6-B27C-10092ACA1BDE}">
      <dgm:prSet/>
      <dgm:spPr/>
      <dgm:t>
        <a:bodyPr/>
        <a:lstStyle/>
        <a:p>
          <a:endParaRPr lang="es-EC" sz="1600"/>
        </a:p>
      </dgm:t>
    </dgm:pt>
    <dgm:pt modelId="{7FCCF0B9-C735-40AE-BD33-E76BCB87EF57}" type="sibTrans" cxnId="{C504B702-F934-42C6-B27C-10092ACA1BD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 sz="1600"/>
        </a:p>
      </dgm:t>
    </dgm:pt>
    <dgm:pt modelId="{D19F0DB9-9968-4451-B7CC-62822CBDD7E6}">
      <dgm:prSet phldrT="[Texto]" custT="1"/>
      <dgm:spPr/>
      <dgm:t>
        <a:bodyPr/>
        <a:lstStyle/>
        <a:p>
          <a:r>
            <a:rPr lang="es-EC" sz="1600" dirty="0" smtClean="0"/>
            <a:t>Ubicación</a:t>
          </a:r>
          <a:endParaRPr lang="es-EC" sz="1600" dirty="0"/>
        </a:p>
      </dgm:t>
    </dgm:pt>
    <dgm:pt modelId="{76F55569-F565-46B6-B7BF-FCD968B113BE}" type="parTrans" cxnId="{84484063-432C-443A-AE31-4B0FF69E7A1B}">
      <dgm:prSet/>
      <dgm:spPr/>
      <dgm:t>
        <a:bodyPr/>
        <a:lstStyle/>
        <a:p>
          <a:endParaRPr lang="es-EC" sz="1600"/>
        </a:p>
      </dgm:t>
    </dgm:pt>
    <dgm:pt modelId="{BBB1C4E8-383F-4DD4-BE4C-EEDD47BA0BF3}" type="sibTrans" cxnId="{84484063-432C-443A-AE31-4B0FF69E7A1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 sz="1600"/>
        </a:p>
      </dgm:t>
    </dgm:pt>
    <dgm:pt modelId="{BFAE6EAD-3AA0-4A5A-A17F-FC36E3B35A78}">
      <dgm:prSet custT="1"/>
      <dgm:spPr/>
      <dgm:t>
        <a:bodyPr/>
        <a:lstStyle/>
        <a:p>
          <a:r>
            <a:rPr lang="es-EC" sz="1600" dirty="0" smtClean="0"/>
            <a:t>Servicios básicos</a:t>
          </a:r>
          <a:endParaRPr lang="es-EC" sz="1600" dirty="0"/>
        </a:p>
      </dgm:t>
    </dgm:pt>
    <dgm:pt modelId="{551EF947-D7F8-4226-852B-206F8975BDCC}" type="parTrans" cxnId="{138C312A-A2AF-4F92-A7AB-809B1004143F}">
      <dgm:prSet/>
      <dgm:spPr/>
      <dgm:t>
        <a:bodyPr/>
        <a:lstStyle/>
        <a:p>
          <a:endParaRPr lang="es-EC" sz="1600"/>
        </a:p>
      </dgm:t>
    </dgm:pt>
    <dgm:pt modelId="{9199F77D-55D5-4EE7-8B38-9EF14C3824C4}" type="sibTrans" cxnId="{138C312A-A2AF-4F92-A7AB-809B1004143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 sz="1600"/>
        </a:p>
      </dgm:t>
    </dgm:pt>
    <dgm:pt modelId="{FFD9E60B-40C0-40C4-A82A-58B9BC3A2182}">
      <dgm:prSet custT="1"/>
      <dgm:spPr/>
      <dgm:t>
        <a:bodyPr/>
        <a:lstStyle/>
        <a:p>
          <a:r>
            <a:rPr lang="es-EC" sz="1600" dirty="0" smtClean="0"/>
            <a:t>Unidades</a:t>
          </a:r>
          <a:endParaRPr lang="es-EC" sz="1600" dirty="0"/>
        </a:p>
      </dgm:t>
    </dgm:pt>
    <dgm:pt modelId="{A88F8135-F778-4422-A0E3-234C55B16EC7}" type="parTrans" cxnId="{27915253-06E1-4D9A-B86F-11BDCEEEE4A9}">
      <dgm:prSet/>
      <dgm:spPr/>
      <dgm:t>
        <a:bodyPr/>
        <a:lstStyle/>
        <a:p>
          <a:endParaRPr lang="es-EC" sz="1600"/>
        </a:p>
      </dgm:t>
    </dgm:pt>
    <dgm:pt modelId="{0304734B-0178-48EC-8D29-3F70A556F884}" type="sibTrans" cxnId="{27915253-06E1-4D9A-B86F-11BDCEEEE4A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 sz="1600"/>
        </a:p>
      </dgm:t>
    </dgm:pt>
    <dgm:pt modelId="{54BE6E20-AAD7-4CE5-8AFE-6264A845064C}" type="pres">
      <dgm:prSet presAssocID="{3CFA84EB-CF1B-4B65-9AED-6BF52A0CFE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808ACC4-5782-4755-9033-0AC6409E776F}" type="pres">
      <dgm:prSet presAssocID="{3CFA84EB-CF1B-4B65-9AED-6BF52A0CFE5D}" presName="dot1" presStyleLbl="alignNode1" presStyleIdx="0" presStyleCnt="13"/>
      <dgm:spPr/>
    </dgm:pt>
    <dgm:pt modelId="{759C5712-7A9E-4E91-9D7D-5F978711EA8B}" type="pres">
      <dgm:prSet presAssocID="{3CFA84EB-CF1B-4B65-9AED-6BF52A0CFE5D}" presName="dot2" presStyleLbl="alignNode1" presStyleIdx="1" presStyleCnt="13"/>
      <dgm:spPr/>
    </dgm:pt>
    <dgm:pt modelId="{9557D85D-6EEA-4FE8-8E2C-17E5BCA64942}" type="pres">
      <dgm:prSet presAssocID="{3CFA84EB-CF1B-4B65-9AED-6BF52A0CFE5D}" presName="dot3" presStyleLbl="alignNode1" presStyleIdx="2" presStyleCnt="13"/>
      <dgm:spPr/>
    </dgm:pt>
    <dgm:pt modelId="{DF8498C8-D23F-48DC-B49C-FFF77D926A37}" type="pres">
      <dgm:prSet presAssocID="{3CFA84EB-CF1B-4B65-9AED-6BF52A0CFE5D}" presName="dot4" presStyleLbl="alignNode1" presStyleIdx="3" presStyleCnt="13"/>
      <dgm:spPr/>
    </dgm:pt>
    <dgm:pt modelId="{2D3C24BD-F206-42CD-97CD-9C0904A3570C}" type="pres">
      <dgm:prSet presAssocID="{3CFA84EB-CF1B-4B65-9AED-6BF52A0CFE5D}" presName="dot5" presStyleLbl="alignNode1" presStyleIdx="4" presStyleCnt="13"/>
      <dgm:spPr/>
    </dgm:pt>
    <dgm:pt modelId="{937EBD2E-99A4-4185-BD7A-D213F3211603}" type="pres">
      <dgm:prSet presAssocID="{3CFA84EB-CF1B-4B65-9AED-6BF52A0CFE5D}" presName="dot6" presStyleLbl="alignNode1" presStyleIdx="5" presStyleCnt="13"/>
      <dgm:spPr/>
    </dgm:pt>
    <dgm:pt modelId="{AFC0DF49-4DAC-4263-9153-792A5EA45809}" type="pres">
      <dgm:prSet presAssocID="{3CFA84EB-CF1B-4B65-9AED-6BF52A0CFE5D}" presName="dotArrow1" presStyleLbl="alignNode1" presStyleIdx="6" presStyleCnt="13"/>
      <dgm:spPr/>
    </dgm:pt>
    <dgm:pt modelId="{B9200B33-CBF9-4B92-B023-5F5FF6BA02CF}" type="pres">
      <dgm:prSet presAssocID="{3CFA84EB-CF1B-4B65-9AED-6BF52A0CFE5D}" presName="dotArrow2" presStyleLbl="alignNode1" presStyleIdx="7" presStyleCnt="13"/>
      <dgm:spPr/>
    </dgm:pt>
    <dgm:pt modelId="{A80C9197-4CAF-46FD-B5BB-4F6ECC937F02}" type="pres">
      <dgm:prSet presAssocID="{3CFA84EB-CF1B-4B65-9AED-6BF52A0CFE5D}" presName="dotArrow3" presStyleLbl="alignNode1" presStyleIdx="8" presStyleCnt="13"/>
      <dgm:spPr/>
    </dgm:pt>
    <dgm:pt modelId="{2F79C43C-6DDC-444E-A4E5-E7369F7C2E93}" type="pres">
      <dgm:prSet presAssocID="{3CFA84EB-CF1B-4B65-9AED-6BF52A0CFE5D}" presName="dotArrow4" presStyleLbl="alignNode1" presStyleIdx="9" presStyleCnt="13"/>
      <dgm:spPr/>
    </dgm:pt>
    <dgm:pt modelId="{D8C0089E-4B5F-4555-A7A5-EC8D6A369BB5}" type="pres">
      <dgm:prSet presAssocID="{3CFA84EB-CF1B-4B65-9AED-6BF52A0CFE5D}" presName="dotArrow5" presStyleLbl="alignNode1" presStyleIdx="10" presStyleCnt="13"/>
      <dgm:spPr/>
    </dgm:pt>
    <dgm:pt modelId="{358EFBBF-A00C-4BEF-A904-71C0123C2D24}" type="pres">
      <dgm:prSet presAssocID="{3CFA84EB-CF1B-4B65-9AED-6BF52A0CFE5D}" presName="dotArrow6" presStyleLbl="alignNode1" presStyleIdx="11" presStyleCnt="13"/>
      <dgm:spPr/>
    </dgm:pt>
    <dgm:pt modelId="{AA6152C0-13D1-4124-A261-D9A997AE65F5}" type="pres">
      <dgm:prSet presAssocID="{3CFA84EB-CF1B-4B65-9AED-6BF52A0CFE5D}" presName="dotArrow7" presStyleLbl="alignNode1" presStyleIdx="12" presStyleCnt="13"/>
      <dgm:spPr/>
    </dgm:pt>
    <dgm:pt modelId="{4D426F19-EE02-47CF-9777-D1FABE6A4FC1}" type="pres">
      <dgm:prSet presAssocID="{A584CA39-3B50-452E-9E32-FAD629ECBF38}" presName="parTx1" presStyleLbl="node1" presStyleIdx="0" presStyleCnt="4"/>
      <dgm:spPr/>
      <dgm:t>
        <a:bodyPr/>
        <a:lstStyle/>
        <a:p>
          <a:endParaRPr lang="es-EC"/>
        </a:p>
      </dgm:t>
    </dgm:pt>
    <dgm:pt modelId="{41D24C5A-E6FB-4C70-9C0E-B75DEAA17C32}" type="pres">
      <dgm:prSet presAssocID="{7FCCF0B9-C735-40AE-BD33-E76BCB87EF57}" presName="picture1" presStyleCnt="0"/>
      <dgm:spPr/>
    </dgm:pt>
    <dgm:pt modelId="{808453E4-8757-4083-AAB8-FD82E8CF9040}" type="pres">
      <dgm:prSet presAssocID="{7FCCF0B9-C735-40AE-BD33-E76BCB87EF57}" presName="imageRepeatNode" presStyleLbl="fgImgPlace1" presStyleIdx="0" presStyleCnt="4"/>
      <dgm:spPr/>
      <dgm:t>
        <a:bodyPr/>
        <a:lstStyle/>
        <a:p>
          <a:endParaRPr lang="es-EC"/>
        </a:p>
      </dgm:t>
    </dgm:pt>
    <dgm:pt modelId="{0B0D1C0D-202C-4326-8FEF-989C69CB488B}" type="pres">
      <dgm:prSet presAssocID="{D19F0DB9-9968-4451-B7CC-62822CBDD7E6}" presName="parTx2" presStyleLbl="node1" presStyleIdx="1" presStyleCnt="4"/>
      <dgm:spPr/>
      <dgm:t>
        <a:bodyPr/>
        <a:lstStyle/>
        <a:p>
          <a:endParaRPr lang="es-EC"/>
        </a:p>
      </dgm:t>
    </dgm:pt>
    <dgm:pt modelId="{3FB65623-BC6F-4281-86B0-BF2CDA26CA9B}" type="pres">
      <dgm:prSet presAssocID="{BBB1C4E8-383F-4DD4-BE4C-EEDD47BA0BF3}" presName="picture2" presStyleCnt="0"/>
      <dgm:spPr/>
    </dgm:pt>
    <dgm:pt modelId="{95A9BAD7-AF5D-4F58-9301-33C1D3E3FE9D}" type="pres">
      <dgm:prSet presAssocID="{BBB1C4E8-383F-4DD4-BE4C-EEDD47BA0BF3}" presName="imageRepeatNode" presStyleLbl="fgImgPlace1" presStyleIdx="1" presStyleCnt="4"/>
      <dgm:spPr/>
      <dgm:t>
        <a:bodyPr/>
        <a:lstStyle/>
        <a:p>
          <a:endParaRPr lang="es-EC"/>
        </a:p>
      </dgm:t>
    </dgm:pt>
    <dgm:pt modelId="{0316CE31-E17C-4658-8241-EFF57DE3812D}" type="pres">
      <dgm:prSet presAssocID="{BFAE6EAD-3AA0-4A5A-A17F-FC36E3B35A78}" presName="parTx3" presStyleLbl="node1" presStyleIdx="2" presStyleCnt="4"/>
      <dgm:spPr/>
      <dgm:t>
        <a:bodyPr/>
        <a:lstStyle/>
        <a:p>
          <a:endParaRPr lang="es-EC"/>
        </a:p>
      </dgm:t>
    </dgm:pt>
    <dgm:pt modelId="{DEFB78A4-87CE-4ED0-B9E4-4B9973841435}" type="pres">
      <dgm:prSet presAssocID="{9199F77D-55D5-4EE7-8B38-9EF14C3824C4}" presName="picture3" presStyleCnt="0"/>
      <dgm:spPr/>
    </dgm:pt>
    <dgm:pt modelId="{9D615DDC-D70E-4341-ACE6-000476431902}" type="pres">
      <dgm:prSet presAssocID="{9199F77D-55D5-4EE7-8B38-9EF14C3824C4}" presName="imageRepeatNode" presStyleLbl="fgImgPlace1" presStyleIdx="2" presStyleCnt="4"/>
      <dgm:spPr/>
      <dgm:t>
        <a:bodyPr/>
        <a:lstStyle/>
        <a:p>
          <a:endParaRPr lang="es-EC"/>
        </a:p>
      </dgm:t>
    </dgm:pt>
    <dgm:pt modelId="{CFE34E9A-5AFB-4895-8F59-C6DF56A13078}" type="pres">
      <dgm:prSet presAssocID="{FFD9E60B-40C0-40C4-A82A-58B9BC3A2182}" presName="parTx4" presStyleLbl="node1" presStyleIdx="3" presStyleCnt="4"/>
      <dgm:spPr/>
      <dgm:t>
        <a:bodyPr/>
        <a:lstStyle/>
        <a:p>
          <a:endParaRPr lang="es-EC"/>
        </a:p>
      </dgm:t>
    </dgm:pt>
    <dgm:pt modelId="{078B5FEA-5F01-4473-B10F-5D777C5CC39F}" type="pres">
      <dgm:prSet presAssocID="{0304734B-0178-48EC-8D29-3F70A556F884}" presName="picture4" presStyleCnt="0"/>
      <dgm:spPr/>
    </dgm:pt>
    <dgm:pt modelId="{34FE47F1-FC94-488D-9B8D-CDA4E6573822}" type="pres">
      <dgm:prSet presAssocID="{0304734B-0178-48EC-8D29-3F70A556F884}" presName="imageRepeatNode" presStyleLbl="fgImgPlace1" presStyleIdx="3" presStyleCnt="4"/>
      <dgm:spPr/>
      <dgm:t>
        <a:bodyPr/>
        <a:lstStyle/>
        <a:p>
          <a:endParaRPr lang="es-EC"/>
        </a:p>
      </dgm:t>
    </dgm:pt>
  </dgm:ptLst>
  <dgm:cxnLst>
    <dgm:cxn modelId="{14962E82-A861-4CF6-9D5C-951F90F08748}" type="presOf" srcId="{7FCCF0B9-C735-40AE-BD33-E76BCB87EF57}" destId="{808453E4-8757-4083-AAB8-FD82E8CF9040}" srcOrd="0" destOrd="0" presId="urn:microsoft.com/office/officeart/2008/layout/AscendingPictureAccentProcess"/>
    <dgm:cxn modelId="{CCDDB4A7-5AAA-4502-9C0A-557476B2F6DA}" type="presOf" srcId="{A584CA39-3B50-452E-9E32-FAD629ECBF38}" destId="{4D426F19-EE02-47CF-9777-D1FABE6A4FC1}" srcOrd="0" destOrd="0" presId="urn:microsoft.com/office/officeart/2008/layout/AscendingPictureAccentProcess"/>
    <dgm:cxn modelId="{2E90F9FD-C471-4E8B-BF83-DF60FB8953C5}" type="presOf" srcId="{BBB1C4E8-383F-4DD4-BE4C-EEDD47BA0BF3}" destId="{95A9BAD7-AF5D-4F58-9301-33C1D3E3FE9D}" srcOrd="0" destOrd="0" presId="urn:microsoft.com/office/officeart/2008/layout/AscendingPictureAccentProcess"/>
    <dgm:cxn modelId="{138C312A-A2AF-4F92-A7AB-809B1004143F}" srcId="{3CFA84EB-CF1B-4B65-9AED-6BF52A0CFE5D}" destId="{BFAE6EAD-3AA0-4A5A-A17F-FC36E3B35A78}" srcOrd="2" destOrd="0" parTransId="{551EF947-D7F8-4226-852B-206F8975BDCC}" sibTransId="{9199F77D-55D5-4EE7-8B38-9EF14C3824C4}"/>
    <dgm:cxn modelId="{F37F6A9A-CA04-4078-91BB-ACF26FBBB28E}" type="presOf" srcId="{0304734B-0178-48EC-8D29-3F70A556F884}" destId="{34FE47F1-FC94-488D-9B8D-CDA4E6573822}" srcOrd="0" destOrd="0" presId="urn:microsoft.com/office/officeart/2008/layout/AscendingPictureAccentProcess"/>
    <dgm:cxn modelId="{C504B702-F934-42C6-B27C-10092ACA1BDE}" srcId="{3CFA84EB-CF1B-4B65-9AED-6BF52A0CFE5D}" destId="{A584CA39-3B50-452E-9E32-FAD629ECBF38}" srcOrd="0" destOrd="0" parTransId="{B567E0D7-57DF-41E8-9FBC-CDAD66F8283E}" sibTransId="{7FCCF0B9-C735-40AE-BD33-E76BCB87EF57}"/>
    <dgm:cxn modelId="{27915253-06E1-4D9A-B86F-11BDCEEEE4A9}" srcId="{3CFA84EB-CF1B-4B65-9AED-6BF52A0CFE5D}" destId="{FFD9E60B-40C0-40C4-A82A-58B9BC3A2182}" srcOrd="3" destOrd="0" parTransId="{A88F8135-F778-4422-A0E3-234C55B16EC7}" sibTransId="{0304734B-0178-48EC-8D29-3F70A556F884}"/>
    <dgm:cxn modelId="{84484063-432C-443A-AE31-4B0FF69E7A1B}" srcId="{3CFA84EB-CF1B-4B65-9AED-6BF52A0CFE5D}" destId="{D19F0DB9-9968-4451-B7CC-62822CBDD7E6}" srcOrd="1" destOrd="0" parTransId="{76F55569-F565-46B6-B7BF-FCD968B113BE}" sibTransId="{BBB1C4E8-383F-4DD4-BE4C-EEDD47BA0BF3}"/>
    <dgm:cxn modelId="{1563AB8B-AA42-407B-A8D9-4927EBF95817}" type="presOf" srcId="{9199F77D-55D5-4EE7-8B38-9EF14C3824C4}" destId="{9D615DDC-D70E-4341-ACE6-000476431902}" srcOrd="0" destOrd="0" presId="urn:microsoft.com/office/officeart/2008/layout/AscendingPictureAccentProcess"/>
    <dgm:cxn modelId="{AB333C44-7384-477F-B7F4-0717FCC4C31B}" type="presOf" srcId="{D19F0DB9-9968-4451-B7CC-62822CBDD7E6}" destId="{0B0D1C0D-202C-4326-8FEF-989C69CB488B}" srcOrd="0" destOrd="0" presId="urn:microsoft.com/office/officeart/2008/layout/AscendingPictureAccentProcess"/>
    <dgm:cxn modelId="{151389BA-6FBB-4BE6-B8B5-509D3BA65DD3}" type="presOf" srcId="{3CFA84EB-CF1B-4B65-9AED-6BF52A0CFE5D}" destId="{54BE6E20-AAD7-4CE5-8AFE-6264A845064C}" srcOrd="0" destOrd="0" presId="urn:microsoft.com/office/officeart/2008/layout/AscendingPictureAccentProcess"/>
    <dgm:cxn modelId="{715B757A-064E-4C5B-B741-750B44DA8C25}" type="presOf" srcId="{BFAE6EAD-3AA0-4A5A-A17F-FC36E3B35A78}" destId="{0316CE31-E17C-4658-8241-EFF57DE3812D}" srcOrd="0" destOrd="0" presId="urn:microsoft.com/office/officeart/2008/layout/AscendingPictureAccentProcess"/>
    <dgm:cxn modelId="{1E4FB59A-6E7A-40BA-B31A-98F4C39F9DFF}" type="presOf" srcId="{FFD9E60B-40C0-40C4-A82A-58B9BC3A2182}" destId="{CFE34E9A-5AFB-4895-8F59-C6DF56A13078}" srcOrd="0" destOrd="0" presId="urn:microsoft.com/office/officeart/2008/layout/AscendingPictureAccentProcess"/>
    <dgm:cxn modelId="{81144847-4CC8-4A8A-8DF6-FBD978B2778E}" type="presParOf" srcId="{54BE6E20-AAD7-4CE5-8AFE-6264A845064C}" destId="{B808ACC4-5782-4755-9033-0AC6409E776F}" srcOrd="0" destOrd="0" presId="urn:microsoft.com/office/officeart/2008/layout/AscendingPictureAccentProcess"/>
    <dgm:cxn modelId="{581FC4B8-76FE-4751-A19D-7631378A904D}" type="presParOf" srcId="{54BE6E20-AAD7-4CE5-8AFE-6264A845064C}" destId="{759C5712-7A9E-4E91-9D7D-5F978711EA8B}" srcOrd="1" destOrd="0" presId="urn:microsoft.com/office/officeart/2008/layout/AscendingPictureAccentProcess"/>
    <dgm:cxn modelId="{55B60820-2676-4095-AAA7-DEC8476DA8A7}" type="presParOf" srcId="{54BE6E20-AAD7-4CE5-8AFE-6264A845064C}" destId="{9557D85D-6EEA-4FE8-8E2C-17E5BCA64942}" srcOrd="2" destOrd="0" presId="urn:microsoft.com/office/officeart/2008/layout/AscendingPictureAccentProcess"/>
    <dgm:cxn modelId="{3A38F1E9-C8C5-4F1A-83E9-989AA04FD28F}" type="presParOf" srcId="{54BE6E20-AAD7-4CE5-8AFE-6264A845064C}" destId="{DF8498C8-D23F-48DC-B49C-FFF77D926A37}" srcOrd="3" destOrd="0" presId="urn:microsoft.com/office/officeart/2008/layout/AscendingPictureAccentProcess"/>
    <dgm:cxn modelId="{7149D139-8B84-483F-9B89-FACA99D13646}" type="presParOf" srcId="{54BE6E20-AAD7-4CE5-8AFE-6264A845064C}" destId="{2D3C24BD-F206-42CD-97CD-9C0904A3570C}" srcOrd="4" destOrd="0" presId="urn:microsoft.com/office/officeart/2008/layout/AscendingPictureAccentProcess"/>
    <dgm:cxn modelId="{81A214F7-921F-4F56-8DCC-399AA3F00537}" type="presParOf" srcId="{54BE6E20-AAD7-4CE5-8AFE-6264A845064C}" destId="{937EBD2E-99A4-4185-BD7A-D213F3211603}" srcOrd="5" destOrd="0" presId="urn:microsoft.com/office/officeart/2008/layout/AscendingPictureAccentProcess"/>
    <dgm:cxn modelId="{9CAA7395-57DF-4472-8A3D-C4B699D76468}" type="presParOf" srcId="{54BE6E20-AAD7-4CE5-8AFE-6264A845064C}" destId="{AFC0DF49-4DAC-4263-9153-792A5EA45809}" srcOrd="6" destOrd="0" presId="urn:microsoft.com/office/officeart/2008/layout/AscendingPictureAccentProcess"/>
    <dgm:cxn modelId="{A521C802-3A3D-48CF-9C2B-061FA574781E}" type="presParOf" srcId="{54BE6E20-AAD7-4CE5-8AFE-6264A845064C}" destId="{B9200B33-CBF9-4B92-B023-5F5FF6BA02CF}" srcOrd="7" destOrd="0" presId="urn:microsoft.com/office/officeart/2008/layout/AscendingPictureAccentProcess"/>
    <dgm:cxn modelId="{494E85E6-4A5E-46AD-B5D2-C91DB7B0ABB4}" type="presParOf" srcId="{54BE6E20-AAD7-4CE5-8AFE-6264A845064C}" destId="{A80C9197-4CAF-46FD-B5BB-4F6ECC937F02}" srcOrd="8" destOrd="0" presId="urn:microsoft.com/office/officeart/2008/layout/AscendingPictureAccentProcess"/>
    <dgm:cxn modelId="{28551D9D-A3CD-436B-9C7F-281A14FE9F80}" type="presParOf" srcId="{54BE6E20-AAD7-4CE5-8AFE-6264A845064C}" destId="{2F79C43C-6DDC-444E-A4E5-E7369F7C2E93}" srcOrd="9" destOrd="0" presId="urn:microsoft.com/office/officeart/2008/layout/AscendingPictureAccentProcess"/>
    <dgm:cxn modelId="{F76F2344-4392-410C-971D-A81AEE3BC27B}" type="presParOf" srcId="{54BE6E20-AAD7-4CE5-8AFE-6264A845064C}" destId="{D8C0089E-4B5F-4555-A7A5-EC8D6A369BB5}" srcOrd="10" destOrd="0" presId="urn:microsoft.com/office/officeart/2008/layout/AscendingPictureAccentProcess"/>
    <dgm:cxn modelId="{05710868-0456-4B73-BBD9-A70C7F3EC9A8}" type="presParOf" srcId="{54BE6E20-AAD7-4CE5-8AFE-6264A845064C}" destId="{358EFBBF-A00C-4BEF-A904-71C0123C2D24}" srcOrd="11" destOrd="0" presId="urn:microsoft.com/office/officeart/2008/layout/AscendingPictureAccentProcess"/>
    <dgm:cxn modelId="{99452B35-8A56-4B1E-B8A6-57DCEE2D9162}" type="presParOf" srcId="{54BE6E20-AAD7-4CE5-8AFE-6264A845064C}" destId="{AA6152C0-13D1-4124-A261-D9A997AE65F5}" srcOrd="12" destOrd="0" presId="urn:microsoft.com/office/officeart/2008/layout/AscendingPictureAccentProcess"/>
    <dgm:cxn modelId="{997E76FB-4E10-41FF-AAAC-B07267EE4529}" type="presParOf" srcId="{54BE6E20-AAD7-4CE5-8AFE-6264A845064C}" destId="{4D426F19-EE02-47CF-9777-D1FABE6A4FC1}" srcOrd="13" destOrd="0" presId="urn:microsoft.com/office/officeart/2008/layout/AscendingPictureAccentProcess"/>
    <dgm:cxn modelId="{020E9837-8AB4-497E-8CF5-7DB85F23AF6D}" type="presParOf" srcId="{54BE6E20-AAD7-4CE5-8AFE-6264A845064C}" destId="{41D24C5A-E6FB-4C70-9C0E-B75DEAA17C32}" srcOrd="14" destOrd="0" presId="urn:microsoft.com/office/officeart/2008/layout/AscendingPictureAccentProcess"/>
    <dgm:cxn modelId="{CC9B8186-0D47-4443-A458-B654345DD451}" type="presParOf" srcId="{41D24C5A-E6FB-4C70-9C0E-B75DEAA17C32}" destId="{808453E4-8757-4083-AAB8-FD82E8CF9040}" srcOrd="0" destOrd="0" presId="urn:microsoft.com/office/officeart/2008/layout/AscendingPictureAccentProcess"/>
    <dgm:cxn modelId="{9FF546E7-3774-40FE-AF24-416C441410F7}" type="presParOf" srcId="{54BE6E20-AAD7-4CE5-8AFE-6264A845064C}" destId="{0B0D1C0D-202C-4326-8FEF-989C69CB488B}" srcOrd="15" destOrd="0" presId="urn:microsoft.com/office/officeart/2008/layout/AscendingPictureAccentProcess"/>
    <dgm:cxn modelId="{CF58C471-B1B4-44C5-B4E5-1A6BA5F21712}" type="presParOf" srcId="{54BE6E20-AAD7-4CE5-8AFE-6264A845064C}" destId="{3FB65623-BC6F-4281-86B0-BF2CDA26CA9B}" srcOrd="16" destOrd="0" presId="urn:microsoft.com/office/officeart/2008/layout/AscendingPictureAccentProcess"/>
    <dgm:cxn modelId="{452A8638-3264-4089-BCBF-E176169D0138}" type="presParOf" srcId="{3FB65623-BC6F-4281-86B0-BF2CDA26CA9B}" destId="{95A9BAD7-AF5D-4F58-9301-33C1D3E3FE9D}" srcOrd="0" destOrd="0" presId="urn:microsoft.com/office/officeart/2008/layout/AscendingPictureAccentProcess"/>
    <dgm:cxn modelId="{9466D363-BDFB-4BF7-BF2B-224B312EEBD0}" type="presParOf" srcId="{54BE6E20-AAD7-4CE5-8AFE-6264A845064C}" destId="{0316CE31-E17C-4658-8241-EFF57DE3812D}" srcOrd="17" destOrd="0" presId="urn:microsoft.com/office/officeart/2008/layout/AscendingPictureAccentProcess"/>
    <dgm:cxn modelId="{86FBB04C-BD0C-4E36-B9AB-949E41DBD86A}" type="presParOf" srcId="{54BE6E20-AAD7-4CE5-8AFE-6264A845064C}" destId="{DEFB78A4-87CE-4ED0-B9E4-4B9973841435}" srcOrd="18" destOrd="0" presId="urn:microsoft.com/office/officeart/2008/layout/AscendingPictureAccentProcess"/>
    <dgm:cxn modelId="{7BF6817C-468D-4AAA-BF7C-A114D930D473}" type="presParOf" srcId="{DEFB78A4-87CE-4ED0-B9E4-4B9973841435}" destId="{9D615DDC-D70E-4341-ACE6-000476431902}" srcOrd="0" destOrd="0" presId="urn:microsoft.com/office/officeart/2008/layout/AscendingPictureAccentProcess"/>
    <dgm:cxn modelId="{05161A2B-7FDC-4846-B388-8E4662675079}" type="presParOf" srcId="{54BE6E20-AAD7-4CE5-8AFE-6264A845064C}" destId="{CFE34E9A-5AFB-4895-8F59-C6DF56A13078}" srcOrd="19" destOrd="0" presId="urn:microsoft.com/office/officeart/2008/layout/AscendingPictureAccentProcess"/>
    <dgm:cxn modelId="{6CCA2B33-C0AF-400F-8907-38482CC26222}" type="presParOf" srcId="{54BE6E20-AAD7-4CE5-8AFE-6264A845064C}" destId="{078B5FEA-5F01-4473-B10F-5D777C5CC39F}" srcOrd="20" destOrd="0" presId="urn:microsoft.com/office/officeart/2008/layout/AscendingPictureAccentProcess"/>
    <dgm:cxn modelId="{A6AD7064-B1A6-4C1B-999B-914D1880B68D}" type="presParOf" srcId="{078B5FEA-5F01-4473-B10F-5D777C5CC39F}" destId="{34FE47F1-FC94-488D-9B8D-CDA4E657382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21BF31-A5F1-4A3C-984D-1A512342450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4E37A4F-DDF8-4CB4-A12E-22945F3AE4DE}">
      <dgm:prSet phldrT="[Texto]"/>
      <dgm:spPr/>
      <dgm:t>
        <a:bodyPr/>
        <a:lstStyle/>
        <a:p>
          <a:r>
            <a:rPr lang="es-EC" dirty="0" smtClean="0"/>
            <a:t>1</a:t>
          </a:r>
          <a:endParaRPr lang="es-EC" dirty="0"/>
        </a:p>
      </dgm:t>
    </dgm:pt>
    <dgm:pt modelId="{982E087D-EFCE-480A-84AD-477549836317}" type="parTrans" cxnId="{CB7C4433-3033-4EE0-9F87-35A00A8BC8D1}">
      <dgm:prSet/>
      <dgm:spPr/>
      <dgm:t>
        <a:bodyPr/>
        <a:lstStyle/>
        <a:p>
          <a:endParaRPr lang="es-EC"/>
        </a:p>
      </dgm:t>
    </dgm:pt>
    <dgm:pt modelId="{0E9428B3-0D5C-4258-96E0-ADAB90DF769C}" type="sibTrans" cxnId="{CB7C4433-3033-4EE0-9F87-35A00A8BC8D1}">
      <dgm:prSet/>
      <dgm:spPr/>
      <dgm:t>
        <a:bodyPr/>
        <a:lstStyle/>
        <a:p>
          <a:endParaRPr lang="es-EC"/>
        </a:p>
      </dgm:t>
    </dgm:pt>
    <dgm:pt modelId="{177F823A-F9AA-4EDB-99C7-1C60D8636F7D}">
      <dgm:prSet phldrT="[Texto]"/>
      <dgm:spPr/>
      <dgm:t>
        <a:bodyPr/>
        <a:lstStyle/>
        <a:p>
          <a:r>
            <a:rPr lang="es-EC" dirty="0" smtClean="0"/>
            <a:t>El E´sIA analizó el marco jurídico, la actividad en funcionamiento en su fase de operación; la línea base, AID150 ha y AII 300 ha, focos contaminantes a la hacienda y CEMAB.</a:t>
          </a:r>
          <a:endParaRPr lang="es-EC" dirty="0"/>
        </a:p>
      </dgm:t>
    </dgm:pt>
    <dgm:pt modelId="{42695CDF-3FE5-4FEA-9C81-F0F671D771B0}" type="parTrans" cxnId="{99A293AF-5A5A-4501-9F20-8844C62FFB5F}">
      <dgm:prSet/>
      <dgm:spPr/>
      <dgm:t>
        <a:bodyPr/>
        <a:lstStyle/>
        <a:p>
          <a:endParaRPr lang="es-EC"/>
        </a:p>
      </dgm:t>
    </dgm:pt>
    <dgm:pt modelId="{20A27D20-6132-4C42-9E54-E98D619BD3E8}" type="sibTrans" cxnId="{99A293AF-5A5A-4501-9F20-8844C62FFB5F}">
      <dgm:prSet/>
      <dgm:spPr/>
      <dgm:t>
        <a:bodyPr/>
        <a:lstStyle/>
        <a:p>
          <a:endParaRPr lang="es-EC"/>
        </a:p>
      </dgm:t>
    </dgm:pt>
    <dgm:pt modelId="{C1DA52E6-0D1D-4784-9BD7-A74E968D6EBC}" type="pres">
      <dgm:prSet presAssocID="{BF21BF31-A5F1-4A3C-984D-1A512342450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78BC0ED-47CA-4022-BC89-9624BD45206A}" type="pres">
      <dgm:prSet presAssocID="{14E37A4F-DDF8-4CB4-A12E-22945F3AE4DE}" presName="chaos" presStyleCnt="0"/>
      <dgm:spPr/>
    </dgm:pt>
    <dgm:pt modelId="{4C18FF1E-46B0-4BB2-AEEC-FD1297BB22BD}" type="pres">
      <dgm:prSet presAssocID="{14E37A4F-DDF8-4CB4-A12E-22945F3AE4DE}" presName="parTx1" presStyleLbl="revTx" presStyleIdx="0" presStyleCnt="1"/>
      <dgm:spPr/>
      <dgm:t>
        <a:bodyPr/>
        <a:lstStyle/>
        <a:p>
          <a:endParaRPr lang="es-EC"/>
        </a:p>
      </dgm:t>
    </dgm:pt>
    <dgm:pt modelId="{7653FE0B-A987-49DF-8E26-52F8C3B5DB38}" type="pres">
      <dgm:prSet presAssocID="{14E37A4F-DDF8-4CB4-A12E-22945F3AE4DE}" presName="c1" presStyleLbl="node1" presStyleIdx="0" presStyleCnt="19"/>
      <dgm:spPr/>
    </dgm:pt>
    <dgm:pt modelId="{BB560ABB-BFFB-4271-9BB9-D5376A67B785}" type="pres">
      <dgm:prSet presAssocID="{14E37A4F-DDF8-4CB4-A12E-22945F3AE4DE}" presName="c2" presStyleLbl="node1" presStyleIdx="1" presStyleCnt="19"/>
      <dgm:spPr/>
    </dgm:pt>
    <dgm:pt modelId="{57A40B93-CCA2-4638-A2FF-47FB1EDF498D}" type="pres">
      <dgm:prSet presAssocID="{14E37A4F-DDF8-4CB4-A12E-22945F3AE4DE}" presName="c3" presStyleLbl="node1" presStyleIdx="2" presStyleCnt="19"/>
      <dgm:spPr/>
    </dgm:pt>
    <dgm:pt modelId="{787E1B1F-0078-46A1-9736-86A8235569A2}" type="pres">
      <dgm:prSet presAssocID="{14E37A4F-DDF8-4CB4-A12E-22945F3AE4DE}" presName="c4" presStyleLbl="node1" presStyleIdx="3" presStyleCnt="19"/>
      <dgm:spPr/>
    </dgm:pt>
    <dgm:pt modelId="{38B586BD-290C-4326-BF04-172D577C0B49}" type="pres">
      <dgm:prSet presAssocID="{14E37A4F-DDF8-4CB4-A12E-22945F3AE4DE}" presName="c5" presStyleLbl="node1" presStyleIdx="4" presStyleCnt="19"/>
      <dgm:spPr/>
    </dgm:pt>
    <dgm:pt modelId="{60375FA5-2CE1-4BCD-A517-2C2ABED51D74}" type="pres">
      <dgm:prSet presAssocID="{14E37A4F-DDF8-4CB4-A12E-22945F3AE4DE}" presName="c6" presStyleLbl="node1" presStyleIdx="5" presStyleCnt="19"/>
      <dgm:spPr/>
    </dgm:pt>
    <dgm:pt modelId="{1F35D5DE-1292-4FBF-A141-CA483214A661}" type="pres">
      <dgm:prSet presAssocID="{14E37A4F-DDF8-4CB4-A12E-22945F3AE4DE}" presName="c7" presStyleLbl="node1" presStyleIdx="6" presStyleCnt="19"/>
      <dgm:spPr/>
    </dgm:pt>
    <dgm:pt modelId="{8C3D64C5-6DE0-4EAB-9694-4A28D0D5A4CF}" type="pres">
      <dgm:prSet presAssocID="{14E37A4F-DDF8-4CB4-A12E-22945F3AE4DE}" presName="c8" presStyleLbl="node1" presStyleIdx="7" presStyleCnt="19"/>
      <dgm:spPr/>
    </dgm:pt>
    <dgm:pt modelId="{08B3C299-937A-43B0-80A6-9FD378780C4E}" type="pres">
      <dgm:prSet presAssocID="{14E37A4F-DDF8-4CB4-A12E-22945F3AE4DE}" presName="c9" presStyleLbl="node1" presStyleIdx="8" presStyleCnt="19"/>
      <dgm:spPr/>
    </dgm:pt>
    <dgm:pt modelId="{9FA63FB8-E61A-4879-8E21-D26ACD1C5693}" type="pres">
      <dgm:prSet presAssocID="{14E37A4F-DDF8-4CB4-A12E-22945F3AE4DE}" presName="c10" presStyleLbl="node1" presStyleIdx="9" presStyleCnt="19"/>
      <dgm:spPr/>
    </dgm:pt>
    <dgm:pt modelId="{72EF58BF-5094-4A7C-99F4-B5EE881BADC6}" type="pres">
      <dgm:prSet presAssocID="{14E37A4F-DDF8-4CB4-A12E-22945F3AE4DE}" presName="c11" presStyleLbl="node1" presStyleIdx="10" presStyleCnt="19"/>
      <dgm:spPr/>
    </dgm:pt>
    <dgm:pt modelId="{8A6F1292-407A-4DCD-802E-B0486E37A9E6}" type="pres">
      <dgm:prSet presAssocID="{14E37A4F-DDF8-4CB4-A12E-22945F3AE4DE}" presName="c12" presStyleLbl="node1" presStyleIdx="11" presStyleCnt="19"/>
      <dgm:spPr/>
    </dgm:pt>
    <dgm:pt modelId="{39FC4B7A-772D-42C1-AE17-AC91830AEB21}" type="pres">
      <dgm:prSet presAssocID="{14E37A4F-DDF8-4CB4-A12E-22945F3AE4DE}" presName="c13" presStyleLbl="node1" presStyleIdx="12" presStyleCnt="19"/>
      <dgm:spPr/>
    </dgm:pt>
    <dgm:pt modelId="{D83FCF42-3CFC-4EDE-8D5D-F18D49D87028}" type="pres">
      <dgm:prSet presAssocID="{14E37A4F-DDF8-4CB4-A12E-22945F3AE4DE}" presName="c14" presStyleLbl="node1" presStyleIdx="13" presStyleCnt="19"/>
      <dgm:spPr/>
    </dgm:pt>
    <dgm:pt modelId="{5F9AF626-E2DB-4C5B-9BE7-993A3F2E6678}" type="pres">
      <dgm:prSet presAssocID="{14E37A4F-DDF8-4CB4-A12E-22945F3AE4DE}" presName="c15" presStyleLbl="node1" presStyleIdx="14" presStyleCnt="19"/>
      <dgm:spPr/>
    </dgm:pt>
    <dgm:pt modelId="{0BBBAC20-EEFA-4A7E-A6E3-FFE2CBBBBEF2}" type="pres">
      <dgm:prSet presAssocID="{14E37A4F-DDF8-4CB4-A12E-22945F3AE4DE}" presName="c16" presStyleLbl="node1" presStyleIdx="15" presStyleCnt="19"/>
      <dgm:spPr/>
    </dgm:pt>
    <dgm:pt modelId="{1376E4B2-B3D0-44B2-BC42-8B2C908067AC}" type="pres">
      <dgm:prSet presAssocID="{14E37A4F-DDF8-4CB4-A12E-22945F3AE4DE}" presName="c17" presStyleLbl="node1" presStyleIdx="16" presStyleCnt="19"/>
      <dgm:spPr/>
    </dgm:pt>
    <dgm:pt modelId="{D4C02412-964D-4D6A-9672-7185810B7D79}" type="pres">
      <dgm:prSet presAssocID="{14E37A4F-DDF8-4CB4-A12E-22945F3AE4DE}" presName="c18" presStyleLbl="node1" presStyleIdx="17" presStyleCnt="19"/>
      <dgm:spPr/>
    </dgm:pt>
    <dgm:pt modelId="{94749765-E6E1-4CC7-A92C-16699E63E717}" type="pres">
      <dgm:prSet presAssocID="{0E9428B3-0D5C-4258-96E0-ADAB90DF769C}" presName="chevronComposite1" presStyleCnt="0"/>
      <dgm:spPr/>
    </dgm:pt>
    <dgm:pt modelId="{B62FAAFE-C1E3-421C-A165-37AB30D8119F}" type="pres">
      <dgm:prSet presAssocID="{0E9428B3-0D5C-4258-96E0-ADAB90DF769C}" presName="chevron1" presStyleLbl="sibTrans2D1" presStyleIdx="0" presStyleCnt="2"/>
      <dgm:spPr/>
    </dgm:pt>
    <dgm:pt modelId="{45DBD1B7-9288-4781-A980-C09C3D642EA6}" type="pres">
      <dgm:prSet presAssocID="{0E9428B3-0D5C-4258-96E0-ADAB90DF769C}" presName="spChevron1" presStyleCnt="0"/>
      <dgm:spPr/>
    </dgm:pt>
    <dgm:pt modelId="{604594DA-A1E1-4BC3-934B-68D9D8726424}" type="pres">
      <dgm:prSet presAssocID="{0E9428B3-0D5C-4258-96E0-ADAB90DF769C}" presName="overlap" presStyleCnt="0"/>
      <dgm:spPr/>
    </dgm:pt>
    <dgm:pt modelId="{8577224D-B63D-4B2C-AA52-04DEC232B5ED}" type="pres">
      <dgm:prSet presAssocID="{0E9428B3-0D5C-4258-96E0-ADAB90DF769C}" presName="chevronComposite2" presStyleCnt="0"/>
      <dgm:spPr/>
    </dgm:pt>
    <dgm:pt modelId="{D84B24F7-440C-4B17-98CD-7305F4B363A6}" type="pres">
      <dgm:prSet presAssocID="{0E9428B3-0D5C-4258-96E0-ADAB90DF769C}" presName="chevron2" presStyleLbl="sibTrans2D1" presStyleIdx="1" presStyleCnt="2"/>
      <dgm:spPr/>
    </dgm:pt>
    <dgm:pt modelId="{33A848A0-9199-4460-802C-DF2445F7FE87}" type="pres">
      <dgm:prSet presAssocID="{0E9428B3-0D5C-4258-96E0-ADAB90DF769C}" presName="spChevron2" presStyleCnt="0"/>
      <dgm:spPr/>
    </dgm:pt>
    <dgm:pt modelId="{F25AA8F0-ED49-4985-9713-A6368E8D66FF}" type="pres">
      <dgm:prSet presAssocID="{177F823A-F9AA-4EDB-99C7-1C60D8636F7D}" presName="last" presStyleCnt="0"/>
      <dgm:spPr/>
    </dgm:pt>
    <dgm:pt modelId="{120E537C-F463-4C63-8D02-30ED9D198A8C}" type="pres">
      <dgm:prSet presAssocID="{177F823A-F9AA-4EDB-99C7-1C60D8636F7D}" presName="circleTx" presStyleLbl="node1" presStyleIdx="18" presStyleCnt="19" custScaleX="406968" custScaleY="194936" custLinFactNeighborX="-75483" custLinFactNeighborY="1021"/>
      <dgm:spPr/>
      <dgm:t>
        <a:bodyPr/>
        <a:lstStyle/>
        <a:p>
          <a:endParaRPr lang="es-EC"/>
        </a:p>
      </dgm:t>
    </dgm:pt>
    <dgm:pt modelId="{D01DF2E3-5884-4ACB-BAF5-AD7F1B7C3392}" type="pres">
      <dgm:prSet presAssocID="{177F823A-F9AA-4EDB-99C7-1C60D8636F7D}" presName="spN" presStyleCnt="0"/>
      <dgm:spPr/>
    </dgm:pt>
  </dgm:ptLst>
  <dgm:cxnLst>
    <dgm:cxn modelId="{D3FEC2CA-A364-4FB1-8B8F-F01AFD491E44}" type="presOf" srcId="{BF21BF31-A5F1-4A3C-984D-1A5123424507}" destId="{C1DA52E6-0D1D-4784-9BD7-A74E968D6EBC}" srcOrd="0" destOrd="0" presId="urn:microsoft.com/office/officeart/2009/3/layout/RandomtoResultProcess"/>
    <dgm:cxn modelId="{52E9E3A0-7841-40D6-AB90-3DBDC3BA5F12}" type="presOf" srcId="{14E37A4F-DDF8-4CB4-A12E-22945F3AE4DE}" destId="{4C18FF1E-46B0-4BB2-AEEC-FD1297BB22BD}" srcOrd="0" destOrd="0" presId="urn:microsoft.com/office/officeart/2009/3/layout/RandomtoResultProcess"/>
    <dgm:cxn modelId="{CB7C4433-3033-4EE0-9F87-35A00A8BC8D1}" srcId="{BF21BF31-A5F1-4A3C-984D-1A5123424507}" destId="{14E37A4F-DDF8-4CB4-A12E-22945F3AE4DE}" srcOrd="0" destOrd="0" parTransId="{982E087D-EFCE-480A-84AD-477549836317}" sibTransId="{0E9428B3-0D5C-4258-96E0-ADAB90DF769C}"/>
    <dgm:cxn modelId="{99A293AF-5A5A-4501-9F20-8844C62FFB5F}" srcId="{BF21BF31-A5F1-4A3C-984D-1A5123424507}" destId="{177F823A-F9AA-4EDB-99C7-1C60D8636F7D}" srcOrd="1" destOrd="0" parTransId="{42695CDF-3FE5-4FEA-9C81-F0F671D771B0}" sibTransId="{20A27D20-6132-4C42-9E54-E98D619BD3E8}"/>
    <dgm:cxn modelId="{CEF7DE46-D146-4FB8-87EA-98981AF4369F}" type="presOf" srcId="{177F823A-F9AA-4EDB-99C7-1C60D8636F7D}" destId="{120E537C-F463-4C63-8D02-30ED9D198A8C}" srcOrd="0" destOrd="0" presId="urn:microsoft.com/office/officeart/2009/3/layout/RandomtoResultProcess"/>
    <dgm:cxn modelId="{D6E9E126-812D-4A2D-9255-CB26D24ABBA3}" type="presParOf" srcId="{C1DA52E6-0D1D-4784-9BD7-A74E968D6EBC}" destId="{B78BC0ED-47CA-4022-BC89-9624BD45206A}" srcOrd="0" destOrd="0" presId="urn:microsoft.com/office/officeart/2009/3/layout/RandomtoResultProcess"/>
    <dgm:cxn modelId="{887F06BC-BFAF-47C6-B3E4-D4D438D9CADA}" type="presParOf" srcId="{B78BC0ED-47CA-4022-BC89-9624BD45206A}" destId="{4C18FF1E-46B0-4BB2-AEEC-FD1297BB22BD}" srcOrd="0" destOrd="0" presId="urn:microsoft.com/office/officeart/2009/3/layout/RandomtoResultProcess"/>
    <dgm:cxn modelId="{8B354797-F94D-40A0-8816-1454A955BCE0}" type="presParOf" srcId="{B78BC0ED-47CA-4022-BC89-9624BD45206A}" destId="{7653FE0B-A987-49DF-8E26-52F8C3B5DB38}" srcOrd="1" destOrd="0" presId="urn:microsoft.com/office/officeart/2009/3/layout/RandomtoResultProcess"/>
    <dgm:cxn modelId="{846F9A7F-8691-4290-8DFE-25A837EBEE4D}" type="presParOf" srcId="{B78BC0ED-47CA-4022-BC89-9624BD45206A}" destId="{BB560ABB-BFFB-4271-9BB9-D5376A67B785}" srcOrd="2" destOrd="0" presId="urn:microsoft.com/office/officeart/2009/3/layout/RandomtoResultProcess"/>
    <dgm:cxn modelId="{7D07D25D-215C-4424-BA3A-582277285C0D}" type="presParOf" srcId="{B78BC0ED-47CA-4022-BC89-9624BD45206A}" destId="{57A40B93-CCA2-4638-A2FF-47FB1EDF498D}" srcOrd="3" destOrd="0" presId="urn:microsoft.com/office/officeart/2009/3/layout/RandomtoResultProcess"/>
    <dgm:cxn modelId="{E1D147B8-6484-4C0A-B165-8EB8DCA3D1F2}" type="presParOf" srcId="{B78BC0ED-47CA-4022-BC89-9624BD45206A}" destId="{787E1B1F-0078-46A1-9736-86A8235569A2}" srcOrd="4" destOrd="0" presId="urn:microsoft.com/office/officeart/2009/3/layout/RandomtoResultProcess"/>
    <dgm:cxn modelId="{192D893D-E71F-47D9-9345-61424302B6AB}" type="presParOf" srcId="{B78BC0ED-47CA-4022-BC89-9624BD45206A}" destId="{38B586BD-290C-4326-BF04-172D577C0B49}" srcOrd="5" destOrd="0" presId="urn:microsoft.com/office/officeart/2009/3/layout/RandomtoResultProcess"/>
    <dgm:cxn modelId="{F4BAEBF0-F07D-4DE1-B4D4-4EF593BAFD38}" type="presParOf" srcId="{B78BC0ED-47CA-4022-BC89-9624BD45206A}" destId="{60375FA5-2CE1-4BCD-A517-2C2ABED51D74}" srcOrd="6" destOrd="0" presId="urn:microsoft.com/office/officeart/2009/3/layout/RandomtoResultProcess"/>
    <dgm:cxn modelId="{D368B3D7-A348-4E2C-89A8-F798B81A861E}" type="presParOf" srcId="{B78BC0ED-47CA-4022-BC89-9624BD45206A}" destId="{1F35D5DE-1292-4FBF-A141-CA483214A661}" srcOrd="7" destOrd="0" presId="urn:microsoft.com/office/officeart/2009/3/layout/RandomtoResultProcess"/>
    <dgm:cxn modelId="{B595CF3C-3BA7-4750-B409-27BB34F0DC48}" type="presParOf" srcId="{B78BC0ED-47CA-4022-BC89-9624BD45206A}" destId="{8C3D64C5-6DE0-4EAB-9694-4A28D0D5A4CF}" srcOrd="8" destOrd="0" presId="urn:microsoft.com/office/officeart/2009/3/layout/RandomtoResultProcess"/>
    <dgm:cxn modelId="{C63288AD-6D78-4343-AD4F-AAF6EE77AF9E}" type="presParOf" srcId="{B78BC0ED-47CA-4022-BC89-9624BD45206A}" destId="{08B3C299-937A-43B0-80A6-9FD378780C4E}" srcOrd="9" destOrd="0" presId="urn:microsoft.com/office/officeart/2009/3/layout/RandomtoResultProcess"/>
    <dgm:cxn modelId="{BCAB7F52-CEC1-47B1-A40A-77986EBABFA1}" type="presParOf" srcId="{B78BC0ED-47CA-4022-BC89-9624BD45206A}" destId="{9FA63FB8-E61A-4879-8E21-D26ACD1C5693}" srcOrd="10" destOrd="0" presId="urn:microsoft.com/office/officeart/2009/3/layout/RandomtoResultProcess"/>
    <dgm:cxn modelId="{6DD950C1-E43F-4B62-BA8F-51403322BFC3}" type="presParOf" srcId="{B78BC0ED-47CA-4022-BC89-9624BD45206A}" destId="{72EF58BF-5094-4A7C-99F4-B5EE881BADC6}" srcOrd="11" destOrd="0" presId="urn:microsoft.com/office/officeart/2009/3/layout/RandomtoResultProcess"/>
    <dgm:cxn modelId="{C50B89DA-BAEF-48FE-8EB2-EDACEE920A64}" type="presParOf" srcId="{B78BC0ED-47CA-4022-BC89-9624BD45206A}" destId="{8A6F1292-407A-4DCD-802E-B0486E37A9E6}" srcOrd="12" destOrd="0" presId="urn:microsoft.com/office/officeart/2009/3/layout/RandomtoResultProcess"/>
    <dgm:cxn modelId="{E0686A3D-BCBE-48AA-B4AE-05C712000ED5}" type="presParOf" srcId="{B78BC0ED-47CA-4022-BC89-9624BD45206A}" destId="{39FC4B7A-772D-42C1-AE17-AC91830AEB21}" srcOrd="13" destOrd="0" presId="urn:microsoft.com/office/officeart/2009/3/layout/RandomtoResultProcess"/>
    <dgm:cxn modelId="{C25BAAF7-ED22-4ED6-ABD4-C33285488992}" type="presParOf" srcId="{B78BC0ED-47CA-4022-BC89-9624BD45206A}" destId="{D83FCF42-3CFC-4EDE-8D5D-F18D49D87028}" srcOrd="14" destOrd="0" presId="urn:microsoft.com/office/officeart/2009/3/layout/RandomtoResultProcess"/>
    <dgm:cxn modelId="{C3903655-B8C5-4BD8-8F8C-60337A437464}" type="presParOf" srcId="{B78BC0ED-47CA-4022-BC89-9624BD45206A}" destId="{5F9AF626-E2DB-4C5B-9BE7-993A3F2E6678}" srcOrd="15" destOrd="0" presId="urn:microsoft.com/office/officeart/2009/3/layout/RandomtoResultProcess"/>
    <dgm:cxn modelId="{D4F8D4A4-2BE0-44C0-A45E-009598F27BF0}" type="presParOf" srcId="{B78BC0ED-47CA-4022-BC89-9624BD45206A}" destId="{0BBBAC20-EEFA-4A7E-A6E3-FFE2CBBBBEF2}" srcOrd="16" destOrd="0" presId="urn:microsoft.com/office/officeart/2009/3/layout/RandomtoResultProcess"/>
    <dgm:cxn modelId="{4C5BB73F-BB6C-4C77-BD6A-B25007C344C5}" type="presParOf" srcId="{B78BC0ED-47CA-4022-BC89-9624BD45206A}" destId="{1376E4B2-B3D0-44B2-BC42-8B2C908067AC}" srcOrd="17" destOrd="0" presId="urn:microsoft.com/office/officeart/2009/3/layout/RandomtoResultProcess"/>
    <dgm:cxn modelId="{BD7067F2-153F-40EC-BB20-81480A9DBDEC}" type="presParOf" srcId="{B78BC0ED-47CA-4022-BC89-9624BD45206A}" destId="{D4C02412-964D-4D6A-9672-7185810B7D79}" srcOrd="18" destOrd="0" presId="urn:microsoft.com/office/officeart/2009/3/layout/RandomtoResultProcess"/>
    <dgm:cxn modelId="{846891D9-1DFD-4E58-B0B1-9F36D23E8EA0}" type="presParOf" srcId="{C1DA52E6-0D1D-4784-9BD7-A74E968D6EBC}" destId="{94749765-E6E1-4CC7-A92C-16699E63E717}" srcOrd="1" destOrd="0" presId="urn:microsoft.com/office/officeart/2009/3/layout/RandomtoResultProcess"/>
    <dgm:cxn modelId="{8DD51F11-19C7-4CA2-B9AC-F1EB233C36A8}" type="presParOf" srcId="{94749765-E6E1-4CC7-A92C-16699E63E717}" destId="{B62FAAFE-C1E3-421C-A165-37AB30D8119F}" srcOrd="0" destOrd="0" presId="urn:microsoft.com/office/officeart/2009/3/layout/RandomtoResultProcess"/>
    <dgm:cxn modelId="{6F7E4711-067A-4253-92E5-005C892E14F9}" type="presParOf" srcId="{94749765-E6E1-4CC7-A92C-16699E63E717}" destId="{45DBD1B7-9288-4781-A980-C09C3D642EA6}" srcOrd="1" destOrd="0" presId="urn:microsoft.com/office/officeart/2009/3/layout/RandomtoResultProcess"/>
    <dgm:cxn modelId="{1A4D076D-C4EB-40F1-9E0B-F0B5FE65A4BC}" type="presParOf" srcId="{C1DA52E6-0D1D-4784-9BD7-A74E968D6EBC}" destId="{604594DA-A1E1-4BC3-934B-68D9D8726424}" srcOrd="2" destOrd="0" presId="urn:microsoft.com/office/officeart/2009/3/layout/RandomtoResultProcess"/>
    <dgm:cxn modelId="{450CA9D6-5346-4C00-85B1-A77E62AC86E7}" type="presParOf" srcId="{C1DA52E6-0D1D-4784-9BD7-A74E968D6EBC}" destId="{8577224D-B63D-4B2C-AA52-04DEC232B5ED}" srcOrd="3" destOrd="0" presId="urn:microsoft.com/office/officeart/2009/3/layout/RandomtoResultProcess"/>
    <dgm:cxn modelId="{54DC0957-4B54-441E-84CA-5D2A4C738D44}" type="presParOf" srcId="{8577224D-B63D-4B2C-AA52-04DEC232B5ED}" destId="{D84B24F7-440C-4B17-98CD-7305F4B363A6}" srcOrd="0" destOrd="0" presId="urn:microsoft.com/office/officeart/2009/3/layout/RandomtoResultProcess"/>
    <dgm:cxn modelId="{558ABCD6-F800-480D-95BC-240E9F07AA93}" type="presParOf" srcId="{8577224D-B63D-4B2C-AA52-04DEC232B5ED}" destId="{33A848A0-9199-4460-802C-DF2445F7FE87}" srcOrd="1" destOrd="0" presId="urn:microsoft.com/office/officeart/2009/3/layout/RandomtoResultProcess"/>
    <dgm:cxn modelId="{725C19F3-A1C6-4708-BAED-6F3E9AAFA778}" type="presParOf" srcId="{C1DA52E6-0D1D-4784-9BD7-A74E968D6EBC}" destId="{F25AA8F0-ED49-4985-9713-A6368E8D66FF}" srcOrd="4" destOrd="0" presId="urn:microsoft.com/office/officeart/2009/3/layout/RandomtoResultProcess"/>
    <dgm:cxn modelId="{57453313-4F0B-4592-A6D5-EBD27A3C6ABE}" type="presParOf" srcId="{F25AA8F0-ED49-4985-9713-A6368E8D66FF}" destId="{120E537C-F463-4C63-8D02-30ED9D198A8C}" srcOrd="0" destOrd="0" presId="urn:microsoft.com/office/officeart/2009/3/layout/RandomtoResultProcess"/>
    <dgm:cxn modelId="{B8881DDC-9622-4897-A73E-906E2CFDA36A}" type="presParOf" srcId="{F25AA8F0-ED49-4985-9713-A6368E8D66FF}" destId="{D01DF2E3-5884-4ACB-BAF5-AD7F1B7C339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21BF31-A5F1-4A3C-984D-1A512342450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4E37A4F-DDF8-4CB4-A12E-22945F3AE4DE}">
      <dgm:prSet phldrT="[Texto]"/>
      <dgm:spPr/>
      <dgm:t>
        <a:bodyPr/>
        <a:lstStyle/>
        <a:p>
          <a:r>
            <a:rPr lang="es-EC" dirty="0" smtClean="0"/>
            <a:t>2</a:t>
          </a:r>
          <a:endParaRPr lang="es-EC" dirty="0"/>
        </a:p>
      </dgm:t>
    </dgm:pt>
    <dgm:pt modelId="{982E087D-EFCE-480A-84AD-477549836317}" type="parTrans" cxnId="{CB7C4433-3033-4EE0-9F87-35A00A8BC8D1}">
      <dgm:prSet/>
      <dgm:spPr/>
      <dgm:t>
        <a:bodyPr/>
        <a:lstStyle/>
        <a:p>
          <a:endParaRPr lang="es-EC"/>
        </a:p>
      </dgm:t>
    </dgm:pt>
    <dgm:pt modelId="{0E9428B3-0D5C-4258-96E0-ADAB90DF769C}" type="sibTrans" cxnId="{CB7C4433-3033-4EE0-9F87-35A00A8BC8D1}">
      <dgm:prSet/>
      <dgm:spPr/>
      <dgm:t>
        <a:bodyPr/>
        <a:lstStyle/>
        <a:p>
          <a:endParaRPr lang="es-EC"/>
        </a:p>
      </dgm:t>
    </dgm:pt>
    <dgm:pt modelId="{177F823A-F9AA-4EDB-99C7-1C60D8636F7D}">
      <dgm:prSet phldrT="[Texto]"/>
      <dgm:spPr/>
      <dgm:t>
        <a:bodyPr/>
        <a:lstStyle/>
        <a:p>
          <a:r>
            <a:rPr lang="es-EC" dirty="0" smtClean="0"/>
            <a:t>La identificación y evaluación de impactos ambientales en la matriz de evaluación de Leopold lanzó un valor final negativo de -1113,.</a:t>
          </a:r>
          <a:endParaRPr lang="es-EC" dirty="0"/>
        </a:p>
      </dgm:t>
    </dgm:pt>
    <dgm:pt modelId="{42695CDF-3FE5-4FEA-9C81-F0F671D771B0}" type="parTrans" cxnId="{99A293AF-5A5A-4501-9F20-8844C62FFB5F}">
      <dgm:prSet/>
      <dgm:spPr/>
      <dgm:t>
        <a:bodyPr/>
        <a:lstStyle/>
        <a:p>
          <a:endParaRPr lang="es-EC"/>
        </a:p>
      </dgm:t>
    </dgm:pt>
    <dgm:pt modelId="{20A27D20-6132-4C42-9E54-E98D619BD3E8}" type="sibTrans" cxnId="{99A293AF-5A5A-4501-9F20-8844C62FFB5F}">
      <dgm:prSet/>
      <dgm:spPr/>
      <dgm:t>
        <a:bodyPr/>
        <a:lstStyle/>
        <a:p>
          <a:endParaRPr lang="es-EC"/>
        </a:p>
      </dgm:t>
    </dgm:pt>
    <dgm:pt modelId="{C1DA52E6-0D1D-4784-9BD7-A74E968D6EBC}" type="pres">
      <dgm:prSet presAssocID="{BF21BF31-A5F1-4A3C-984D-1A512342450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78BC0ED-47CA-4022-BC89-9624BD45206A}" type="pres">
      <dgm:prSet presAssocID="{14E37A4F-DDF8-4CB4-A12E-22945F3AE4DE}" presName="chaos" presStyleCnt="0"/>
      <dgm:spPr/>
    </dgm:pt>
    <dgm:pt modelId="{4C18FF1E-46B0-4BB2-AEEC-FD1297BB22BD}" type="pres">
      <dgm:prSet presAssocID="{14E37A4F-DDF8-4CB4-A12E-22945F3AE4DE}" presName="parTx1" presStyleLbl="revTx" presStyleIdx="0" presStyleCnt="1"/>
      <dgm:spPr/>
      <dgm:t>
        <a:bodyPr/>
        <a:lstStyle/>
        <a:p>
          <a:endParaRPr lang="es-EC"/>
        </a:p>
      </dgm:t>
    </dgm:pt>
    <dgm:pt modelId="{7653FE0B-A987-49DF-8E26-52F8C3B5DB38}" type="pres">
      <dgm:prSet presAssocID="{14E37A4F-DDF8-4CB4-A12E-22945F3AE4DE}" presName="c1" presStyleLbl="node1" presStyleIdx="0" presStyleCnt="19"/>
      <dgm:spPr/>
    </dgm:pt>
    <dgm:pt modelId="{BB560ABB-BFFB-4271-9BB9-D5376A67B785}" type="pres">
      <dgm:prSet presAssocID="{14E37A4F-DDF8-4CB4-A12E-22945F3AE4DE}" presName="c2" presStyleLbl="node1" presStyleIdx="1" presStyleCnt="19"/>
      <dgm:spPr/>
    </dgm:pt>
    <dgm:pt modelId="{57A40B93-CCA2-4638-A2FF-47FB1EDF498D}" type="pres">
      <dgm:prSet presAssocID="{14E37A4F-DDF8-4CB4-A12E-22945F3AE4DE}" presName="c3" presStyleLbl="node1" presStyleIdx="2" presStyleCnt="19"/>
      <dgm:spPr/>
    </dgm:pt>
    <dgm:pt modelId="{787E1B1F-0078-46A1-9736-86A8235569A2}" type="pres">
      <dgm:prSet presAssocID="{14E37A4F-DDF8-4CB4-A12E-22945F3AE4DE}" presName="c4" presStyleLbl="node1" presStyleIdx="3" presStyleCnt="19"/>
      <dgm:spPr/>
    </dgm:pt>
    <dgm:pt modelId="{38B586BD-290C-4326-BF04-172D577C0B49}" type="pres">
      <dgm:prSet presAssocID="{14E37A4F-DDF8-4CB4-A12E-22945F3AE4DE}" presName="c5" presStyleLbl="node1" presStyleIdx="4" presStyleCnt="19"/>
      <dgm:spPr/>
    </dgm:pt>
    <dgm:pt modelId="{60375FA5-2CE1-4BCD-A517-2C2ABED51D74}" type="pres">
      <dgm:prSet presAssocID="{14E37A4F-DDF8-4CB4-A12E-22945F3AE4DE}" presName="c6" presStyleLbl="node1" presStyleIdx="5" presStyleCnt="19"/>
      <dgm:spPr/>
    </dgm:pt>
    <dgm:pt modelId="{1F35D5DE-1292-4FBF-A141-CA483214A661}" type="pres">
      <dgm:prSet presAssocID="{14E37A4F-DDF8-4CB4-A12E-22945F3AE4DE}" presName="c7" presStyleLbl="node1" presStyleIdx="6" presStyleCnt="19"/>
      <dgm:spPr/>
    </dgm:pt>
    <dgm:pt modelId="{8C3D64C5-6DE0-4EAB-9694-4A28D0D5A4CF}" type="pres">
      <dgm:prSet presAssocID="{14E37A4F-DDF8-4CB4-A12E-22945F3AE4DE}" presName="c8" presStyleLbl="node1" presStyleIdx="7" presStyleCnt="19"/>
      <dgm:spPr/>
    </dgm:pt>
    <dgm:pt modelId="{08B3C299-937A-43B0-80A6-9FD378780C4E}" type="pres">
      <dgm:prSet presAssocID="{14E37A4F-DDF8-4CB4-A12E-22945F3AE4DE}" presName="c9" presStyleLbl="node1" presStyleIdx="8" presStyleCnt="19"/>
      <dgm:spPr/>
    </dgm:pt>
    <dgm:pt modelId="{9FA63FB8-E61A-4879-8E21-D26ACD1C5693}" type="pres">
      <dgm:prSet presAssocID="{14E37A4F-DDF8-4CB4-A12E-22945F3AE4DE}" presName="c10" presStyleLbl="node1" presStyleIdx="9" presStyleCnt="19"/>
      <dgm:spPr/>
    </dgm:pt>
    <dgm:pt modelId="{72EF58BF-5094-4A7C-99F4-B5EE881BADC6}" type="pres">
      <dgm:prSet presAssocID="{14E37A4F-DDF8-4CB4-A12E-22945F3AE4DE}" presName="c11" presStyleLbl="node1" presStyleIdx="10" presStyleCnt="19"/>
      <dgm:spPr/>
    </dgm:pt>
    <dgm:pt modelId="{8A6F1292-407A-4DCD-802E-B0486E37A9E6}" type="pres">
      <dgm:prSet presAssocID="{14E37A4F-DDF8-4CB4-A12E-22945F3AE4DE}" presName="c12" presStyleLbl="node1" presStyleIdx="11" presStyleCnt="19"/>
      <dgm:spPr/>
    </dgm:pt>
    <dgm:pt modelId="{39FC4B7A-772D-42C1-AE17-AC91830AEB21}" type="pres">
      <dgm:prSet presAssocID="{14E37A4F-DDF8-4CB4-A12E-22945F3AE4DE}" presName="c13" presStyleLbl="node1" presStyleIdx="12" presStyleCnt="19"/>
      <dgm:spPr/>
    </dgm:pt>
    <dgm:pt modelId="{D83FCF42-3CFC-4EDE-8D5D-F18D49D87028}" type="pres">
      <dgm:prSet presAssocID="{14E37A4F-DDF8-4CB4-A12E-22945F3AE4DE}" presName="c14" presStyleLbl="node1" presStyleIdx="13" presStyleCnt="19"/>
      <dgm:spPr/>
    </dgm:pt>
    <dgm:pt modelId="{5F9AF626-E2DB-4C5B-9BE7-993A3F2E6678}" type="pres">
      <dgm:prSet presAssocID="{14E37A4F-DDF8-4CB4-A12E-22945F3AE4DE}" presName="c15" presStyleLbl="node1" presStyleIdx="14" presStyleCnt="19"/>
      <dgm:spPr/>
    </dgm:pt>
    <dgm:pt modelId="{0BBBAC20-EEFA-4A7E-A6E3-FFE2CBBBBEF2}" type="pres">
      <dgm:prSet presAssocID="{14E37A4F-DDF8-4CB4-A12E-22945F3AE4DE}" presName="c16" presStyleLbl="node1" presStyleIdx="15" presStyleCnt="19"/>
      <dgm:spPr/>
    </dgm:pt>
    <dgm:pt modelId="{1376E4B2-B3D0-44B2-BC42-8B2C908067AC}" type="pres">
      <dgm:prSet presAssocID="{14E37A4F-DDF8-4CB4-A12E-22945F3AE4DE}" presName="c17" presStyleLbl="node1" presStyleIdx="16" presStyleCnt="19"/>
      <dgm:spPr/>
    </dgm:pt>
    <dgm:pt modelId="{D4C02412-964D-4D6A-9672-7185810B7D79}" type="pres">
      <dgm:prSet presAssocID="{14E37A4F-DDF8-4CB4-A12E-22945F3AE4DE}" presName="c18" presStyleLbl="node1" presStyleIdx="17" presStyleCnt="19"/>
      <dgm:spPr/>
    </dgm:pt>
    <dgm:pt modelId="{94749765-E6E1-4CC7-A92C-16699E63E717}" type="pres">
      <dgm:prSet presAssocID="{0E9428B3-0D5C-4258-96E0-ADAB90DF769C}" presName="chevronComposite1" presStyleCnt="0"/>
      <dgm:spPr/>
    </dgm:pt>
    <dgm:pt modelId="{B62FAAFE-C1E3-421C-A165-37AB30D8119F}" type="pres">
      <dgm:prSet presAssocID="{0E9428B3-0D5C-4258-96E0-ADAB90DF769C}" presName="chevron1" presStyleLbl="sibTrans2D1" presStyleIdx="0" presStyleCnt="2"/>
      <dgm:spPr/>
    </dgm:pt>
    <dgm:pt modelId="{45DBD1B7-9288-4781-A980-C09C3D642EA6}" type="pres">
      <dgm:prSet presAssocID="{0E9428B3-0D5C-4258-96E0-ADAB90DF769C}" presName="spChevron1" presStyleCnt="0"/>
      <dgm:spPr/>
    </dgm:pt>
    <dgm:pt modelId="{604594DA-A1E1-4BC3-934B-68D9D8726424}" type="pres">
      <dgm:prSet presAssocID="{0E9428B3-0D5C-4258-96E0-ADAB90DF769C}" presName="overlap" presStyleCnt="0"/>
      <dgm:spPr/>
    </dgm:pt>
    <dgm:pt modelId="{8577224D-B63D-4B2C-AA52-04DEC232B5ED}" type="pres">
      <dgm:prSet presAssocID="{0E9428B3-0D5C-4258-96E0-ADAB90DF769C}" presName="chevronComposite2" presStyleCnt="0"/>
      <dgm:spPr/>
    </dgm:pt>
    <dgm:pt modelId="{D84B24F7-440C-4B17-98CD-7305F4B363A6}" type="pres">
      <dgm:prSet presAssocID="{0E9428B3-0D5C-4258-96E0-ADAB90DF769C}" presName="chevron2" presStyleLbl="sibTrans2D1" presStyleIdx="1" presStyleCnt="2"/>
      <dgm:spPr/>
    </dgm:pt>
    <dgm:pt modelId="{33A848A0-9199-4460-802C-DF2445F7FE87}" type="pres">
      <dgm:prSet presAssocID="{0E9428B3-0D5C-4258-96E0-ADAB90DF769C}" presName="spChevron2" presStyleCnt="0"/>
      <dgm:spPr/>
    </dgm:pt>
    <dgm:pt modelId="{F25AA8F0-ED49-4985-9713-A6368E8D66FF}" type="pres">
      <dgm:prSet presAssocID="{177F823A-F9AA-4EDB-99C7-1C60D8636F7D}" presName="last" presStyleCnt="0"/>
      <dgm:spPr/>
    </dgm:pt>
    <dgm:pt modelId="{120E537C-F463-4C63-8D02-30ED9D198A8C}" type="pres">
      <dgm:prSet presAssocID="{177F823A-F9AA-4EDB-99C7-1C60D8636F7D}" presName="circleTx" presStyleLbl="node1" presStyleIdx="18" presStyleCnt="19" custScaleX="365424" custScaleY="177994" custLinFactNeighborX="-75483" custLinFactNeighborY="1021"/>
      <dgm:spPr/>
      <dgm:t>
        <a:bodyPr/>
        <a:lstStyle/>
        <a:p>
          <a:endParaRPr lang="es-EC"/>
        </a:p>
      </dgm:t>
    </dgm:pt>
    <dgm:pt modelId="{D01DF2E3-5884-4ACB-BAF5-AD7F1B7C3392}" type="pres">
      <dgm:prSet presAssocID="{177F823A-F9AA-4EDB-99C7-1C60D8636F7D}" presName="spN" presStyleCnt="0"/>
      <dgm:spPr/>
    </dgm:pt>
  </dgm:ptLst>
  <dgm:cxnLst>
    <dgm:cxn modelId="{2387B4A1-BBB3-4C9C-88B0-E9BB710B4994}" type="presOf" srcId="{14E37A4F-DDF8-4CB4-A12E-22945F3AE4DE}" destId="{4C18FF1E-46B0-4BB2-AEEC-FD1297BB22BD}" srcOrd="0" destOrd="0" presId="urn:microsoft.com/office/officeart/2009/3/layout/RandomtoResultProcess"/>
    <dgm:cxn modelId="{99A293AF-5A5A-4501-9F20-8844C62FFB5F}" srcId="{BF21BF31-A5F1-4A3C-984D-1A5123424507}" destId="{177F823A-F9AA-4EDB-99C7-1C60D8636F7D}" srcOrd="1" destOrd="0" parTransId="{42695CDF-3FE5-4FEA-9C81-F0F671D771B0}" sibTransId="{20A27D20-6132-4C42-9E54-E98D619BD3E8}"/>
    <dgm:cxn modelId="{CB7C4433-3033-4EE0-9F87-35A00A8BC8D1}" srcId="{BF21BF31-A5F1-4A3C-984D-1A5123424507}" destId="{14E37A4F-DDF8-4CB4-A12E-22945F3AE4DE}" srcOrd="0" destOrd="0" parTransId="{982E087D-EFCE-480A-84AD-477549836317}" sibTransId="{0E9428B3-0D5C-4258-96E0-ADAB90DF769C}"/>
    <dgm:cxn modelId="{514E3E47-7DEA-4095-85F4-92B9CCDC2CCA}" type="presOf" srcId="{177F823A-F9AA-4EDB-99C7-1C60D8636F7D}" destId="{120E537C-F463-4C63-8D02-30ED9D198A8C}" srcOrd="0" destOrd="0" presId="urn:microsoft.com/office/officeart/2009/3/layout/RandomtoResultProcess"/>
    <dgm:cxn modelId="{35660C07-E693-48AA-949F-AB6D66AD5482}" type="presOf" srcId="{BF21BF31-A5F1-4A3C-984D-1A5123424507}" destId="{C1DA52E6-0D1D-4784-9BD7-A74E968D6EBC}" srcOrd="0" destOrd="0" presId="urn:microsoft.com/office/officeart/2009/3/layout/RandomtoResultProcess"/>
    <dgm:cxn modelId="{A199CEC9-B201-4219-9C6E-C3DA15E299A8}" type="presParOf" srcId="{C1DA52E6-0D1D-4784-9BD7-A74E968D6EBC}" destId="{B78BC0ED-47CA-4022-BC89-9624BD45206A}" srcOrd="0" destOrd="0" presId="urn:microsoft.com/office/officeart/2009/3/layout/RandomtoResultProcess"/>
    <dgm:cxn modelId="{14D9ECEE-5B5E-4A0D-9574-5CBCDE432F56}" type="presParOf" srcId="{B78BC0ED-47CA-4022-BC89-9624BD45206A}" destId="{4C18FF1E-46B0-4BB2-AEEC-FD1297BB22BD}" srcOrd="0" destOrd="0" presId="urn:microsoft.com/office/officeart/2009/3/layout/RandomtoResultProcess"/>
    <dgm:cxn modelId="{F895C74E-0272-42AC-8CE8-F0C719714B75}" type="presParOf" srcId="{B78BC0ED-47CA-4022-BC89-9624BD45206A}" destId="{7653FE0B-A987-49DF-8E26-52F8C3B5DB38}" srcOrd="1" destOrd="0" presId="urn:microsoft.com/office/officeart/2009/3/layout/RandomtoResultProcess"/>
    <dgm:cxn modelId="{514C1F5C-2E9F-4711-9333-478FDEE24266}" type="presParOf" srcId="{B78BC0ED-47CA-4022-BC89-9624BD45206A}" destId="{BB560ABB-BFFB-4271-9BB9-D5376A67B785}" srcOrd="2" destOrd="0" presId="urn:microsoft.com/office/officeart/2009/3/layout/RandomtoResultProcess"/>
    <dgm:cxn modelId="{9A538373-698A-47FD-AF86-FEDFF61E0965}" type="presParOf" srcId="{B78BC0ED-47CA-4022-BC89-9624BD45206A}" destId="{57A40B93-CCA2-4638-A2FF-47FB1EDF498D}" srcOrd="3" destOrd="0" presId="urn:microsoft.com/office/officeart/2009/3/layout/RandomtoResultProcess"/>
    <dgm:cxn modelId="{94BC6C69-7CB0-41DC-BC5B-0DB73D184DEC}" type="presParOf" srcId="{B78BC0ED-47CA-4022-BC89-9624BD45206A}" destId="{787E1B1F-0078-46A1-9736-86A8235569A2}" srcOrd="4" destOrd="0" presId="urn:microsoft.com/office/officeart/2009/3/layout/RandomtoResultProcess"/>
    <dgm:cxn modelId="{B53B677E-BAF4-4192-8D7E-36BDBCAC2BD1}" type="presParOf" srcId="{B78BC0ED-47CA-4022-BC89-9624BD45206A}" destId="{38B586BD-290C-4326-BF04-172D577C0B49}" srcOrd="5" destOrd="0" presId="urn:microsoft.com/office/officeart/2009/3/layout/RandomtoResultProcess"/>
    <dgm:cxn modelId="{559FF59E-C89B-4350-BEDB-FE594900209A}" type="presParOf" srcId="{B78BC0ED-47CA-4022-BC89-9624BD45206A}" destId="{60375FA5-2CE1-4BCD-A517-2C2ABED51D74}" srcOrd="6" destOrd="0" presId="urn:microsoft.com/office/officeart/2009/3/layout/RandomtoResultProcess"/>
    <dgm:cxn modelId="{AF8F9C51-0405-4848-93A6-89A7A6F4BD0D}" type="presParOf" srcId="{B78BC0ED-47CA-4022-BC89-9624BD45206A}" destId="{1F35D5DE-1292-4FBF-A141-CA483214A661}" srcOrd="7" destOrd="0" presId="urn:microsoft.com/office/officeart/2009/3/layout/RandomtoResultProcess"/>
    <dgm:cxn modelId="{4E03F6F1-44DA-44DD-A50F-49C52DAFCB22}" type="presParOf" srcId="{B78BC0ED-47CA-4022-BC89-9624BD45206A}" destId="{8C3D64C5-6DE0-4EAB-9694-4A28D0D5A4CF}" srcOrd="8" destOrd="0" presId="urn:microsoft.com/office/officeart/2009/3/layout/RandomtoResultProcess"/>
    <dgm:cxn modelId="{6F59C1A0-4F8A-41A2-BB2C-6130015CD25F}" type="presParOf" srcId="{B78BC0ED-47CA-4022-BC89-9624BD45206A}" destId="{08B3C299-937A-43B0-80A6-9FD378780C4E}" srcOrd="9" destOrd="0" presId="urn:microsoft.com/office/officeart/2009/3/layout/RandomtoResultProcess"/>
    <dgm:cxn modelId="{38C0DFF6-1EEC-46B1-A94C-9DF0D2E3D375}" type="presParOf" srcId="{B78BC0ED-47CA-4022-BC89-9624BD45206A}" destId="{9FA63FB8-E61A-4879-8E21-D26ACD1C5693}" srcOrd="10" destOrd="0" presId="urn:microsoft.com/office/officeart/2009/3/layout/RandomtoResultProcess"/>
    <dgm:cxn modelId="{BB9035EA-9E65-49BD-9C20-0C71A91FAA7C}" type="presParOf" srcId="{B78BC0ED-47CA-4022-BC89-9624BD45206A}" destId="{72EF58BF-5094-4A7C-99F4-B5EE881BADC6}" srcOrd="11" destOrd="0" presId="urn:microsoft.com/office/officeart/2009/3/layout/RandomtoResultProcess"/>
    <dgm:cxn modelId="{74AF805D-A530-4E60-A203-5D631D7EDF3E}" type="presParOf" srcId="{B78BC0ED-47CA-4022-BC89-9624BD45206A}" destId="{8A6F1292-407A-4DCD-802E-B0486E37A9E6}" srcOrd="12" destOrd="0" presId="urn:microsoft.com/office/officeart/2009/3/layout/RandomtoResultProcess"/>
    <dgm:cxn modelId="{32341A2A-7DDE-446A-BC99-8609A4964331}" type="presParOf" srcId="{B78BC0ED-47CA-4022-BC89-9624BD45206A}" destId="{39FC4B7A-772D-42C1-AE17-AC91830AEB21}" srcOrd="13" destOrd="0" presId="urn:microsoft.com/office/officeart/2009/3/layout/RandomtoResultProcess"/>
    <dgm:cxn modelId="{BB1AB935-8244-45A5-8C52-1BE312BCCE5C}" type="presParOf" srcId="{B78BC0ED-47CA-4022-BC89-9624BD45206A}" destId="{D83FCF42-3CFC-4EDE-8D5D-F18D49D87028}" srcOrd="14" destOrd="0" presId="urn:microsoft.com/office/officeart/2009/3/layout/RandomtoResultProcess"/>
    <dgm:cxn modelId="{BCCD5A4D-16FE-4EA2-A9D4-FDEC8213DA3D}" type="presParOf" srcId="{B78BC0ED-47CA-4022-BC89-9624BD45206A}" destId="{5F9AF626-E2DB-4C5B-9BE7-993A3F2E6678}" srcOrd="15" destOrd="0" presId="urn:microsoft.com/office/officeart/2009/3/layout/RandomtoResultProcess"/>
    <dgm:cxn modelId="{8B041C3F-5F65-4306-A12A-43D776B7A004}" type="presParOf" srcId="{B78BC0ED-47CA-4022-BC89-9624BD45206A}" destId="{0BBBAC20-EEFA-4A7E-A6E3-FFE2CBBBBEF2}" srcOrd="16" destOrd="0" presId="urn:microsoft.com/office/officeart/2009/3/layout/RandomtoResultProcess"/>
    <dgm:cxn modelId="{4D080122-BEB2-41AC-B796-46D952B47DCC}" type="presParOf" srcId="{B78BC0ED-47CA-4022-BC89-9624BD45206A}" destId="{1376E4B2-B3D0-44B2-BC42-8B2C908067AC}" srcOrd="17" destOrd="0" presId="urn:microsoft.com/office/officeart/2009/3/layout/RandomtoResultProcess"/>
    <dgm:cxn modelId="{EE425FDB-48C7-4F46-9D4C-6D9E69A5B28B}" type="presParOf" srcId="{B78BC0ED-47CA-4022-BC89-9624BD45206A}" destId="{D4C02412-964D-4D6A-9672-7185810B7D79}" srcOrd="18" destOrd="0" presId="urn:microsoft.com/office/officeart/2009/3/layout/RandomtoResultProcess"/>
    <dgm:cxn modelId="{6B595FC8-A65A-40CD-8987-50F7C455F02E}" type="presParOf" srcId="{C1DA52E6-0D1D-4784-9BD7-A74E968D6EBC}" destId="{94749765-E6E1-4CC7-A92C-16699E63E717}" srcOrd="1" destOrd="0" presId="urn:microsoft.com/office/officeart/2009/3/layout/RandomtoResultProcess"/>
    <dgm:cxn modelId="{A1D96E4D-EED2-4557-9F7F-163FBCAEA186}" type="presParOf" srcId="{94749765-E6E1-4CC7-A92C-16699E63E717}" destId="{B62FAAFE-C1E3-421C-A165-37AB30D8119F}" srcOrd="0" destOrd="0" presId="urn:microsoft.com/office/officeart/2009/3/layout/RandomtoResultProcess"/>
    <dgm:cxn modelId="{7730C9BA-E9F6-406C-BFFF-9C05011C0C19}" type="presParOf" srcId="{94749765-E6E1-4CC7-A92C-16699E63E717}" destId="{45DBD1B7-9288-4781-A980-C09C3D642EA6}" srcOrd="1" destOrd="0" presId="urn:microsoft.com/office/officeart/2009/3/layout/RandomtoResultProcess"/>
    <dgm:cxn modelId="{8CEAC242-8823-4C06-8EF7-7724DDB6F61C}" type="presParOf" srcId="{C1DA52E6-0D1D-4784-9BD7-A74E968D6EBC}" destId="{604594DA-A1E1-4BC3-934B-68D9D8726424}" srcOrd="2" destOrd="0" presId="urn:microsoft.com/office/officeart/2009/3/layout/RandomtoResultProcess"/>
    <dgm:cxn modelId="{37C58955-AE8F-4EB1-8117-D42FE6B2A0E5}" type="presParOf" srcId="{C1DA52E6-0D1D-4784-9BD7-A74E968D6EBC}" destId="{8577224D-B63D-4B2C-AA52-04DEC232B5ED}" srcOrd="3" destOrd="0" presId="urn:microsoft.com/office/officeart/2009/3/layout/RandomtoResultProcess"/>
    <dgm:cxn modelId="{75664DC6-83F5-46C7-A881-2D6CE4AA9C39}" type="presParOf" srcId="{8577224D-B63D-4B2C-AA52-04DEC232B5ED}" destId="{D84B24F7-440C-4B17-98CD-7305F4B363A6}" srcOrd="0" destOrd="0" presId="urn:microsoft.com/office/officeart/2009/3/layout/RandomtoResultProcess"/>
    <dgm:cxn modelId="{06BB8A4C-727B-4856-9747-A025B40D53AE}" type="presParOf" srcId="{8577224D-B63D-4B2C-AA52-04DEC232B5ED}" destId="{33A848A0-9199-4460-802C-DF2445F7FE87}" srcOrd="1" destOrd="0" presId="urn:microsoft.com/office/officeart/2009/3/layout/RandomtoResultProcess"/>
    <dgm:cxn modelId="{BC2B4E1B-46A2-495B-9E6A-CDD66FAAA127}" type="presParOf" srcId="{C1DA52E6-0D1D-4784-9BD7-A74E968D6EBC}" destId="{F25AA8F0-ED49-4985-9713-A6368E8D66FF}" srcOrd="4" destOrd="0" presId="urn:microsoft.com/office/officeart/2009/3/layout/RandomtoResultProcess"/>
    <dgm:cxn modelId="{682F591F-B523-4345-9755-3D6945083DC6}" type="presParOf" srcId="{F25AA8F0-ED49-4985-9713-A6368E8D66FF}" destId="{120E537C-F463-4C63-8D02-30ED9D198A8C}" srcOrd="0" destOrd="0" presId="urn:microsoft.com/office/officeart/2009/3/layout/RandomtoResultProcess"/>
    <dgm:cxn modelId="{330A7E0C-9591-467D-BB79-52E0490860F3}" type="presParOf" srcId="{F25AA8F0-ED49-4985-9713-A6368E8D66FF}" destId="{D01DF2E3-5884-4ACB-BAF5-AD7F1B7C339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BC610-96EE-4F89-96E4-E6E835F0730E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Planificar procesos, actividades.</a:t>
          </a:r>
          <a:endParaRPr lang="es-EC" sz="2000" kern="1200" dirty="0"/>
        </a:p>
      </dsp:txBody>
      <dsp:txXfrm>
        <a:off x="4704665" y="39140"/>
        <a:ext cx="1341437" cy="1341437"/>
      </dsp:txXfrm>
    </dsp:sp>
    <dsp:sp modelId="{DF22417A-62C3-42EA-8182-8EC4D9671FB0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79B28-28F8-4723-B38D-C84A59D7650B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Prevenir impactos ambientales</a:t>
          </a:r>
          <a:endParaRPr lang="es-EC" sz="2000" kern="1200" dirty="0"/>
        </a:p>
      </dsp:txBody>
      <dsp:txXfrm>
        <a:off x="5515145" y="2533541"/>
        <a:ext cx="1341437" cy="1341437"/>
      </dsp:txXfrm>
    </dsp:sp>
    <dsp:sp modelId="{7F2D2199-6D33-47F8-A5DA-F02059E4B2DE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2126E-FFE8-4392-9226-AE4FAF6646E4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Marco Jurídico</a:t>
          </a:r>
          <a:endParaRPr lang="es-EC" sz="2000" kern="1200" dirty="0"/>
        </a:p>
      </dsp:txBody>
      <dsp:txXfrm>
        <a:off x="3393281" y="4075166"/>
        <a:ext cx="1341437" cy="1341437"/>
      </dsp:txXfrm>
    </dsp:sp>
    <dsp:sp modelId="{C736BDA1-DEC3-4D6D-90DE-7F6B5D0C1EC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E9EB6-C0EA-4B99-9D20-B5BF5A1BE88E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RAI; fichas de campo, matrices, entrevistas.</a:t>
          </a:r>
          <a:endParaRPr lang="es-EC" sz="2000" kern="1200" dirty="0"/>
        </a:p>
      </dsp:txBody>
      <dsp:txXfrm>
        <a:off x="1271416" y="2533541"/>
        <a:ext cx="1341437" cy="1341437"/>
      </dsp:txXfrm>
    </dsp:sp>
    <dsp:sp modelId="{831158D6-6AAC-497E-8E72-A7D88275DB84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A9245-D99A-4886-95AE-640DEF570649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SGA bajo la ISO 14001:2015.</a:t>
          </a:r>
          <a:endParaRPr lang="es-EC" sz="2000" kern="1200" dirty="0"/>
        </a:p>
      </dsp:txBody>
      <dsp:txXfrm>
        <a:off x="2081896" y="39140"/>
        <a:ext cx="1341437" cy="1341437"/>
      </dsp:txXfrm>
    </dsp:sp>
    <dsp:sp modelId="{E3F1C64D-517C-4D5F-888B-6F30DFF17890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6E99CA-5AF0-4EAE-9333-DC7490179AF9}" type="datetime1">
              <a:rPr lang="es-ES" smtClean="0"/>
              <a:t>24/08/2018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AE797-68FC-4E0B-8897-E13C56D832BB}" type="datetime1">
              <a:rPr lang="es-ES" smtClean="0"/>
              <a:pPr/>
              <a:t>24/08/2018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5586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ts val="54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FD84-B903-49B0-98A9-81DB60269280}" type="datetime1">
              <a:rPr lang="es-ES" noProof="0" smtClean="0"/>
              <a:t>24/08/2018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7D061F-E234-4DB1-AE07-E49EA5A9EF02}" type="datetime1">
              <a:rPr lang="es-ES" noProof="0" smtClean="0"/>
              <a:t>24/08/2018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s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3B41F-6FA6-44DE-9ABD-F99CB1E521DF}" type="datetime1">
              <a:rPr lang="es-ES" smtClean="0"/>
              <a:t>24/08/2018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E94A91-1BE1-4B56-AD4B-75237DB3756A}" type="datetime1">
              <a:rPr lang="es-ES" noProof="0" smtClean="0"/>
              <a:t>24/08/2018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 rtl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CB5F96-9BFA-4D5E-855F-AA3C075615D3}" type="datetime1">
              <a:rPr lang="es-ES" noProof="0" smtClean="0"/>
              <a:t>24/08/2018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arcador de posición de tex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F5094-F5A5-43F5-B14D-98F60E772B8D}" type="datetime1">
              <a:rPr lang="es-ES" smtClean="0"/>
              <a:t>24/08/2018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pie de página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 rtl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 rtl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336F1-A7C2-4B92-BD06-E257E1387AC4}" type="datetime1">
              <a:rPr lang="es-ES" smtClean="0"/>
              <a:t>24/08/2018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pie de página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F92CE-00EC-4C26-A28A-966E7A4C8549}" type="datetime1">
              <a:rPr lang="es-ES" noProof="0" smtClean="0"/>
              <a:t>24/08/2018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055980-F522-4CB9-93D5-C51E09FF923C}" type="datetime1">
              <a:rPr lang="es-ES" noProof="0" smtClean="0"/>
              <a:t>24/08/2018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671012-1391-4AE2-B848-A32751A41BAD}" type="datetime1">
              <a:rPr lang="es-ES" smtClean="0"/>
              <a:t>24/08/2018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pie de página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137D0-A4CB-43EB-A6DC-2D74F2820FCE}" type="datetime1">
              <a:rPr lang="es-ES" noProof="0" smtClean="0"/>
              <a:t>24/08/2018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24/08/2018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28.jpeg"/><Relationship Id="rId12" Type="http://schemas.openxmlformats.org/officeDocument/2006/relationships/image" Target="../media/image33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31.jp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4.jpg"/><Relationship Id="rId12" Type="http://schemas.openxmlformats.org/officeDocument/2006/relationships/hyperlink" Target="http://www.google.com.ec/url?sa=i&amp;rct=j&amp;q=&amp;esrc=s&amp;source=images&amp;cd=&amp;cad=rja&amp;uact=8&amp;ved=0CAcQjRxqFQoTCPXj4OPG2MYCFYlCkgod6ikKWA&amp;url=http://ocpecuador.com/es/seguridad-salud-y-ambiente/ambiente&amp;ei=u-qjVbWaEYmFyQTq06jABQ&amp;psig=AFQjCNEv8Ao3jS18FEK6kUTJoBBRPzDJEQ&amp;ust=1436890571058627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openxmlformats.org/officeDocument/2006/relationships/image" Target="../media/image38.jp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41.jpg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6.jpeg"/><Relationship Id="rId1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ANEXOS/ANEXO-D-Matriz-Conesa-Fern&#225;ndez.xls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jpg"/><Relationship Id="rId7" Type="http://schemas.openxmlformats.org/officeDocument/2006/relationships/image" Target="../media/image59.jpeg"/><Relationship Id="rId2" Type="http://schemas.openxmlformats.org/officeDocument/2006/relationships/hyperlink" Target="https://www.google.com.ec/url?sa=i&amp;rct=j&amp;q=&amp;esrc=s&amp;source=images&amp;cd=&amp;cad=rja&amp;uact=8&amp;ved=&amp;url=https://es.linkedin.com/pulse/el-impacto-ambiental-de-las-actividades-industriales-d%C3%ADaz-sifuentes&amp;psig=AOvVaw2nBxDKvmHhvhQHUYTi9HE3&amp;ust=15106022584686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g"/><Relationship Id="rId9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80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jpg"/><Relationship Id="rId7" Type="http://schemas.openxmlformats.org/officeDocument/2006/relationships/image" Target="../media/image8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jpg"/><Relationship Id="rId4" Type="http://schemas.openxmlformats.org/officeDocument/2006/relationships/image" Target="../media/image83.jpeg"/><Relationship Id="rId9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48.jpg"/><Relationship Id="rId7" Type="http://schemas.openxmlformats.org/officeDocument/2006/relationships/image" Target="../media/image92.jpe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91.jpe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8258" y="540914"/>
            <a:ext cx="11763478" cy="5795492"/>
          </a:xfrm>
        </p:spPr>
        <p:txBody>
          <a:bodyPr>
            <a:normAutofit fontScale="92500" lnSpcReduction="10000"/>
          </a:bodyPr>
          <a:lstStyle/>
          <a:p>
            <a:r>
              <a:rPr lang="es-EC" b="1" dirty="0"/>
              <a:t>VICERRECTORADO DE INVESTIGACIÓN, INNOVACIÓN Y TRANSFERENCIA DE TECNOLOGÍAS</a:t>
            </a:r>
            <a:endParaRPr lang="es-EC" dirty="0"/>
          </a:p>
          <a:p>
            <a:r>
              <a:rPr lang="es-EC" b="1" dirty="0"/>
              <a:t>CENTRO DE POSGRADOS</a:t>
            </a:r>
            <a:endParaRPr lang="es-EC" dirty="0"/>
          </a:p>
          <a:p>
            <a:r>
              <a:rPr lang="es-EC" b="1" dirty="0"/>
              <a:t> </a:t>
            </a:r>
            <a:endParaRPr lang="es-EC" dirty="0"/>
          </a:p>
          <a:p>
            <a:r>
              <a:rPr lang="es-ES_tradnl" b="1" dirty="0"/>
              <a:t>TRABAJO DE TITULACIÓN PREVIO A LA OBTENCIÓN DEL TÍTULO DE MAGÍSTER EN SISTEMAS DE GESTIÓN AMBIENTAL</a:t>
            </a:r>
            <a:endParaRPr lang="es-EC" b="1" dirty="0"/>
          </a:p>
          <a:p>
            <a:r>
              <a:rPr lang="es-ES_tradnl" dirty="0"/>
              <a:t> </a:t>
            </a:r>
            <a:endParaRPr lang="es-EC" dirty="0"/>
          </a:p>
          <a:p>
            <a:r>
              <a:rPr lang="es-ES_tradnl" b="1" i="1" dirty="0"/>
              <a:t> </a:t>
            </a:r>
            <a:r>
              <a:rPr lang="es-EC" b="1" i="1" dirty="0"/>
              <a:t>“</a:t>
            </a:r>
            <a:r>
              <a:rPr lang="es-EC" b="1" dirty="0"/>
              <a:t>DISEÑO DE UN SISTEMA DE GESTIÓN AMBIENTAL BAJO LA NORMA ISO 14001:2015 PARA LA BRIGADA DE CABALLERIA BLINDADA N°11 “GALÁPAGOS”</a:t>
            </a:r>
            <a:r>
              <a:rPr lang="es-EC" b="1" i="1" dirty="0"/>
              <a:t>”</a:t>
            </a:r>
            <a:endParaRPr lang="es-EC" dirty="0"/>
          </a:p>
          <a:p>
            <a:r>
              <a:rPr lang="es-AR" b="1" dirty="0"/>
              <a:t> </a:t>
            </a:r>
            <a:endParaRPr lang="es-EC" dirty="0"/>
          </a:p>
          <a:p>
            <a:r>
              <a:rPr lang="es-AR" b="1" dirty="0"/>
              <a:t>AUTOR: TIERRA ARÉVALO, JOSÉ MARCELO.</a:t>
            </a:r>
            <a:endParaRPr lang="es-EC" dirty="0"/>
          </a:p>
          <a:p>
            <a:r>
              <a:rPr lang="es-AR" b="1" dirty="0"/>
              <a:t> </a:t>
            </a:r>
            <a:endParaRPr lang="es-EC" dirty="0"/>
          </a:p>
          <a:p>
            <a:r>
              <a:rPr lang="es-AR" b="1" dirty="0"/>
              <a:t>DIRECTOR: </a:t>
            </a:r>
            <a:r>
              <a:rPr lang="es-EC" b="1" dirty="0"/>
              <a:t>MG. </a:t>
            </a:r>
            <a:r>
              <a:rPr lang="es-AR" b="1" dirty="0"/>
              <a:t>CRISANTO PERRAZO, TANIA DEL PILAR. </a:t>
            </a:r>
            <a:endParaRPr lang="es-EC" dirty="0"/>
          </a:p>
          <a:p>
            <a:r>
              <a:rPr lang="es-AR" b="1" dirty="0"/>
              <a:t> </a:t>
            </a:r>
            <a:endParaRPr lang="es-EC" dirty="0"/>
          </a:p>
          <a:p>
            <a:r>
              <a:rPr lang="es-AR" b="1" dirty="0"/>
              <a:t>SANGOLQUÍ </a:t>
            </a:r>
            <a:endParaRPr lang="es-EC" dirty="0"/>
          </a:p>
          <a:p>
            <a:r>
              <a:rPr lang="es-AR" b="1" dirty="0"/>
              <a:t>2018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231" y="5490586"/>
            <a:ext cx="2770505" cy="845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6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59" y="1948288"/>
            <a:ext cx="9448800" cy="2945684"/>
          </a:xfrm>
        </p:spPr>
        <p:txBody>
          <a:bodyPr>
            <a:noAutofit/>
          </a:bodyPr>
          <a:lstStyle/>
          <a:p>
            <a:r>
              <a:rPr lang="es-EC" sz="2800" b="1" i="1" dirty="0"/>
              <a:t> </a:t>
            </a:r>
            <a:endParaRPr lang="es-EC" sz="2800" dirty="0"/>
          </a:p>
        </p:txBody>
      </p:sp>
      <p:pic>
        <p:nvPicPr>
          <p:cNvPr id="5" name="Marcador de contenido 3" descr="E:\DCIM\114___05\IMG_376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7" y="1853540"/>
            <a:ext cx="269052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E:\DCIM\114___05\IMG_3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46" y="1853540"/>
            <a:ext cx="265999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E:\DCIM\114___05\IMG_36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06" y="1853540"/>
            <a:ext cx="254034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:\DCIM\114___05\IMG_36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85" y="1853540"/>
            <a:ext cx="245393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E:\DCIM\114___05\IMG_37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1" y="4273514"/>
            <a:ext cx="2682467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E:\DCIM\114___05\IMG_369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46" y="4273514"/>
            <a:ext cx="2659991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E:\DCIM\114___05\IMG_364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06" y="4273514"/>
            <a:ext cx="2540341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F:\Imágenes\BCB-11\IMG_255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23" y="4273515"/>
            <a:ext cx="2482893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Marcador de contenido 3" descr="E:\DCIM\114___05\IMG_376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7" y="1853541"/>
            <a:ext cx="269052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E:\DCIM\114___05\IMG_3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46" y="1853541"/>
            <a:ext cx="265999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E:\DCIM\114___05\IMG_36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06" y="1853541"/>
            <a:ext cx="254034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E:\DCIM\114___05\IMG_36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85" y="1853541"/>
            <a:ext cx="245393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E:\DCIM\114___05\IMG_37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1" y="4273515"/>
            <a:ext cx="2682467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E:\DCIM\114___05\IMG_369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46" y="4273515"/>
            <a:ext cx="2659991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E:\DCIM\114___05\IMG_364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06" y="4273515"/>
            <a:ext cx="2540341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F:\Imágenes\BCB-11\IMG_255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10" y="4273514"/>
            <a:ext cx="2482893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Marcador de contenido 3" descr="E:\DCIM\114___05\IMG_376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4" y="1853540"/>
            <a:ext cx="269052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E:\DCIM\114___05\IMG_3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33" y="1853540"/>
            <a:ext cx="265999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E:\DCIM\114___05\IMG_36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93" y="1853540"/>
            <a:ext cx="254034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E:\DCIM\114___05\IMG_36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72" y="1853540"/>
            <a:ext cx="2453931" cy="194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E:\DCIM\114___05\IMG_37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8" y="4273514"/>
            <a:ext cx="2682467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E:\DCIM\114___05\IMG_369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33" y="4273514"/>
            <a:ext cx="2659991" cy="198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E:\DCIM\114___05\IMG_364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93" y="4273514"/>
            <a:ext cx="2540341" cy="198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ubtítulo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4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Marcador de contenido 3" descr="E:\DCIM\114___05\IMG_366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8" y="2123996"/>
            <a:ext cx="2587223" cy="172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E:\DCIM\114___05\IMG_36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9" y="2123996"/>
            <a:ext cx="2479689" cy="172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E:\DCIM\114___05\IMG_36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97" y="2123996"/>
            <a:ext cx="2556962" cy="172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48" y="2123996"/>
            <a:ext cx="2402414" cy="17267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8" y="4309056"/>
            <a:ext cx="2587223" cy="1940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9" y="4309056"/>
            <a:ext cx="2479689" cy="19404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96" y="4309056"/>
            <a:ext cx="2556963" cy="19177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47" y="4270419"/>
            <a:ext cx="2402415" cy="19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59" y="1948288"/>
            <a:ext cx="9448800" cy="2945684"/>
          </a:xfrm>
        </p:spPr>
        <p:txBody>
          <a:bodyPr>
            <a:noAutofit/>
          </a:bodyPr>
          <a:lstStyle/>
          <a:p>
            <a:r>
              <a:rPr lang="es-EC" sz="2800" b="1" i="1" dirty="0"/>
              <a:t> </a:t>
            </a:r>
            <a:endParaRPr lang="es-EC" sz="28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95600" y="764373"/>
            <a:ext cx="8610600" cy="484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b="1" kern="1200" cap="none" spc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1600" dirty="0" smtClean="0"/>
              <a:t>CONCLUSIONES Y RECOMENDACIONES DEL E´sIA</a:t>
            </a:r>
            <a:endParaRPr lang="es-EC" sz="1600" dirty="0"/>
          </a:p>
        </p:txBody>
      </p:sp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902453"/>
              </p:ext>
            </p:extLst>
          </p:nvPr>
        </p:nvGraphicFramePr>
        <p:xfrm>
          <a:off x="93371" y="1472708"/>
          <a:ext cx="11896859" cy="518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54" y="1006812"/>
            <a:ext cx="1526616" cy="15266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67" y="1545465"/>
            <a:ext cx="1660644" cy="1658233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11" y="5344733"/>
            <a:ext cx="2073500" cy="12873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2" name="Imagen 11" descr="D:\JM-TIERRA\POSTGRADE\MASTERING SGA\TESIS MSGA\Bibliografia\MAPA DE INFLUENCI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8" y="5247718"/>
            <a:ext cx="2705284" cy="13843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651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088783" y="207857"/>
            <a:ext cx="8610600" cy="484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spc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smtClean="0"/>
              <a:t>CONCLUSIONES Y RECOMENDACIONES</a:t>
            </a:r>
            <a:endParaRPr lang="es-EC" sz="3200" dirty="0"/>
          </a:p>
        </p:txBody>
      </p:sp>
      <p:graphicFrame>
        <p:nvGraphicFramePr>
          <p:cNvPr id="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086816"/>
              </p:ext>
            </p:extLst>
          </p:nvPr>
        </p:nvGraphicFramePr>
        <p:xfrm>
          <a:off x="93371" y="1472708"/>
          <a:ext cx="11896859" cy="518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96" y="847689"/>
            <a:ext cx="1629766" cy="12386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66" y="847687"/>
            <a:ext cx="1651497" cy="12386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43" y="847687"/>
            <a:ext cx="1360901" cy="166369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11392" y="1269738"/>
            <a:ext cx="9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-1617</a:t>
            </a:r>
            <a:endParaRPr lang="es-EC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13171" y="1211655"/>
            <a:ext cx="9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-24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644149" y="1426565"/>
            <a:ext cx="9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 +528</a:t>
            </a:r>
            <a:endParaRPr lang="es-EC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9" y="5522425"/>
            <a:ext cx="1645293" cy="109588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174070" y="5822799"/>
            <a:ext cx="9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 -335</a:t>
            </a:r>
            <a:endParaRPr lang="es-EC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87" y="3209808"/>
            <a:ext cx="1317257" cy="98794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871569" y="4318280"/>
            <a:ext cx="9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 -336</a:t>
            </a:r>
            <a:endParaRPr lang="es-EC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5454363"/>
            <a:ext cx="1770258" cy="116394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578700" y="5822799"/>
            <a:ext cx="9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 -1014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579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59" y="1948288"/>
            <a:ext cx="9448800" cy="2945684"/>
          </a:xfrm>
        </p:spPr>
        <p:txBody>
          <a:bodyPr>
            <a:noAutofit/>
          </a:bodyPr>
          <a:lstStyle/>
          <a:p>
            <a:endParaRPr lang="es-EC" sz="28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068927"/>
              </p:ext>
            </p:extLst>
          </p:nvPr>
        </p:nvGraphicFramePr>
        <p:xfrm>
          <a:off x="866104" y="1923469"/>
          <a:ext cx="10802156" cy="454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8" y="1532410"/>
            <a:ext cx="2939027" cy="14027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65" y="1532410"/>
            <a:ext cx="1653202" cy="14027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87" y="1532410"/>
            <a:ext cx="1978388" cy="13218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95" y="1533462"/>
            <a:ext cx="1759174" cy="1320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8" y="5343476"/>
            <a:ext cx="2384678" cy="1340659"/>
          </a:xfrm>
          <a:prstGeom prst="rect">
            <a:avLst/>
          </a:prstGeom>
        </p:spPr>
      </p:pic>
      <p:pic>
        <p:nvPicPr>
          <p:cNvPr id="12" name="Picture 12" descr="http://ocpecuador.com/sites/development/files/public/images/ambiente/monitoreo_ruido_ps_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40" y="5343475"/>
            <a:ext cx="1793050" cy="13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2" y="5343475"/>
            <a:ext cx="3262271" cy="13406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65" y="5336223"/>
            <a:ext cx="1769504" cy="13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163" y="392721"/>
            <a:ext cx="10096500" cy="1150907"/>
          </a:xfrm>
        </p:spPr>
        <p:txBody>
          <a:bodyPr/>
          <a:lstStyle/>
          <a:p>
            <a:r>
              <a:rPr lang="es-EC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895600" y="764373"/>
            <a:ext cx="8610600" cy="40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spc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s-EC" sz="2000" dirty="0"/>
          </a:p>
        </p:txBody>
      </p:sp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506680"/>
              </p:ext>
            </p:extLst>
          </p:nvPr>
        </p:nvGraphicFramePr>
        <p:xfrm>
          <a:off x="266164" y="1275009"/>
          <a:ext cx="11240036" cy="537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808093"/>
            <a:ext cx="1841679" cy="14790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5" y="2964114"/>
            <a:ext cx="1357648" cy="19292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02" y="3547642"/>
            <a:ext cx="2145540" cy="16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/>
          <p:cNvSpPr txBox="1">
            <a:spLocks/>
          </p:cNvSpPr>
          <p:nvPr/>
        </p:nvSpPr>
        <p:spPr>
          <a:xfrm>
            <a:off x="817809" y="0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b="1" kern="1200" cap="none" spc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TERCERO.- Revisión Ambiental Inicial - RAI</a:t>
            </a:r>
            <a:endParaRPr lang="es-EC" dirty="0"/>
          </a:p>
        </p:txBody>
      </p:sp>
      <p:graphicFrame>
        <p:nvGraphicFramePr>
          <p:cNvPr id="31" name="Diagrama 30"/>
          <p:cNvGraphicFramePr/>
          <p:nvPr>
            <p:extLst/>
          </p:nvPr>
        </p:nvGraphicFramePr>
        <p:xfrm>
          <a:off x="457200" y="1412525"/>
          <a:ext cx="11455758" cy="596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9337"/>
            <a:ext cx="10096500" cy="115090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/>
              </a:rPr>
              <a:t>Resumen de los impactos detectados en la BCB No11 “Galápagos</a:t>
            </a:r>
            <a:r>
              <a:rPr lang="es-ES" dirty="0" smtClean="0">
                <a:solidFill>
                  <a:schemeClr val="bg1"/>
                </a:solidFill>
                <a:effectLst/>
              </a:rPr>
              <a:t>”. </a:t>
            </a:r>
            <a:r>
              <a:rPr lang="es-ES" sz="1800" dirty="0" smtClean="0">
                <a:solidFill>
                  <a:schemeClr val="bg1"/>
                </a:solidFill>
                <a:effectLst/>
                <a:hlinkClick r:id="rId2" action="ppaction://hlinkfile"/>
              </a:rPr>
              <a:t>ANEXOS\ANEXO-D-Matriz-Conesa-Fernández.xlsx</a:t>
            </a:r>
            <a:r>
              <a:rPr lang="es-EC" dirty="0">
                <a:solidFill>
                  <a:schemeClr val="bg1"/>
                </a:solidFill>
                <a:effectLst/>
              </a:rPr>
              <a:t/>
            </a:r>
            <a:br>
              <a:rPr lang="es-EC" dirty="0">
                <a:solidFill>
                  <a:schemeClr val="bg1"/>
                </a:solidFill>
                <a:effectLst/>
              </a:rPr>
            </a:b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638969"/>
              </p:ext>
            </p:extLst>
          </p:nvPr>
        </p:nvGraphicFramePr>
        <p:xfrm>
          <a:off x="457200" y="1413501"/>
          <a:ext cx="11326970" cy="53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81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247" y="698500"/>
            <a:ext cx="9448800" cy="685800"/>
          </a:xfrm>
        </p:spPr>
        <p:txBody>
          <a:bodyPr/>
          <a:lstStyle/>
          <a:p>
            <a:r>
              <a:rPr lang="es-ES" b="1" dirty="0"/>
              <a:t>Resumen de los impactos cuantificados en la BCB No11 “Galápagos”.</a:t>
            </a:r>
            <a:endParaRPr lang="es-EC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35" y="2372865"/>
            <a:ext cx="8667624" cy="26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effectLst/>
              </a:rPr>
              <a:t>DISEÑO DEL SISTEMA DE GESTIÓN AMBIENTAL BASADO EN LA NORMA ISO 14001:2015</a:t>
            </a:r>
            <a:endParaRPr lang="es-EC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650" y="2730187"/>
            <a:ext cx="2447925" cy="2381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55" y="1816324"/>
            <a:ext cx="4667250" cy="4905375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4060165" y="3611719"/>
            <a:ext cx="1186600" cy="618186"/>
          </a:xfrm>
          <a:prstGeom prst="rightArrow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17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430011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985" y="282020"/>
            <a:ext cx="11799195" cy="1455313"/>
          </a:xfrm>
        </p:spPr>
        <p:txBody>
          <a:bodyPr>
            <a:noAutofit/>
          </a:bodyPr>
          <a:lstStyle/>
          <a:p>
            <a:r>
              <a:rPr lang="es-EC" sz="2400" dirty="0">
                <a:effectLst/>
              </a:rPr>
              <a:t>La documentación del SGA de la BCB No11 “Galápagos” se la puede considerar en 2 bloques</a:t>
            </a:r>
            <a:r>
              <a:rPr lang="es-EC" sz="2400" dirty="0" smtClean="0">
                <a:effectLst/>
              </a:rPr>
              <a:t>:</a:t>
            </a:r>
            <a:endParaRPr lang="es-EC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4322" y="1945068"/>
            <a:ext cx="6510270" cy="4275428"/>
          </a:xfrm>
        </p:spPr>
        <p:txBody>
          <a:bodyPr>
            <a:normAutofit/>
          </a:bodyPr>
          <a:lstStyle/>
          <a:p>
            <a:pPr lvl="0" algn="just"/>
            <a:r>
              <a:rPr lang="es-EC" dirty="0"/>
              <a:t>El manual de gestión ambiental (MGA) que es un documento que contiene por escrito todo el SGA de la institución que describe los elementos centrales y la forma en las que sus partes se interrelacionan; con información detallada sobre el funcionamiento del SGA y las acciones en caso de anomalías. El mismo que contiene entre otros puntos: política ambiental, objetivos y metas ambientales, programas de gestión ambiental, funciones y responsabilidades, documentación del SGA, revisión por la dirección y parámetros de la mejora continua.</a:t>
            </a:r>
          </a:p>
          <a:p>
            <a:pPr algn="just"/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095" y="25248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>
                <a:effectLst/>
              </a:rPr>
              <a:t>La documentación del SGA de la BCB No11 “Galápagos” se la puede considerar en 2 bloques: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40780"/>
            <a:ext cx="5029200" cy="4266082"/>
          </a:xfrm>
        </p:spPr>
        <p:txBody>
          <a:bodyPr/>
          <a:lstStyle/>
          <a:p>
            <a:pPr lvl="0"/>
            <a:r>
              <a:rPr lang="es-EC" dirty="0"/>
              <a:t>Los </a:t>
            </a:r>
            <a:r>
              <a:rPr lang="es-EC" dirty="0" smtClean="0"/>
              <a:t>procedimientos que </a:t>
            </a:r>
            <a:r>
              <a:rPr lang="es-EC" dirty="0"/>
              <a:t>son documentos complementarios al MGA pero necesarios para asegurar la eficacia de la planificación, operación, control de las actividades relacionadas con los aspectos ambientales significativos de la institución como: procedimientos de gestión, procedimientos de operación, registros, formularios.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90700"/>
            <a:ext cx="6268391" cy="39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985" y="282020"/>
            <a:ext cx="11799195" cy="683895"/>
          </a:xfrm>
        </p:spPr>
        <p:txBody>
          <a:bodyPr>
            <a:noAutofit/>
          </a:bodyPr>
          <a:lstStyle/>
          <a:p>
            <a:r>
              <a:rPr lang="es-EC" sz="2000" dirty="0">
                <a:effectLst/>
              </a:rPr>
              <a:t>DISEÑO DEL SISTEMA DE GESTIÓN AMBIENTAL BASADO EN LA NORMA ISO 14001:2015 - DESARROLLO</a:t>
            </a:r>
            <a:endParaRPr lang="es-EC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4322" y="1945068"/>
            <a:ext cx="6510270" cy="4275428"/>
          </a:xfrm>
        </p:spPr>
        <p:txBody>
          <a:bodyPr>
            <a:normAutofit/>
          </a:bodyPr>
          <a:lstStyle/>
          <a:p>
            <a:pPr algn="just"/>
            <a:endParaRPr lang="es-EC" dirty="0"/>
          </a:p>
        </p:txBody>
      </p:sp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158409"/>
              </p:ext>
            </p:extLst>
          </p:nvPr>
        </p:nvGraphicFramePr>
        <p:xfrm>
          <a:off x="3802373" y="965915"/>
          <a:ext cx="5084049" cy="5666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121"/>
                <a:gridCol w="3411656"/>
                <a:gridCol w="622272"/>
              </a:tblGrid>
              <a:tr h="3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CLAÚSULA ISO 14001:2015</a:t>
                      </a:r>
                      <a:endParaRPr lang="es-EC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CONTENIDO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PÁGINA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Contexto de la organización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05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Liderazgo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07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Planificación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09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Apoyo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Operación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24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Evaluación del desempeño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25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Mejora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26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03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PROCEDIMIENTOS DE GESTIÓN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6.1.2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Procedimiento para la identificación y evaluación de aspectos e impactos ambientales</a:t>
                      </a:r>
                      <a:endParaRPr lang="es-EC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3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6.1.3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la identificación de requisitos legales y otros requisitos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38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7.2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de capacitación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43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7.4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la comunicación interna y externa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49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3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7.5.3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el control de la información documentada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55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7.5.3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el control de registros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73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3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8.2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preparación y respuesta ante emergencias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77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el seguimiento del SGA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85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monitoreo de efluentes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90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monitoreo de emisiones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97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monitoreo de ruido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104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9.1.2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evaluación del cumplimiento legal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112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9.2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Auditoria Interna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116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10.2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 para no conformidad y acción correctiva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125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PROCEDIMIENTOS OPERATIVOS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Procedimientos para el manejo de desechos sólidos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Procedimientos para el manejo de combustibles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142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Procedimientos para descarga de efluentes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149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Procedimientos para controlar el ruido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155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  <a:tr h="16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8.1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Procedimientos para control de situaciones de emergencia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161</a:t>
                      </a:r>
                      <a:endParaRPr lang="es-EC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1" marR="448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5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800" dirty="0">
                <a:effectLst/>
              </a:rPr>
              <a:t>POLITICA AMBIENTAL PARA LA BRIGADA DE CABALLERIA BLINDADA N°11 “GALÁPAGOS”</a:t>
            </a:r>
            <a:r>
              <a:rPr lang="es-EC" sz="2800" i="1" dirty="0"/>
              <a:t>”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C" dirty="0">
                <a:solidFill>
                  <a:schemeClr val="tx1"/>
                </a:solidFill>
              </a:rPr>
              <a:t>De manera análoga a la versión anterior la Brigada de Caballería Blindada N°11 “Galápagos” establecerá, implementará y mantendrá una política ambiental apropiada, manteniendo un marco de referencia para establecer los objetivos, se comprometa a la protección del medio ambiente, cumplimiento legal y la mejora continua de la siguiente manera:</a:t>
            </a:r>
          </a:p>
          <a:p>
            <a:r>
              <a:rPr lang="es-EC" dirty="0">
                <a:solidFill>
                  <a:schemeClr val="tx1"/>
                </a:solidFill>
              </a:rPr>
              <a:t> </a:t>
            </a:r>
          </a:p>
          <a:p>
            <a:r>
              <a:rPr lang="es-EC" dirty="0">
                <a:solidFill>
                  <a:schemeClr val="tx1"/>
                </a:solidFill>
              </a:rPr>
              <a:t>La Brigada de Caballería Blindada N°11 “Galápagos” y sus dependencias operativas y administrativas con el afán de conseguir el mejoramiento continuo y demostrar su elevado desempeño ambiental se compromete en llevar a cabo todas sus funciones basados en la eficiencia, eficacia con personal altamente capacitado y comprometido con satisfacer los requerimientos de la ciudadanía, basado en los siguientes principios:</a:t>
            </a:r>
          </a:p>
          <a:p>
            <a:r>
              <a:rPr lang="es-EC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s-EC" dirty="0">
                <a:solidFill>
                  <a:schemeClr val="tx1"/>
                </a:solidFill>
              </a:rPr>
              <a:t>Cumplir con la normativa y legislación ambiental local y global aplicable así como los requerimientos y reglamentos internos del Ejército Ecuatoriano.</a:t>
            </a:r>
          </a:p>
          <a:p>
            <a:pPr lvl="0"/>
            <a:r>
              <a:rPr lang="es-EC" dirty="0">
                <a:solidFill>
                  <a:schemeClr val="tx1"/>
                </a:solidFill>
              </a:rPr>
              <a:t>Desarrollar proyectos que permitan:</a:t>
            </a:r>
          </a:p>
          <a:p>
            <a:pPr lvl="0"/>
            <a:r>
              <a:rPr lang="es-EC" dirty="0">
                <a:solidFill>
                  <a:schemeClr val="tx1"/>
                </a:solidFill>
              </a:rPr>
              <a:t>Promover una gestión integrada del recurso agua con sus efluentes.</a:t>
            </a:r>
          </a:p>
          <a:p>
            <a:pPr lvl="0"/>
            <a:r>
              <a:rPr lang="es-EC" dirty="0">
                <a:solidFill>
                  <a:schemeClr val="tx1"/>
                </a:solidFill>
              </a:rPr>
              <a:t>Promover una gestión integrada del recurso aire con sus emisiones.</a:t>
            </a:r>
          </a:p>
          <a:p>
            <a:pPr lvl="0"/>
            <a:r>
              <a:rPr lang="es-EC" dirty="0">
                <a:solidFill>
                  <a:schemeClr val="tx1"/>
                </a:solidFill>
              </a:rPr>
              <a:t>Promover una gestión integrada del recurso suelo con sus residuos.</a:t>
            </a:r>
          </a:p>
          <a:p>
            <a:pPr lvl="0"/>
            <a:r>
              <a:rPr lang="es-EC" dirty="0">
                <a:solidFill>
                  <a:schemeClr val="tx1"/>
                </a:solidFill>
              </a:rPr>
              <a:t>Gestionar el ruido.</a:t>
            </a:r>
          </a:p>
          <a:p>
            <a:pPr lvl="0"/>
            <a:r>
              <a:rPr lang="es-EC" dirty="0">
                <a:solidFill>
                  <a:schemeClr val="tx1"/>
                </a:solidFill>
              </a:rPr>
              <a:t>Gestionar el consumo de energía eléctrica.</a:t>
            </a:r>
          </a:p>
          <a:p>
            <a:pPr lvl="0"/>
            <a:r>
              <a:rPr lang="es-EC" dirty="0">
                <a:solidFill>
                  <a:schemeClr val="tx1"/>
                </a:solidFill>
              </a:rPr>
              <a:t>Concientizar al personal en el tema ambiental.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18564" y="1168803"/>
            <a:ext cx="10090597" cy="519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500" dirty="0"/>
              <a:t>Documentar, revisar y modificar periódicamente los objetivos, programas y metas ambientales con la finalidad de determinar su correcto funcionamiento.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500" dirty="0"/>
              <a:t>Incentivar la utilización de energía y tecnologías limpias amigables con el ambiente y compatibles con la Brigada de Caballería Blindada N°11 “Galápagos”.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500" dirty="0"/>
              <a:t>Programar mecanismos de capacitación para conocer, prevenir y reducir los impactos ambientales que generan sus operaciones y que afectan el medio ambiente.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500" dirty="0"/>
              <a:t>Comunicar los objetivos, metas y programas ambientales a todo su personal tanto civil como militar, proveedores, clientes internos y externos y la sociedad en general a través de iniciativas que desarrollen una conciencia ambiental que los haga partícipes de la materialización y puesta en práctica de la política ambiental.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500" dirty="0"/>
              <a:t>Realizar revisiones ambientales regulares de los procesos y actividades de la Brigada de Caballería Blindada N°11 “Galápagos” dando continuidad al SGA y permitiendo conocer la situación actual relacionada con la política y los objetivos ambientales.</a:t>
            </a:r>
          </a:p>
          <a:p>
            <a:pPr algn="just"/>
            <a:r>
              <a:rPr lang="es-EC" sz="1500" dirty="0"/>
              <a:t> </a:t>
            </a:r>
          </a:p>
          <a:p>
            <a:pPr algn="just"/>
            <a:r>
              <a:rPr lang="es-EC" sz="1500" dirty="0"/>
              <a:t>El comando de la Brigada de Caballería Blindada N°11 “Galápagos” se compromete a velar por la correcta aplicación de esta política, prevenir y minimizar los impactos ambientales derivados de su actividad.</a:t>
            </a:r>
          </a:p>
          <a:p>
            <a:pPr algn="just"/>
            <a:r>
              <a:rPr lang="es-EC" sz="1500" dirty="0"/>
              <a:t>  </a:t>
            </a:r>
          </a:p>
          <a:p>
            <a:r>
              <a:rPr lang="es-EC" sz="1500" dirty="0"/>
              <a:t> </a:t>
            </a:r>
          </a:p>
          <a:p>
            <a:r>
              <a:rPr lang="es-EC" sz="1500" dirty="0" err="1"/>
              <a:t>Gachet</a:t>
            </a:r>
            <a:r>
              <a:rPr lang="es-EC" sz="1500" dirty="0"/>
              <a:t> Páez Danilo</a:t>
            </a:r>
          </a:p>
          <a:p>
            <a:r>
              <a:rPr lang="es-EC" sz="1500" dirty="0" err="1"/>
              <a:t>Crnl</a:t>
            </a:r>
            <a:r>
              <a:rPr lang="es-EC" sz="1500" dirty="0"/>
              <a:t>. de E.M.</a:t>
            </a:r>
          </a:p>
          <a:p>
            <a:r>
              <a:rPr lang="es-EC" sz="1500" dirty="0"/>
              <a:t>CORONEL DE EMC DE LA BRIGADA DE CABALLERÍA BLINDADA N°11 “GALÁPAGOS”</a:t>
            </a:r>
          </a:p>
          <a:p>
            <a:pPr algn="just"/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36720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715" y="330700"/>
            <a:ext cx="10096500" cy="622337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075988"/>
              </p:ext>
            </p:extLst>
          </p:nvPr>
        </p:nvGraphicFramePr>
        <p:xfrm>
          <a:off x="540912" y="953036"/>
          <a:ext cx="10869770" cy="562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2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59" y="1948288"/>
            <a:ext cx="9448800" cy="2945684"/>
          </a:xfrm>
        </p:spPr>
        <p:txBody>
          <a:bodyPr>
            <a:noAutofit/>
          </a:bodyPr>
          <a:lstStyle/>
          <a:p>
            <a:r>
              <a:rPr lang="es-EC" sz="2800" b="1" i="1" dirty="0"/>
              <a:t> </a:t>
            </a:r>
            <a:r>
              <a:rPr lang="es-EC" sz="2800" b="1" i="1" dirty="0" smtClean="0"/>
              <a:t>“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8" y="1026631"/>
            <a:ext cx="11516063" cy="478899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90470" y="201911"/>
            <a:ext cx="11211060" cy="622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b="1" kern="1200" cap="none" spc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dirty="0">
                <a:effectLst/>
              </a:rPr>
              <a:t>PROGRAMA ANUAL DE OBJETIVOS Y </a:t>
            </a:r>
            <a:r>
              <a:rPr lang="es-EC" sz="2400" dirty="0" smtClean="0">
                <a:effectLst/>
              </a:rPr>
              <a:t>METAS</a:t>
            </a:r>
            <a:endParaRPr lang="es-EC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36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0152" y="330700"/>
            <a:ext cx="8454980" cy="42915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000" dirty="0">
                <a:effectLst/>
              </a:rPr>
              <a:t>MATRIZ DE RESPONSABILIDADES PARA LA IMPLEMENTACIÓN DEL SGA.</a:t>
            </a:r>
            <a:br>
              <a:rPr lang="es-EC" sz="2000" dirty="0">
                <a:effectLst/>
              </a:rPr>
            </a:br>
            <a:endParaRPr lang="es-EC" sz="20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2" y="330700"/>
            <a:ext cx="2733675" cy="167640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2" y="2316193"/>
            <a:ext cx="117062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61184" y="109914"/>
            <a:ext cx="10260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s-EC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DE GESTIÓN</a:t>
            </a:r>
            <a:endParaRPr lang="es-EC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340181" y="4588236"/>
            <a:ext cx="7851819" cy="968253"/>
          </a:xfrm>
        </p:spPr>
        <p:txBody>
          <a:bodyPr>
            <a:normAutofit/>
          </a:bodyPr>
          <a:lstStyle/>
          <a:p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</a:t>
            </a:r>
            <a:r>
              <a:rPr lang="es-EC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OPERATIVOS</a:t>
            </a:r>
            <a:endParaRPr lang="es-EC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16" y="1129230"/>
            <a:ext cx="3380033" cy="20161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4" y="2590126"/>
            <a:ext cx="4083750" cy="41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57190"/>
              </p:ext>
            </p:extLst>
          </p:nvPr>
        </p:nvGraphicFramePr>
        <p:xfrm>
          <a:off x="2409059" y="2023153"/>
          <a:ext cx="5213985" cy="2979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/>
                <a:gridCol w="3498850"/>
                <a:gridCol w="63817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PROCEDIMIENTOS DE GESTIÓN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6.1.2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la identificación y evaluación de aspectos e impactos ambientales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6.1.3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Procedimiento para la identificación de requisitos legales y otros requisitos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de capacitación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la comunicación interna y externa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7.5.3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el control de la información documentada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7.5.3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el control de registros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Procedimiento para preparación y respuesta ante emergencias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el seguimiento del SGA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monitoreo de efluentes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monitoreo de emisiones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monitoreo de ruido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9.1.2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evaluación del cumplimiento legal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Auditoria Interna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 para no conformidad y acción correctiva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AutoShape 4" descr="Resultado de imagen para IMPACTO AMBIENTAL">
            <a:hlinkClick r:id="rId2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4" y="265966"/>
            <a:ext cx="2833464" cy="15247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48" y="273313"/>
            <a:ext cx="2097647" cy="15732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25" y="275728"/>
            <a:ext cx="2899975" cy="15708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96" y="2538516"/>
            <a:ext cx="2472375" cy="13103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661" y="4411182"/>
            <a:ext cx="2594339" cy="22151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01" y="5215944"/>
            <a:ext cx="1362906" cy="164205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15944"/>
            <a:ext cx="2844101" cy="14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58" y="1948288"/>
            <a:ext cx="11739093" cy="3332050"/>
          </a:xfrm>
        </p:spPr>
        <p:txBody>
          <a:bodyPr>
            <a:noAutofit/>
          </a:bodyPr>
          <a:lstStyle/>
          <a:p>
            <a:pPr algn="just"/>
            <a:r>
              <a:rPr lang="es-EC" sz="3600" dirty="0" smtClean="0"/>
              <a:t/>
            </a:r>
            <a:br>
              <a:rPr lang="es-EC" sz="3600" dirty="0" smtClean="0"/>
            </a:br>
            <a:r>
              <a:rPr lang="es-EC" sz="3600" dirty="0"/>
              <a:t/>
            </a:r>
            <a:br>
              <a:rPr lang="es-EC" sz="3600" dirty="0"/>
            </a:br>
            <a:r>
              <a:rPr lang="es-EC" sz="3600" dirty="0" smtClean="0"/>
              <a:t/>
            </a:r>
            <a:br>
              <a:rPr lang="es-EC" sz="3600" dirty="0" smtClean="0"/>
            </a:br>
            <a:r>
              <a:rPr lang="es-EC" sz="3600" dirty="0"/>
              <a:t/>
            </a:r>
            <a:br>
              <a:rPr lang="es-EC" sz="3600" dirty="0"/>
            </a:br>
            <a:r>
              <a:rPr lang="es-EC" sz="3600" dirty="0" smtClean="0"/>
              <a:t/>
            </a:r>
            <a:br>
              <a:rPr lang="es-EC" sz="3600" dirty="0" smtClean="0"/>
            </a:br>
            <a:r>
              <a:rPr lang="es-EC" sz="3600" dirty="0" smtClean="0"/>
              <a:t>General</a:t>
            </a:r>
            <a:r>
              <a:rPr lang="es-EC" sz="3600" dirty="0"/>
              <a:t/>
            </a:r>
            <a:br>
              <a:rPr lang="es-EC" sz="3600" dirty="0"/>
            </a:br>
            <a:r>
              <a:rPr lang="es-EC" sz="3600" dirty="0"/>
              <a:t>Diseñar un Sistema de Gestión Ambiental bajo la norma ISO 14001:2015 para la Brigada de Caballería Blindada N°11 “Galápagos”.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639793"/>
            <a:ext cx="11734800" cy="1189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b="1" kern="1200" cap="none" spc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OBJETIVOS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29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4" y="583418"/>
            <a:ext cx="1743075" cy="26193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" y="4192789"/>
            <a:ext cx="2616915" cy="1737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90" y="4192789"/>
            <a:ext cx="3685423" cy="16952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69" y="3849811"/>
            <a:ext cx="3175000" cy="2381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02" y="1476578"/>
            <a:ext cx="3115567" cy="19524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71" y="137249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4042" y="910250"/>
            <a:ext cx="5582390" cy="1150907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>
                <a:effectLst/>
              </a:rPr>
              <a:t>PROCEDIMIENTOS DE GESTIÓN</a:t>
            </a:r>
            <a:br>
              <a:rPr lang="es-EC" dirty="0">
                <a:effectLst/>
              </a:rPr>
            </a:b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106"/>
            <a:ext cx="4514110" cy="67258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98" y="2311266"/>
            <a:ext cx="4349304" cy="30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62112"/>
            <a:ext cx="117157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49275"/>
              </p:ext>
            </p:extLst>
          </p:nvPr>
        </p:nvGraphicFramePr>
        <p:xfrm>
          <a:off x="1855269" y="3279122"/>
          <a:ext cx="5213985" cy="98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/>
                <a:gridCol w="3498850"/>
                <a:gridCol w="63817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PROCEDIMIENTOS OPERATIVOS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Procedimientos para el manejo de desechos sólidos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Procedimientos para el manejo de combustibles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Procedimientos para descarga de efluentes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Procedimientos para controlar el ruido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Procedimientos para control de situaciones de emergencia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161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07" y="643944"/>
            <a:ext cx="2661634" cy="19962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00" y="664000"/>
            <a:ext cx="3258008" cy="19561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08" y="2920094"/>
            <a:ext cx="3132786" cy="16065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36" y="4865269"/>
            <a:ext cx="2837864" cy="17415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9" y="5065141"/>
            <a:ext cx="2344625" cy="13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4042" y="910250"/>
            <a:ext cx="5582390" cy="1150907"/>
          </a:xfrm>
        </p:spPr>
        <p:txBody>
          <a:bodyPr>
            <a:normAutofit/>
          </a:bodyPr>
          <a:lstStyle/>
          <a:p>
            <a:pPr algn="ctr"/>
            <a:r>
              <a:rPr lang="es-EC" dirty="0">
                <a:effectLst/>
              </a:rPr>
              <a:t>PROCEDIMIENTOS </a:t>
            </a:r>
            <a:r>
              <a:rPr lang="es-EC" dirty="0" smtClean="0">
                <a:effectLst/>
              </a:rPr>
              <a:t>OPERATIVOS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96" y="2642028"/>
            <a:ext cx="4573689" cy="2651189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14" y="160180"/>
            <a:ext cx="4448589" cy="66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48" y="413513"/>
            <a:ext cx="4819784" cy="60309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84" y="425942"/>
            <a:ext cx="4852451" cy="6018544"/>
          </a:xfrm>
          <a:prstGeom prst="rect">
            <a:avLst/>
          </a:prstGeom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99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352" y="536762"/>
            <a:ext cx="10096500" cy="1150907"/>
          </a:xfrm>
        </p:spPr>
        <p:txBody>
          <a:bodyPr/>
          <a:lstStyle/>
          <a:p>
            <a:pPr algn="ctr"/>
            <a:r>
              <a:rPr lang="es-EC" dirty="0">
                <a:effectLst/>
              </a:rPr>
              <a:t>CONCLUSIONES Y RECOMENDACIONES</a:t>
            </a:r>
            <a:br>
              <a:rPr lang="es-EC" dirty="0">
                <a:effectLst/>
              </a:rPr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972264"/>
              </p:ext>
            </p:extLst>
          </p:nvPr>
        </p:nvGraphicFramePr>
        <p:xfrm>
          <a:off x="457201" y="1825624"/>
          <a:ext cx="5222382" cy="214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29" y="2077491"/>
            <a:ext cx="5669280" cy="39136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41" y="4034307"/>
            <a:ext cx="2300489" cy="230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58" y="1948288"/>
            <a:ext cx="11030755" cy="2069920"/>
          </a:xfrm>
        </p:spPr>
        <p:txBody>
          <a:bodyPr>
            <a:noAutofit/>
          </a:bodyPr>
          <a:lstStyle/>
          <a:p>
            <a:endParaRPr lang="es-EC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89" y="534764"/>
            <a:ext cx="4691949" cy="14135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8" y="370200"/>
            <a:ext cx="4288086" cy="30427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9" y="2170370"/>
            <a:ext cx="2403538" cy="17486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37" y="4833435"/>
            <a:ext cx="1316681" cy="13166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03" y="4560832"/>
            <a:ext cx="4195262" cy="24332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677" y="4833435"/>
            <a:ext cx="1316681" cy="13166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29" y="4907918"/>
            <a:ext cx="1767355" cy="12421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34" y="2221520"/>
            <a:ext cx="1299057" cy="13048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8" y="4982619"/>
            <a:ext cx="1493355" cy="12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5" y="180304"/>
            <a:ext cx="6120079" cy="336198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3" y="3823613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02" y="1581727"/>
            <a:ext cx="4250029" cy="26807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95" y="5310796"/>
            <a:ext cx="1736772" cy="1035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33" y="4895176"/>
            <a:ext cx="1740934" cy="17557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5935697"/>
            <a:ext cx="1057936" cy="9401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2" y="4682137"/>
            <a:ext cx="954759" cy="1223493"/>
          </a:xfrm>
          <a:prstGeom prst="rect">
            <a:avLst/>
          </a:prstGeom>
        </p:spPr>
      </p:pic>
      <p:sp>
        <p:nvSpPr>
          <p:cNvPr id="12" name="Flecha izquierda, derecha y arriba 11"/>
          <p:cNvSpPr/>
          <p:nvPr/>
        </p:nvSpPr>
        <p:spPr>
          <a:xfrm>
            <a:off x="8049296" y="4262451"/>
            <a:ext cx="1828800" cy="1893650"/>
          </a:xfrm>
          <a:prstGeom prst="leftRightUp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33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effectLst/>
              </a:rPr>
              <a:t>RECOMENDACIONES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212440"/>
              </p:ext>
            </p:extLst>
          </p:nvPr>
        </p:nvGraphicFramePr>
        <p:xfrm>
          <a:off x="457200" y="1825625"/>
          <a:ext cx="100965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6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3731"/>
            <a:ext cx="10096500" cy="161401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OBJETIVOS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 smtClean="0"/>
              <a:t>Específicos.</a:t>
            </a:r>
            <a:endParaRPr lang="es-EC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4327702"/>
              </p:ext>
            </p:extLst>
          </p:nvPr>
        </p:nvGraphicFramePr>
        <p:xfrm>
          <a:off x="306230" y="1799866"/>
          <a:ext cx="9430197" cy="4394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4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58" y="1948288"/>
            <a:ext cx="11030755" cy="2069920"/>
          </a:xfrm>
        </p:spPr>
        <p:txBody>
          <a:bodyPr>
            <a:noAutofit/>
          </a:bodyPr>
          <a:lstStyle/>
          <a:p>
            <a:endParaRPr lang="es-EC" sz="2800" dirty="0"/>
          </a:p>
        </p:txBody>
      </p:sp>
      <p:pic>
        <p:nvPicPr>
          <p:cNvPr id="15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1" y="395094"/>
            <a:ext cx="9906642" cy="5914414"/>
          </a:xfrm>
        </p:spPr>
      </p:pic>
      <p:pic>
        <p:nvPicPr>
          <p:cNvPr id="4" name="Imagen 3" descr="C:\Users\usuario\Desktop\FA-ESP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7176" y="4098560"/>
            <a:ext cx="2331077" cy="21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5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8000" b="1" dirty="0" smtClean="0"/>
              <a:t>MUCHAS GRACIAS POR SU AMABLE ATENCIÓN</a:t>
            </a:r>
            <a:endParaRPr lang="es-EC" sz="8000" b="1" dirty="0"/>
          </a:p>
        </p:txBody>
      </p:sp>
      <p:pic>
        <p:nvPicPr>
          <p:cNvPr id="4" name="Imagen 3" descr="C:\Users\usuario\Desktop\FA-ESP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7183" y="4237149"/>
            <a:ext cx="2854817" cy="26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6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6214" y="373846"/>
            <a:ext cx="11642501" cy="685800"/>
          </a:xfrm>
        </p:spPr>
        <p:txBody>
          <a:bodyPr>
            <a:normAutofit fontScale="92500"/>
          </a:bodyPr>
          <a:lstStyle/>
          <a:p>
            <a:r>
              <a:rPr lang="es-EC" sz="3200" b="1" dirty="0"/>
              <a:t>METODOLOGÍA PARA EL DISEÑO DEL SISTEMA DE GESTIÓN AMBIENTAL.</a:t>
            </a:r>
            <a:endParaRPr lang="es-EC" sz="32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74058446"/>
              </p:ext>
            </p:extLst>
          </p:nvPr>
        </p:nvGraphicFramePr>
        <p:xfrm>
          <a:off x="1143358" y="796939"/>
          <a:ext cx="9713532" cy="579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PRIMERO.- EXTERNA</a:t>
            </a:r>
            <a:endParaRPr lang="es-EC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547271"/>
              </p:ext>
            </p:extLst>
          </p:nvPr>
        </p:nvGraphicFramePr>
        <p:xfrm>
          <a:off x="457200" y="1790700"/>
          <a:ext cx="10096500" cy="38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4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138252"/>
            <a:ext cx="4848895" cy="685800"/>
          </a:xfrm>
        </p:spPr>
        <p:txBody>
          <a:bodyPr>
            <a:normAutofit/>
          </a:bodyPr>
          <a:lstStyle/>
          <a:p>
            <a:r>
              <a:rPr lang="es-AR" sz="3200" b="1" dirty="0" smtClean="0"/>
              <a:t>MARCO JURÍDICO</a:t>
            </a:r>
            <a:endParaRPr lang="es-EC" sz="32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5010250"/>
              </p:ext>
            </p:extLst>
          </p:nvPr>
        </p:nvGraphicFramePr>
        <p:xfrm>
          <a:off x="602445" y="309093"/>
          <a:ext cx="11271876" cy="654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3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SEGUNDO.- INTERNA</a:t>
            </a:r>
            <a:endParaRPr lang="es-EC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741855"/>
              </p:ext>
            </p:extLst>
          </p:nvPr>
        </p:nvGraphicFramePr>
        <p:xfrm>
          <a:off x="457200" y="1790700"/>
          <a:ext cx="10096500" cy="38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3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000" dirty="0"/>
              <a:t>DESCRIPCIÓN DE LA </a:t>
            </a:r>
            <a:r>
              <a:rPr lang="es-ES_tradnl" sz="2000" dirty="0" smtClean="0"/>
              <a:t>BRIGADA </a:t>
            </a:r>
            <a:r>
              <a:rPr lang="es-ES_tradnl" sz="2000" dirty="0"/>
              <a:t>DE CABALLERÍA BLINDADA No. 11 “GALÁPAGOS</a:t>
            </a:r>
            <a:r>
              <a:rPr lang="es-ES_tradnl" sz="2000" dirty="0" smtClean="0"/>
              <a:t>”</a:t>
            </a:r>
            <a:endParaRPr lang="es-EC" sz="2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9791"/>
              </p:ext>
            </p:extLst>
          </p:nvPr>
        </p:nvGraphicFramePr>
        <p:xfrm>
          <a:off x="1448873" y="1365160"/>
          <a:ext cx="8480738" cy="520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4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lexicón vertical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7159_TF03460611.potx" id="{838D6409-B5BA-40D4-8E3B-52F822F4023F}" vid="{C0ACC690-7D25-4299-BB73-68C1D574114E}"/>
    </a:ext>
  </a:extLst>
</a:theme>
</file>

<file path=ppt/theme/theme2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BD8E5-A18E-435C-B431-90A6B59F4B6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0262f94-9f35-4ac3-9a90-690165a166b7"/>
    <ds:schemaRef ds:uri="a4f35948-e619-41b3-aa29-22878b09cfd2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diseño de léxico vertical</Template>
  <TotalTime>1142</TotalTime>
  <Words>1798</Words>
  <Application>Microsoft Office PowerPoint</Application>
  <PresentationFormat>Panorámica</PresentationFormat>
  <Paragraphs>300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Plantilla de diseño de lexicón vertical</vt:lpstr>
      <vt:lpstr>Presentación de PowerPoint</vt:lpstr>
      <vt:lpstr>RESUMEN</vt:lpstr>
      <vt:lpstr>     General Diseñar un Sistema de Gestión Ambiental bajo la norma ISO 14001:2015 para la Brigada de Caballería Blindada N°11 “Galápagos”.</vt:lpstr>
      <vt:lpstr>OBJETIVOS Específicos.</vt:lpstr>
      <vt:lpstr>Presentación de PowerPoint</vt:lpstr>
      <vt:lpstr>PRIMERO.- EXTERNA</vt:lpstr>
      <vt:lpstr>Presentación de PowerPoint</vt:lpstr>
      <vt:lpstr>SEGUNDO.- INTERNA</vt:lpstr>
      <vt:lpstr>DESCRIPCIÓN DE LA BRIGADA DE CABALLERÍA BLINDADA No. 11 “GALÁPAGOS”</vt:lpstr>
      <vt:lpstr> </vt:lpstr>
      <vt:lpstr>Presentación de PowerPoint</vt:lpstr>
      <vt:lpstr> </vt:lpstr>
      <vt:lpstr>Presentación de PowerPoint</vt:lpstr>
      <vt:lpstr>Presentación de PowerPoint</vt:lpstr>
      <vt:lpstr>Recomendaciones</vt:lpstr>
      <vt:lpstr>Presentación de PowerPoint</vt:lpstr>
      <vt:lpstr>Resumen de los impactos detectados en la BCB No11 “Galápagos”. ANEXOS\ANEXO-D-Matriz-Conesa-Fernández.xlsx </vt:lpstr>
      <vt:lpstr>Presentación de PowerPoint</vt:lpstr>
      <vt:lpstr>DISEÑO DEL SISTEMA DE GESTIÓN AMBIENTAL BASADO EN LA NORMA ISO 14001:2015</vt:lpstr>
      <vt:lpstr>La documentación del SGA de la BCB No11 “Galápagos” se la puede considerar en 2 bloques:</vt:lpstr>
      <vt:lpstr>La documentación del SGA de la BCB No11 “Galápagos” se la puede considerar en 2 bloques:</vt:lpstr>
      <vt:lpstr>DISEÑO DEL SISTEMA DE GESTIÓN AMBIENTAL BASADO EN LA NORMA ISO 14001:2015 - DESARROLLO</vt:lpstr>
      <vt:lpstr>POLITICA AMBIENTAL PARA LA BRIGADA DE CABALLERIA BLINDADA N°11 “GALÁPAGOS””</vt:lpstr>
      <vt:lpstr>Presentación de PowerPoint</vt:lpstr>
      <vt:lpstr>OBJETIVOS</vt:lpstr>
      <vt:lpstr> “</vt:lpstr>
      <vt:lpstr>MATRIZ DE RESPONSABILIDADES PARA LA IMPLEMENTACIÓN DEL SGA. </vt:lpstr>
      <vt:lpstr>PROCEDIMIENTOS OPERATIVOS</vt:lpstr>
      <vt:lpstr>Presentación de PowerPoint</vt:lpstr>
      <vt:lpstr>Presentación de PowerPoint</vt:lpstr>
      <vt:lpstr>PROCEDIMIENTOS DE GESTIÓN </vt:lpstr>
      <vt:lpstr>Presentación de PowerPoint</vt:lpstr>
      <vt:lpstr>Presentación de PowerPoint</vt:lpstr>
      <vt:lpstr>PROCEDIMIENTOS OPERATIVOS</vt:lpstr>
      <vt:lpstr>Presentación de PowerPoint</vt:lpstr>
      <vt:lpstr>CONCLUSIONES Y RECOMENDACIONES </vt:lpstr>
      <vt:lpstr>Presentación de PowerPoint</vt:lpstr>
      <vt:lpstr>Presentación de PowerPoint</vt:lpstr>
      <vt:lpstr>RECOMENDACIONES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Marcelo</dc:creator>
  <cp:lastModifiedBy>User</cp:lastModifiedBy>
  <cp:revision>94</cp:revision>
  <dcterms:created xsi:type="dcterms:W3CDTF">2017-09-03T04:30:32Z</dcterms:created>
  <dcterms:modified xsi:type="dcterms:W3CDTF">2018-08-24T18:28:06Z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