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97" r:id="rId5"/>
    <p:sldId id="260" r:id="rId6"/>
    <p:sldId id="264" r:id="rId7"/>
    <p:sldId id="296" r:id="rId8"/>
    <p:sldId id="298" r:id="rId9"/>
    <p:sldId id="259" r:id="rId10"/>
    <p:sldId id="261" r:id="rId11"/>
    <p:sldId id="262"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1" r:id="rId31"/>
    <p:sldId id="283" r:id="rId32"/>
    <p:sldId id="284" r:id="rId33"/>
    <p:sldId id="285" r:id="rId34"/>
    <p:sldId id="286" r:id="rId35"/>
    <p:sldId id="287" r:id="rId36"/>
    <p:sldId id="288" r:id="rId37"/>
    <p:sldId id="290" r:id="rId38"/>
    <p:sldId id="291" r:id="rId39"/>
    <p:sldId id="292" r:id="rId40"/>
    <p:sldId id="293" r:id="rId41"/>
    <p:sldId id="294" r:id="rId42"/>
    <p:sldId id="295" r:id="rId4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icio" id="{1622E710-BE08-44B0-8058-438106624164}">
          <p14:sldIdLst>
            <p14:sldId id="256"/>
            <p14:sldId id="257"/>
          </p14:sldIdLst>
        </p14:section>
        <p14:section name="Introduccion" id="{73C8ACDD-EEB1-4B44-987C-CBDE22198A34}">
          <p14:sldIdLst>
            <p14:sldId id="258"/>
            <p14:sldId id="297"/>
            <p14:sldId id="260"/>
            <p14:sldId id="264"/>
            <p14:sldId id="296"/>
            <p14:sldId id="298"/>
            <p14:sldId id="259"/>
          </p14:sldIdLst>
        </p14:section>
        <p14:section name="ROS &amp; Matlab" id="{772784F6-9DA3-4CA0-AA82-45D73CDD0347}">
          <p14:sldIdLst>
            <p14:sldId id="261"/>
            <p14:sldId id="262"/>
            <p14:sldId id="263"/>
            <p14:sldId id="265"/>
            <p14:sldId id="266"/>
          </p14:sldIdLst>
        </p14:section>
        <p14:section name="Adquisición de imagenes" id="{F79A7C1E-F402-407F-9FDF-E76A117466C3}">
          <p14:sldIdLst>
            <p14:sldId id="267"/>
            <p14:sldId id="268"/>
            <p14:sldId id="269"/>
            <p14:sldId id="270"/>
            <p14:sldId id="271"/>
          </p14:sldIdLst>
        </p14:section>
        <p14:section name="Controlador difuso" id="{60BD07C1-2456-44E1-A8FD-DF4ABE11010D}">
          <p14:sldIdLst>
            <p14:sldId id="272"/>
            <p14:sldId id="273"/>
            <p14:sldId id="274"/>
            <p14:sldId id="275"/>
            <p14:sldId id="276"/>
            <p14:sldId id="277"/>
            <p14:sldId id="278"/>
          </p14:sldIdLst>
        </p14:section>
        <p14:section name="Sistema de seguimiento" id="{C1052BCF-3339-45E4-A839-2024A1F8AB8A}">
          <p14:sldIdLst>
            <p14:sldId id="279"/>
            <p14:sldId id="280"/>
            <p14:sldId id="282"/>
            <p14:sldId id="281"/>
            <p14:sldId id="283"/>
            <p14:sldId id="284"/>
            <p14:sldId id="285"/>
            <p14:sldId id="286"/>
            <p14:sldId id="287"/>
            <p14:sldId id="288"/>
            <p14:sldId id="290"/>
            <p14:sldId id="291"/>
          </p14:sldIdLst>
        </p14:section>
        <p14:section name="Conclusiones" id="{78311F58-00C3-4394-9E7C-99EF51F5FCA9}">
          <p14:sldIdLst>
            <p14:sldId id="292"/>
            <p14:sldId id="293"/>
            <p14:sldId id="29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5" autoAdjust="0"/>
    <p:restoredTop sz="86587" autoAdjust="0"/>
  </p:normalViewPr>
  <p:slideViewPr>
    <p:cSldViewPr snapToGrid="0">
      <p:cViewPr varScale="1">
        <p:scale>
          <a:sx n="68" d="100"/>
          <a:sy n="68"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9B73E-1E90-4826-A568-90AA1F0F5EB8}"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s-ES"/>
        </a:p>
      </dgm:t>
    </dgm:pt>
    <dgm:pt modelId="{99608918-F13C-4387-9916-0FC8271E27D9}">
      <dgm:prSet phldrT="[Texto]"/>
      <dgm:spPr/>
      <dgm:t>
        <a:bodyPr/>
        <a:lstStyle/>
        <a:p>
          <a:r>
            <a:rPr lang="es-EC" b="1" dirty="0" smtClean="0">
              <a:latin typeface="Arial" panose="020B0604020202020204" pitchFamily="34" charset="0"/>
              <a:ea typeface="Inconsolata"/>
            </a:rPr>
            <a:t>1</a:t>
          </a:r>
          <a:endParaRPr lang="es-ES" dirty="0"/>
        </a:p>
      </dgm:t>
    </dgm:pt>
    <dgm:pt modelId="{DA6853BF-C15A-4099-BFB7-1ADFEDA1A8A7}" type="parTrans" cxnId="{B272FA10-D13C-4812-8EFB-4F5DA2496559}">
      <dgm:prSet/>
      <dgm:spPr/>
      <dgm:t>
        <a:bodyPr/>
        <a:lstStyle/>
        <a:p>
          <a:endParaRPr lang="es-ES"/>
        </a:p>
      </dgm:t>
    </dgm:pt>
    <dgm:pt modelId="{B346EBD5-E700-4B39-ABB0-8275BE5C0754}" type="sibTrans" cxnId="{B272FA10-D13C-4812-8EFB-4F5DA2496559}">
      <dgm:prSet/>
      <dgm:spPr/>
      <dgm:t>
        <a:bodyPr/>
        <a:lstStyle/>
        <a:p>
          <a:endParaRPr lang="es-ES"/>
        </a:p>
      </dgm:t>
    </dgm:pt>
    <dgm:pt modelId="{49CDAFCB-1237-4FF0-A3DF-D0EF08605027}">
      <dgm:prSet/>
      <dgm:spPr/>
      <dgm:t>
        <a:bodyPr/>
        <a:lstStyle/>
        <a:p>
          <a:r>
            <a:rPr lang="es-ES" b="1" dirty="0" smtClean="0">
              <a:latin typeface="Arial" panose="020B0604020202020204" pitchFamily="34" charset="0"/>
              <a:ea typeface="Inconsolata"/>
            </a:rPr>
            <a:t>2</a:t>
          </a:r>
        </a:p>
      </dgm:t>
    </dgm:pt>
    <dgm:pt modelId="{660EF15D-0025-41FF-92EC-40288D4E2BE5}" type="parTrans" cxnId="{070E49EB-085D-4943-B060-E2669D9EAEBD}">
      <dgm:prSet/>
      <dgm:spPr/>
      <dgm:t>
        <a:bodyPr/>
        <a:lstStyle/>
        <a:p>
          <a:endParaRPr lang="es-ES"/>
        </a:p>
      </dgm:t>
    </dgm:pt>
    <dgm:pt modelId="{52ED750D-7B65-439F-B14B-F0B67CC27874}" type="sibTrans" cxnId="{070E49EB-085D-4943-B060-E2669D9EAEBD}">
      <dgm:prSet/>
      <dgm:spPr/>
      <dgm:t>
        <a:bodyPr/>
        <a:lstStyle/>
        <a:p>
          <a:endParaRPr lang="es-ES"/>
        </a:p>
      </dgm:t>
    </dgm:pt>
    <dgm:pt modelId="{55EB9812-A607-4FC1-99C9-9FB8CBA209AD}">
      <dgm:prSet/>
      <dgm:spPr/>
      <dgm:t>
        <a:bodyPr/>
        <a:lstStyle/>
        <a:p>
          <a:r>
            <a:rPr lang="es-EC" b="1" dirty="0" smtClean="0">
              <a:latin typeface="Arial" panose="020B0604020202020204" pitchFamily="34" charset="0"/>
              <a:ea typeface="Inconsolata"/>
              <a:cs typeface="Times New Roman" panose="02020603050405020304" pitchFamily="18" charset="0"/>
            </a:rPr>
            <a:t>3</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CC000598-4665-4CFA-BF0E-4FA64452FD96}" type="parTrans" cxnId="{5FB5668B-BA17-4020-BBF5-1C44D6B0FCB5}">
      <dgm:prSet/>
      <dgm:spPr/>
      <dgm:t>
        <a:bodyPr/>
        <a:lstStyle/>
        <a:p>
          <a:endParaRPr lang="es-ES"/>
        </a:p>
      </dgm:t>
    </dgm:pt>
    <dgm:pt modelId="{ADFF8720-C931-4695-B050-20F9AC878938}" type="sibTrans" cxnId="{5FB5668B-BA17-4020-BBF5-1C44D6B0FCB5}">
      <dgm:prSet/>
      <dgm:spPr/>
      <dgm:t>
        <a:bodyPr/>
        <a:lstStyle/>
        <a:p>
          <a:endParaRPr lang="es-ES"/>
        </a:p>
      </dgm:t>
    </dgm:pt>
    <dgm:pt modelId="{92CE21BC-4792-4F2C-B8FC-3F20FA8ECC9A}">
      <dgm:prSet/>
      <dgm:spPr/>
      <dgm:t>
        <a:bodyPr/>
        <a:lstStyle/>
        <a:p>
          <a:r>
            <a:rPr lang="es-EC" b="1"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5AB4C0B3-2593-4AD6-A505-833A931E4787}" type="parTrans" cxnId="{3913625F-34EC-4882-BC84-E030A60AB805}">
      <dgm:prSet/>
      <dgm:spPr/>
      <dgm:t>
        <a:bodyPr/>
        <a:lstStyle/>
        <a:p>
          <a:endParaRPr lang="es-ES"/>
        </a:p>
      </dgm:t>
    </dgm:pt>
    <dgm:pt modelId="{0EC53774-8ADF-461A-A687-4F2DB42C73A2}" type="sibTrans" cxnId="{3913625F-34EC-4882-BC84-E030A60AB805}">
      <dgm:prSet/>
      <dgm:spPr/>
      <dgm:t>
        <a:bodyPr/>
        <a:lstStyle/>
        <a:p>
          <a:endParaRPr lang="es-ES"/>
        </a:p>
      </dgm:t>
    </dgm:pt>
    <dgm:pt modelId="{0784CFB6-031D-4AB1-91CB-D0FE9345C06A}">
      <dgm:prSet/>
      <dgm:spPr/>
      <dgm:t>
        <a:bodyPr/>
        <a:lstStyle/>
        <a:p>
          <a:r>
            <a:rPr lang="es-EC" b="1" dirty="0" smtClean="0">
              <a:latin typeface="Arial" panose="020B0604020202020204" pitchFamily="34" charset="0"/>
              <a:ea typeface="Inconsolata"/>
            </a:rPr>
            <a:t>5</a:t>
          </a:r>
        </a:p>
      </dgm:t>
    </dgm:pt>
    <dgm:pt modelId="{FB5F9E0D-0C41-4969-BEFB-4E0BAC35D53B}" type="parTrans" cxnId="{C0CA9FC9-A3EF-4CE1-8500-D1CD1DC1BB99}">
      <dgm:prSet/>
      <dgm:spPr/>
      <dgm:t>
        <a:bodyPr/>
        <a:lstStyle/>
        <a:p>
          <a:endParaRPr lang="es-ES"/>
        </a:p>
      </dgm:t>
    </dgm:pt>
    <dgm:pt modelId="{53B01976-67B3-40AB-BA57-66A3B35B931B}" type="sibTrans" cxnId="{C0CA9FC9-A3EF-4CE1-8500-D1CD1DC1BB99}">
      <dgm:prSet/>
      <dgm:spPr/>
      <dgm:t>
        <a:bodyPr/>
        <a:lstStyle/>
        <a:p>
          <a:endParaRPr lang="es-ES"/>
        </a:p>
      </dgm:t>
    </dgm:pt>
    <dgm:pt modelId="{38C301F4-D76D-4321-811A-922D53734149}">
      <dgm:prSet/>
      <dgm:spPr/>
      <dgm:t>
        <a:bodyPr/>
        <a:lstStyle/>
        <a:p>
          <a:r>
            <a:rPr lang="es-EC" b="1" dirty="0" smtClean="0">
              <a:latin typeface="Arial" panose="020B0604020202020204" pitchFamily="34" charset="0"/>
              <a:ea typeface="Inconsolata"/>
            </a:rPr>
            <a:t>6</a:t>
          </a:r>
          <a:endParaRPr lang="es-ES" dirty="0">
            <a:effectLst/>
            <a:latin typeface="Times New Roman" panose="02020603050405020304" pitchFamily="18" charset="0"/>
            <a:ea typeface="Times New Roman" panose="02020603050405020304" pitchFamily="18" charset="0"/>
          </a:endParaRPr>
        </a:p>
      </dgm:t>
    </dgm:pt>
    <dgm:pt modelId="{217BCE34-B9C9-4BAF-80C0-8314DB89ABF1}" type="parTrans" cxnId="{F77EA06D-2ECA-4D0E-9631-C55303988288}">
      <dgm:prSet/>
      <dgm:spPr/>
      <dgm:t>
        <a:bodyPr/>
        <a:lstStyle/>
        <a:p>
          <a:endParaRPr lang="es-ES"/>
        </a:p>
      </dgm:t>
    </dgm:pt>
    <dgm:pt modelId="{E4DA2852-D6E0-4225-9061-738A250FA433}" type="sibTrans" cxnId="{F77EA06D-2ECA-4D0E-9631-C55303988288}">
      <dgm:prSet/>
      <dgm:spPr/>
      <dgm:t>
        <a:bodyPr/>
        <a:lstStyle/>
        <a:p>
          <a:endParaRPr lang="es-ES"/>
        </a:p>
      </dgm:t>
    </dgm:pt>
    <dgm:pt modelId="{E14BF83A-A040-4B7B-AD26-4AF16BC9DD9D}">
      <dgm:prSet phldrT="[Texto]"/>
      <dgm:spPr/>
      <dgm:t>
        <a:bodyPr/>
        <a:lstStyle/>
        <a:p>
          <a:r>
            <a:rPr lang="es-EC" b="1" dirty="0" smtClean="0">
              <a:latin typeface="Arial" panose="020B0604020202020204" pitchFamily="34" charset="0"/>
              <a:ea typeface="Inconsolata"/>
            </a:rPr>
            <a:t>Introducción</a:t>
          </a:r>
          <a:endParaRPr lang="es-ES" dirty="0"/>
        </a:p>
      </dgm:t>
    </dgm:pt>
    <dgm:pt modelId="{F16B8221-2BFB-48E7-B283-735CAF2481E4}" type="parTrans" cxnId="{58DBF896-B6A9-453D-B976-5EB87BD72C65}">
      <dgm:prSet/>
      <dgm:spPr/>
      <dgm:t>
        <a:bodyPr/>
        <a:lstStyle/>
        <a:p>
          <a:endParaRPr lang="es-ES"/>
        </a:p>
      </dgm:t>
    </dgm:pt>
    <dgm:pt modelId="{08B094B5-9D5A-41F5-BEF6-761D027AAEE5}" type="sibTrans" cxnId="{58DBF896-B6A9-453D-B976-5EB87BD72C65}">
      <dgm:prSet/>
      <dgm:spPr/>
      <dgm:t>
        <a:bodyPr/>
        <a:lstStyle/>
        <a:p>
          <a:endParaRPr lang="es-ES"/>
        </a:p>
      </dgm:t>
    </dgm:pt>
    <dgm:pt modelId="{148602A5-1F23-4766-A2A4-793C51F817C6}">
      <dgm:prSet/>
      <dgm:spPr/>
      <dgm:t>
        <a:bodyPr/>
        <a:lstStyle/>
        <a:p>
          <a:r>
            <a:rPr lang="es-ES" b="1" dirty="0" smtClean="0">
              <a:latin typeface="Arial" panose="020B0604020202020204" pitchFamily="34" charset="0"/>
              <a:ea typeface="Inconsolata"/>
            </a:rPr>
            <a:t>Robot </a:t>
          </a:r>
          <a:r>
            <a:rPr lang="es-ES" b="1" dirty="0" err="1" smtClean="0">
              <a:latin typeface="Arial" panose="020B0604020202020204" pitchFamily="34" charset="0"/>
              <a:ea typeface="Inconsolata"/>
            </a:rPr>
            <a:t>Operating</a:t>
          </a:r>
          <a:r>
            <a:rPr lang="es-ES" b="1" dirty="0" smtClean="0">
              <a:latin typeface="Arial" panose="020B0604020202020204" pitchFamily="34" charset="0"/>
              <a:ea typeface="Inconsolata"/>
            </a:rPr>
            <a:t> </a:t>
          </a:r>
          <a:r>
            <a:rPr lang="es-ES" b="1" dirty="0" err="1" smtClean="0">
              <a:latin typeface="Arial" panose="020B0604020202020204" pitchFamily="34" charset="0"/>
              <a:ea typeface="Inconsolata"/>
            </a:rPr>
            <a:t>System</a:t>
          </a:r>
          <a:r>
            <a:rPr lang="es-ES" b="1" dirty="0" smtClean="0">
              <a:latin typeface="Arial" panose="020B0604020202020204" pitchFamily="34" charset="0"/>
              <a:ea typeface="Inconsolata"/>
            </a:rPr>
            <a:t> </a:t>
          </a:r>
          <a:r>
            <a:rPr lang="en-US" b="1" dirty="0" smtClean="0">
              <a:latin typeface="Arial" panose="020B0604020202020204" pitchFamily="34" charset="0"/>
              <a:ea typeface="Inconsolata"/>
            </a:rPr>
            <a:t>&amp; </a:t>
          </a:r>
          <a:r>
            <a:rPr lang="en-US" b="1" dirty="0" err="1" smtClean="0">
              <a:latin typeface="Arial" panose="020B0604020202020204" pitchFamily="34" charset="0"/>
              <a:ea typeface="Inconsolata"/>
            </a:rPr>
            <a:t>Matlab</a:t>
          </a:r>
          <a:endParaRPr lang="es-ES" b="1" dirty="0" smtClean="0">
            <a:latin typeface="Arial" panose="020B0604020202020204" pitchFamily="34" charset="0"/>
            <a:ea typeface="Inconsolata"/>
          </a:endParaRPr>
        </a:p>
      </dgm:t>
    </dgm:pt>
    <dgm:pt modelId="{6DC072A9-BAAD-41FB-A7B8-17E06AAF58EF}" type="parTrans" cxnId="{ADB56C51-554A-45AD-ABAA-4634A62383C5}">
      <dgm:prSet/>
      <dgm:spPr/>
      <dgm:t>
        <a:bodyPr/>
        <a:lstStyle/>
        <a:p>
          <a:endParaRPr lang="es-ES"/>
        </a:p>
      </dgm:t>
    </dgm:pt>
    <dgm:pt modelId="{25A6920F-BB7F-4CC0-8390-C22D42D950C2}" type="sibTrans" cxnId="{ADB56C51-554A-45AD-ABAA-4634A62383C5}">
      <dgm:prSet/>
      <dgm:spPr/>
      <dgm:t>
        <a:bodyPr/>
        <a:lstStyle/>
        <a:p>
          <a:endParaRPr lang="es-ES"/>
        </a:p>
      </dgm:t>
    </dgm:pt>
    <dgm:pt modelId="{0E0AAC12-7CA0-41E1-84A4-9BCB0E11BF1A}">
      <dgm:prSet/>
      <dgm:spPr/>
      <dgm:t>
        <a:bodyPr/>
        <a:lstStyle/>
        <a:p>
          <a:r>
            <a:rPr lang="es-EC" b="1" dirty="0" smtClean="0">
              <a:latin typeface="Arial" panose="020B0604020202020204" pitchFamily="34" charset="0"/>
              <a:ea typeface="Inconsolata"/>
              <a:cs typeface="Arial" panose="020B0604020202020204" pitchFamily="34" charset="0"/>
            </a:rPr>
            <a:t>Adquisición y Procesamiento de imágenes</a:t>
          </a:r>
          <a:endParaRPr lang="es-ES" dirty="0">
            <a:latin typeface="Arial" panose="020B0604020202020204" pitchFamily="34" charset="0"/>
            <a:ea typeface="Calibri" panose="020F0502020204030204" pitchFamily="34" charset="0"/>
            <a:cs typeface="Arial" panose="020B0604020202020204" pitchFamily="34" charset="0"/>
          </a:endParaRPr>
        </a:p>
      </dgm:t>
    </dgm:pt>
    <dgm:pt modelId="{4F0ADF89-EA2A-4C22-9C42-163E729E0A76}" type="parTrans" cxnId="{AB75F27F-3C09-497D-94C2-0B4BD95D88B5}">
      <dgm:prSet/>
      <dgm:spPr/>
      <dgm:t>
        <a:bodyPr/>
        <a:lstStyle/>
        <a:p>
          <a:endParaRPr lang="es-ES"/>
        </a:p>
      </dgm:t>
    </dgm:pt>
    <dgm:pt modelId="{3B33397C-ABA6-4549-9A59-2D95F24BF95D}" type="sibTrans" cxnId="{AB75F27F-3C09-497D-94C2-0B4BD95D88B5}">
      <dgm:prSet/>
      <dgm:spPr/>
      <dgm:t>
        <a:bodyPr/>
        <a:lstStyle/>
        <a:p>
          <a:endParaRPr lang="es-ES"/>
        </a:p>
      </dgm:t>
    </dgm:pt>
    <dgm:pt modelId="{E22D74E8-4072-4381-8046-27B2813A709F}">
      <dgm:prSet/>
      <dgm:spPr/>
      <dgm:t>
        <a:bodyPr/>
        <a:lstStyle/>
        <a:p>
          <a:r>
            <a:rPr lang="es-EC" b="1" dirty="0" smtClean="0">
              <a:latin typeface="Arial" panose="020B0604020202020204" pitchFamily="34" charset="0"/>
              <a:ea typeface="Times New Roman" panose="02020603050405020304" pitchFamily="18" charset="0"/>
              <a:cs typeface="Times New Roman" panose="02020603050405020304" pitchFamily="18" charset="0"/>
            </a:rPr>
            <a:t>Diseño de los Controladores Difusos</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41357C70-F7D7-4267-91FD-DCF46AA6C45B}" type="parTrans" cxnId="{596B9596-D52C-485E-B32E-7F4FCFEFD6A0}">
      <dgm:prSet/>
      <dgm:spPr/>
      <dgm:t>
        <a:bodyPr/>
        <a:lstStyle/>
        <a:p>
          <a:endParaRPr lang="es-ES"/>
        </a:p>
      </dgm:t>
    </dgm:pt>
    <dgm:pt modelId="{0EA88E82-8548-49DB-B512-769DA1AC7BB8}" type="sibTrans" cxnId="{596B9596-D52C-485E-B32E-7F4FCFEFD6A0}">
      <dgm:prSet/>
      <dgm:spPr/>
      <dgm:t>
        <a:bodyPr/>
        <a:lstStyle/>
        <a:p>
          <a:endParaRPr lang="es-ES"/>
        </a:p>
      </dgm:t>
    </dgm:pt>
    <dgm:pt modelId="{C4F86BAD-907A-4622-B76C-FF9A69F76544}">
      <dgm:prSet/>
      <dgm:spPr/>
      <dgm:t>
        <a:bodyPr/>
        <a:lstStyle/>
        <a:p>
          <a:r>
            <a:rPr lang="es-EC" b="1" dirty="0" smtClean="0">
              <a:latin typeface="Arial" panose="020B0604020202020204" pitchFamily="34" charset="0"/>
              <a:ea typeface="Inconsolata"/>
            </a:rPr>
            <a:t>Sistema de seguimiento de Trayectoria</a:t>
          </a:r>
        </a:p>
      </dgm:t>
    </dgm:pt>
    <dgm:pt modelId="{236CAC32-9CAB-4EA0-9F7F-025F4A87BB9C}" type="parTrans" cxnId="{8A4D5B66-6462-4B7D-A501-06D6A9E0507A}">
      <dgm:prSet/>
      <dgm:spPr/>
      <dgm:t>
        <a:bodyPr/>
        <a:lstStyle/>
        <a:p>
          <a:endParaRPr lang="es-ES"/>
        </a:p>
      </dgm:t>
    </dgm:pt>
    <dgm:pt modelId="{C3BF5104-2277-4C4D-A55B-61E0E6E56E2F}" type="sibTrans" cxnId="{8A4D5B66-6462-4B7D-A501-06D6A9E0507A}">
      <dgm:prSet/>
      <dgm:spPr/>
      <dgm:t>
        <a:bodyPr/>
        <a:lstStyle/>
        <a:p>
          <a:endParaRPr lang="es-ES"/>
        </a:p>
      </dgm:t>
    </dgm:pt>
    <dgm:pt modelId="{5F87E069-0917-4668-B7AC-5BD939046836}">
      <dgm:prSet/>
      <dgm:spPr/>
      <dgm:t>
        <a:bodyPr/>
        <a:lstStyle/>
        <a:p>
          <a:r>
            <a:rPr lang="es-EC" b="1" dirty="0" smtClean="0">
              <a:latin typeface="Arial" panose="020B0604020202020204" pitchFamily="34" charset="0"/>
              <a:ea typeface="Inconsolata"/>
            </a:rPr>
            <a:t>Conclusiones y Recomendaciones</a:t>
          </a:r>
          <a:endParaRPr lang="es-ES" dirty="0">
            <a:effectLst/>
            <a:latin typeface="Times New Roman" panose="02020603050405020304" pitchFamily="18" charset="0"/>
            <a:ea typeface="Times New Roman" panose="02020603050405020304" pitchFamily="18" charset="0"/>
          </a:endParaRPr>
        </a:p>
      </dgm:t>
    </dgm:pt>
    <dgm:pt modelId="{922F24FB-CC0F-4C4E-98C6-C3888826BC95}" type="parTrans" cxnId="{3DF4D3AC-D914-4F5C-BBAC-92BD68D66178}">
      <dgm:prSet/>
      <dgm:spPr/>
      <dgm:t>
        <a:bodyPr/>
        <a:lstStyle/>
        <a:p>
          <a:endParaRPr lang="es-ES"/>
        </a:p>
      </dgm:t>
    </dgm:pt>
    <dgm:pt modelId="{CD9D1BAE-EE61-4B74-BA39-CBFD7CB1C029}" type="sibTrans" cxnId="{3DF4D3AC-D914-4F5C-BBAC-92BD68D66178}">
      <dgm:prSet/>
      <dgm:spPr/>
      <dgm:t>
        <a:bodyPr/>
        <a:lstStyle/>
        <a:p>
          <a:endParaRPr lang="es-ES"/>
        </a:p>
      </dgm:t>
    </dgm:pt>
    <dgm:pt modelId="{8E4668D9-1E90-4701-A5DD-6148B7EBD7B6}" type="pres">
      <dgm:prSet presAssocID="{5FF9B73E-1E90-4826-A568-90AA1F0F5EB8}" presName="linearFlow" presStyleCnt="0">
        <dgm:presLayoutVars>
          <dgm:dir/>
          <dgm:animLvl val="lvl"/>
          <dgm:resizeHandles val="exact"/>
        </dgm:presLayoutVars>
      </dgm:prSet>
      <dgm:spPr/>
      <dgm:t>
        <a:bodyPr/>
        <a:lstStyle/>
        <a:p>
          <a:endParaRPr lang="es-ES"/>
        </a:p>
      </dgm:t>
    </dgm:pt>
    <dgm:pt modelId="{DF1B3972-F2C4-466E-909B-B6D01D0B55C0}" type="pres">
      <dgm:prSet presAssocID="{99608918-F13C-4387-9916-0FC8271E27D9}" presName="composite" presStyleCnt="0"/>
      <dgm:spPr/>
      <dgm:t>
        <a:bodyPr/>
        <a:lstStyle/>
        <a:p>
          <a:endParaRPr lang="es-ES"/>
        </a:p>
      </dgm:t>
    </dgm:pt>
    <dgm:pt modelId="{F089B3F5-5C7B-44F5-B8B7-E2734F033E70}" type="pres">
      <dgm:prSet presAssocID="{99608918-F13C-4387-9916-0FC8271E27D9}" presName="parentText" presStyleLbl="alignNode1" presStyleIdx="0" presStyleCnt="6">
        <dgm:presLayoutVars>
          <dgm:chMax val="1"/>
          <dgm:bulletEnabled val="1"/>
        </dgm:presLayoutVars>
      </dgm:prSet>
      <dgm:spPr/>
      <dgm:t>
        <a:bodyPr/>
        <a:lstStyle/>
        <a:p>
          <a:endParaRPr lang="es-ES"/>
        </a:p>
      </dgm:t>
    </dgm:pt>
    <dgm:pt modelId="{C622015D-8EDD-402F-A76A-7C77DD45B5EF}" type="pres">
      <dgm:prSet presAssocID="{99608918-F13C-4387-9916-0FC8271E27D9}" presName="descendantText" presStyleLbl="alignAcc1" presStyleIdx="0" presStyleCnt="6">
        <dgm:presLayoutVars>
          <dgm:bulletEnabled val="1"/>
        </dgm:presLayoutVars>
      </dgm:prSet>
      <dgm:spPr/>
      <dgm:t>
        <a:bodyPr/>
        <a:lstStyle/>
        <a:p>
          <a:endParaRPr lang="es-ES"/>
        </a:p>
      </dgm:t>
    </dgm:pt>
    <dgm:pt modelId="{2AFA1B95-61BC-4F9A-A599-863116A4869E}" type="pres">
      <dgm:prSet presAssocID="{B346EBD5-E700-4B39-ABB0-8275BE5C0754}" presName="sp" presStyleCnt="0"/>
      <dgm:spPr/>
      <dgm:t>
        <a:bodyPr/>
        <a:lstStyle/>
        <a:p>
          <a:endParaRPr lang="es-ES"/>
        </a:p>
      </dgm:t>
    </dgm:pt>
    <dgm:pt modelId="{4E3E65CC-6AC3-4A59-9716-0B3148CE5CAA}" type="pres">
      <dgm:prSet presAssocID="{49CDAFCB-1237-4FF0-A3DF-D0EF08605027}" presName="composite" presStyleCnt="0"/>
      <dgm:spPr/>
      <dgm:t>
        <a:bodyPr/>
        <a:lstStyle/>
        <a:p>
          <a:endParaRPr lang="es-ES"/>
        </a:p>
      </dgm:t>
    </dgm:pt>
    <dgm:pt modelId="{9872A1DB-C1FB-406F-BEE0-4895BBD0EBC1}" type="pres">
      <dgm:prSet presAssocID="{49CDAFCB-1237-4FF0-A3DF-D0EF08605027}" presName="parentText" presStyleLbl="alignNode1" presStyleIdx="1" presStyleCnt="6">
        <dgm:presLayoutVars>
          <dgm:chMax val="1"/>
          <dgm:bulletEnabled val="1"/>
        </dgm:presLayoutVars>
      </dgm:prSet>
      <dgm:spPr/>
      <dgm:t>
        <a:bodyPr/>
        <a:lstStyle/>
        <a:p>
          <a:endParaRPr lang="es-ES"/>
        </a:p>
      </dgm:t>
    </dgm:pt>
    <dgm:pt modelId="{72C8DDF4-6188-486E-ACA8-AA592809E75D}" type="pres">
      <dgm:prSet presAssocID="{49CDAFCB-1237-4FF0-A3DF-D0EF08605027}" presName="descendantText" presStyleLbl="alignAcc1" presStyleIdx="1" presStyleCnt="6">
        <dgm:presLayoutVars>
          <dgm:bulletEnabled val="1"/>
        </dgm:presLayoutVars>
      </dgm:prSet>
      <dgm:spPr/>
      <dgm:t>
        <a:bodyPr/>
        <a:lstStyle/>
        <a:p>
          <a:endParaRPr lang="es-ES"/>
        </a:p>
      </dgm:t>
    </dgm:pt>
    <dgm:pt modelId="{E4399475-0850-4439-BC4B-630D0204D6F1}" type="pres">
      <dgm:prSet presAssocID="{52ED750D-7B65-439F-B14B-F0B67CC27874}" presName="sp" presStyleCnt="0"/>
      <dgm:spPr/>
      <dgm:t>
        <a:bodyPr/>
        <a:lstStyle/>
        <a:p>
          <a:endParaRPr lang="es-ES"/>
        </a:p>
      </dgm:t>
    </dgm:pt>
    <dgm:pt modelId="{7A8503E7-8C83-4709-A9EB-555AA4164567}" type="pres">
      <dgm:prSet presAssocID="{55EB9812-A607-4FC1-99C9-9FB8CBA209AD}" presName="composite" presStyleCnt="0"/>
      <dgm:spPr/>
      <dgm:t>
        <a:bodyPr/>
        <a:lstStyle/>
        <a:p>
          <a:endParaRPr lang="es-ES"/>
        </a:p>
      </dgm:t>
    </dgm:pt>
    <dgm:pt modelId="{6299A45E-A9DF-4C61-A4D3-D015811B0F97}" type="pres">
      <dgm:prSet presAssocID="{55EB9812-A607-4FC1-99C9-9FB8CBA209AD}" presName="parentText" presStyleLbl="alignNode1" presStyleIdx="2" presStyleCnt="6">
        <dgm:presLayoutVars>
          <dgm:chMax val="1"/>
          <dgm:bulletEnabled val="1"/>
        </dgm:presLayoutVars>
      </dgm:prSet>
      <dgm:spPr/>
      <dgm:t>
        <a:bodyPr/>
        <a:lstStyle/>
        <a:p>
          <a:endParaRPr lang="es-ES"/>
        </a:p>
      </dgm:t>
    </dgm:pt>
    <dgm:pt modelId="{F0468AB7-F6F3-4816-BD42-6D556516AFC5}" type="pres">
      <dgm:prSet presAssocID="{55EB9812-A607-4FC1-99C9-9FB8CBA209AD}" presName="descendantText" presStyleLbl="alignAcc1" presStyleIdx="2" presStyleCnt="6">
        <dgm:presLayoutVars>
          <dgm:bulletEnabled val="1"/>
        </dgm:presLayoutVars>
      </dgm:prSet>
      <dgm:spPr/>
      <dgm:t>
        <a:bodyPr/>
        <a:lstStyle/>
        <a:p>
          <a:endParaRPr lang="es-ES"/>
        </a:p>
      </dgm:t>
    </dgm:pt>
    <dgm:pt modelId="{49C63BF7-8788-41B0-A49E-3520D66B3641}" type="pres">
      <dgm:prSet presAssocID="{ADFF8720-C931-4695-B050-20F9AC878938}" presName="sp" presStyleCnt="0"/>
      <dgm:spPr/>
      <dgm:t>
        <a:bodyPr/>
        <a:lstStyle/>
        <a:p>
          <a:endParaRPr lang="es-ES"/>
        </a:p>
      </dgm:t>
    </dgm:pt>
    <dgm:pt modelId="{0C2A561B-47B2-4B7A-8A48-342565D90AEA}" type="pres">
      <dgm:prSet presAssocID="{92CE21BC-4792-4F2C-B8FC-3F20FA8ECC9A}" presName="composite" presStyleCnt="0"/>
      <dgm:spPr/>
      <dgm:t>
        <a:bodyPr/>
        <a:lstStyle/>
        <a:p>
          <a:endParaRPr lang="es-ES"/>
        </a:p>
      </dgm:t>
    </dgm:pt>
    <dgm:pt modelId="{A9A77C72-D423-4DC7-87C8-02D7CD076231}" type="pres">
      <dgm:prSet presAssocID="{92CE21BC-4792-4F2C-B8FC-3F20FA8ECC9A}" presName="parentText" presStyleLbl="alignNode1" presStyleIdx="3" presStyleCnt="6">
        <dgm:presLayoutVars>
          <dgm:chMax val="1"/>
          <dgm:bulletEnabled val="1"/>
        </dgm:presLayoutVars>
      </dgm:prSet>
      <dgm:spPr/>
      <dgm:t>
        <a:bodyPr/>
        <a:lstStyle/>
        <a:p>
          <a:endParaRPr lang="es-ES"/>
        </a:p>
      </dgm:t>
    </dgm:pt>
    <dgm:pt modelId="{841AEE5E-6808-4BC6-B8AB-ABE06EE1A755}" type="pres">
      <dgm:prSet presAssocID="{92CE21BC-4792-4F2C-B8FC-3F20FA8ECC9A}" presName="descendantText" presStyleLbl="alignAcc1" presStyleIdx="3" presStyleCnt="6">
        <dgm:presLayoutVars>
          <dgm:bulletEnabled val="1"/>
        </dgm:presLayoutVars>
      </dgm:prSet>
      <dgm:spPr/>
      <dgm:t>
        <a:bodyPr/>
        <a:lstStyle/>
        <a:p>
          <a:endParaRPr lang="es-ES"/>
        </a:p>
      </dgm:t>
    </dgm:pt>
    <dgm:pt modelId="{9D7151D5-4E13-49F8-AEBA-60130FBF7620}" type="pres">
      <dgm:prSet presAssocID="{0EC53774-8ADF-461A-A687-4F2DB42C73A2}" presName="sp" presStyleCnt="0"/>
      <dgm:spPr/>
      <dgm:t>
        <a:bodyPr/>
        <a:lstStyle/>
        <a:p>
          <a:endParaRPr lang="es-ES"/>
        </a:p>
      </dgm:t>
    </dgm:pt>
    <dgm:pt modelId="{3814FA4D-4C06-4889-BF52-2E14D3B6DBB5}" type="pres">
      <dgm:prSet presAssocID="{0784CFB6-031D-4AB1-91CB-D0FE9345C06A}" presName="composite" presStyleCnt="0"/>
      <dgm:spPr/>
      <dgm:t>
        <a:bodyPr/>
        <a:lstStyle/>
        <a:p>
          <a:endParaRPr lang="es-ES"/>
        </a:p>
      </dgm:t>
    </dgm:pt>
    <dgm:pt modelId="{11A4D41F-0E89-422E-93F8-926B0227882E}" type="pres">
      <dgm:prSet presAssocID="{0784CFB6-031D-4AB1-91CB-D0FE9345C06A}" presName="parentText" presStyleLbl="alignNode1" presStyleIdx="4" presStyleCnt="6">
        <dgm:presLayoutVars>
          <dgm:chMax val="1"/>
          <dgm:bulletEnabled val="1"/>
        </dgm:presLayoutVars>
      </dgm:prSet>
      <dgm:spPr/>
      <dgm:t>
        <a:bodyPr/>
        <a:lstStyle/>
        <a:p>
          <a:endParaRPr lang="es-ES"/>
        </a:p>
      </dgm:t>
    </dgm:pt>
    <dgm:pt modelId="{142701C1-763D-4C97-BEEB-3017B6F9567C}" type="pres">
      <dgm:prSet presAssocID="{0784CFB6-031D-4AB1-91CB-D0FE9345C06A}" presName="descendantText" presStyleLbl="alignAcc1" presStyleIdx="4" presStyleCnt="6">
        <dgm:presLayoutVars>
          <dgm:bulletEnabled val="1"/>
        </dgm:presLayoutVars>
      </dgm:prSet>
      <dgm:spPr/>
      <dgm:t>
        <a:bodyPr/>
        <a:lstStyle/>
        <a:p>
          <a:endParaRPr lang="es-ES"/>
        </a:p>
      </dgm:t>
    </dgm:pt>
    <dgm:pt modelId="{79BA51D5-2F61-4335-9AB5-D3DC1779BD07}" type="pres">
      <dgm:prSet presAssocID="{53B01976-67B3-40AB-BA57-66A3B35B931B}" presName="sp" presStyleCnt="0"/>
      <dgm:spPr/>
      <dgm:t>
        <a:bodyPr/>
        <a:lstStyle/>
        <a:p>
          <a:endParaRPr lang="es-ES"/>
        </a:p>
      </dgm:t>
    </dgm:pt>
    <dgm:pt modelId="{8F624703-5480-4A98-B063-A499C25D2FAE}" type="pres">
      <dgm:prSet presAssocID="{38C301F4-D76D-4321-811A-922D53734149}" presName="composite" presStyleCnt="0"/>
      <dgm:spPr/>
      <dgm:t>
        <a:bodyPr/>
        <a:lstStyle/>
        <a:p>
          <a:endParaRPr lang="es-ES"/>
        </a:p>
      </dgm:t>
    </dgm:pt>
    <dgm:pt modelId="{2FBC68EC-B908-4DC3-9B1B-06E788D4CA41}" type="pres">
      <dgm:prSet presAssocID="{38C301F4-D76D-4321-811A-922D53734149}" presName="parentText" presStyleLbl="alignNode1" presStyleIdx="5" presStyleCnt="6">
        <dgm:presLayoutVars>
          <dgm:chMax val="1"/>
          <dgm:bulletEnabled val="1"/>
        </dgm:presLayoutVars>
      </dgm:prSet>
      <dgm:spPr/>
      <dgm:t>
        <a:bodyPr/>
        <a:lstStyle/>
        <a:p>
          <a:endParaRPr lang="es-ES"/>
        </a:p>
      </dgm:t>
    </dgm:pt>
    <dgm:pt modelId="{2CE17ADE-F7FB-46E2-845B-89CE0497DD7D}" type="pres">
      <dgm:prSet presAssocID="{38C301F4-D76D-4321-811A-922D53734149}" presName="descendantText" presStyleLbl="alignAcc1" presStyleIdx="5" presStyleCnt="6">
        <dgm:presLayoutVars>
          <dgm:bulletEnabled val="1"/>
        </dgm:presLayoutVars>
      </dgm:prSet>
      <dgm:spPr/>
      <dgm:t>
        <a:bodyPr/>
        <a:lstStyle/>
        <a:p>
          <a:endParaRPr lang="es-ES"/>
        </a:p>
      </dgm:t>
    </dgm:pt>
  </dgm:ptLst>
  <dgm:cxnLst>
    <dgm:cxn modelId="{457544B4-7B2F-4AEF-9E8C-A0249872D6EA}" type="presOf" srcId="{E14BF83A-A040-4B7B-AD26-4AF16BC9DD9D}" destId="{C622015D-8EDD-402F-A76A-7C77DD45B5EF}" srcOrd="0" destOrd="0" presId="urn:microsoft.com/office/officeart/2005/8/layout/chevron2"/>
    <dgm:cxn modelId="{3913625F-34EC-4882-BC84-E030A60AB805}" srcId="{5FF9B73E-1E90-4826-A568-90AA1F0F5EB8}" destId="{92CE21BC-4792-4F2C-B8FC-3F20FA8ECC9A}" srcOrd="3" destOrd="0" parTransId="{5AB4C0B3-2593-4AD6-A505-833A931E4787}" sibTransId="{0EC53774-8ADF-461A-A687-4F2DB42C73A2}"/>
    <dgm:cxn modelId="{8D55C7CE-3A3C-4A30-BB51-17108D07B569}" type="presOf" srcId="{5F87E069-0917-4668-B7AC-5BD939046836}" destId="{2CE17ADE-F7FB-46E2-845B-89CE0497DD7D}" srcOrd="0" destOrd="0" presId="urn:microsoft.com/office/officeart/2005/8/layout/chevron2"/>
    <dgm:cxn modelId="{E413E2A7-BAF1-42B7-92C2-BA06BD9FC929}" type="presOf" srcId="{0784CFB6-031D-4AB1-91CB-D0FE9345C06A}" destId="{11A4D41F-0E89-422E-93F8-926B0227882E}" srcOrd="0" destOrd="0" presId="urn:microsoft.com/office/officeart/2005/8/layout/chevron2"/>
    <dgm:cxn modelId="{A44D5AB7-19F4-47BF-B0DA-0594E0E6A058}" type="presOf" srcId="{55EB9812-A607-4FC1-99C9-9FB8CBA209AD}" destId="{6299A45E-A9DF-4C61-A4D3-D015811B0F97}" srcOrd="0" destOrd="0" presId="urn:microsoft.com/office/officeart/2005/8/layout/chevron2"/>
    <dgm:cxn modelId="{EC9EBCD4-6F59-4F61-B2D2-F1FD2492A43B}" type="presOf" srcId="{0E0AAC12-7CA0-41E1-84A4-9BCB0E11BF1A}" destId="{F0468AB7-F6F3-4816-BD42-6D556516AFC5}" srcOrd="0" destOrd="0" presId="urn:microsoft.com/office/officeart/2005/8/layout/chevron2"/>
    <dgm:cxn modelId="{BD8EC83B-04AD-4E0D-A028-9765470D1BE8}" type="presOf" srcId="{5FF9B73E-1E90-4826-A568-90AA1F0F5EB8}" destId="{8E4668D9-1E90-4701-A5DD-6148B7EBD7B6}" srcOrd="0" destOrd="0" presId="urn:microsoft.com/office/officeart/2005/8/layout/chevron2"/>
    <dgm:cxn modelId="{3DF4D3AC-D914-4F5C-BBAC-92BD68D66178}" srcId="{38C301F4-D76D-4321-811A-922D53734149}" destId="{5F87E069-0917-4668-B7AC-5BD939046836}" srcOrd="0" destOrd="0" parTransId="{922F24FB-CC0F-4C4E-98C6-C3888826BC95}" sibTransId="{CD9D1BAE-EE61-4B74-BA39-CBFD7CB1C029}"/>
    <dgm:cxn modelId="{0A4AA364-51A3-43A4-9ACA-EA5F257883F4}" type="presOf" srcId="{38C301F4-D76D-4321-811A-922D53734149}" destId="{2FBC68EC-B908-4DC3-9B1B-06E788D4CA41}" srcOrd="0" destOrd="0" presId="urn:microsoft.com/office/officeart/2005/8/layout/chevron2"/>
    <dgm:cxn modelId="{05A90D19-F540-4585-88C1-D042A856F7C6}" type="presOf" srcId="{C4F86BAD-907A-4622-B76C-FF9A69F76544}" destId="{142701C1-763D-4C97-BEEB-3017B6F9567C}" srcOrd="0" destOrd="0" presId="urn:microsoft.com/office/officeart/2005/8/layout/chevron2"/>
    <dgm:cxn modelId="{58DBF896-B6A9-453D-B976-5EB87BD72C65}" srcId="{99608918-F13C-4387-9916-0FC8271E27D9}" destId="{E14BF83A-A040-4B7B-AD26-4AF16BC9DD9D}" srcOrd="0" destOrd="0" parTransId="{F16B8221-2BFB-48E7-B283-735CAF2481E4}" sibTransId="{08B094B5-9D5A-41F5-BEF6-761D027AAEE5}"/>
    <dgm:cxn modelId="{A3393580-ED8B-4568-B073-5CC22E7821E5}" type="presOf" srcId="{49CDAFCB-1237-4FF0-A3DF-D0EF08605027}" destId="{9872A1DB-C1FB-406F-BEE0-4895BBD0EBC1}" srcOrd="0" destOrd="0" presId="urn:microsoft.com/office/officeart/2005/8/layout/chevron2"/>
    <dgm:cxn modelId="{C0CA9FC9-A3EF-4CE1-8500-D1CD1DC1BB99}" srcId="{5FF9B73E-1E90-4826-A568-90AA1F0F5EB8}" destId="{0784CFB6-031D-4AB1-91CB-D0FE9345C06A}" srcOrd="4" destOrd="0" parTransId="{FB5F9E0D-0C41-4969-BEFB-4E0BAC35D53B}" sibTransId="{53B01976-67B3-40AB-BA57-66A3B35B931B}"/>
    <dgm:cxn modelId="{ADB56C51-554A-45AD-ABAA-4634A62383C5}" srcId="{49CDAFCB-1237-4FF0-A3DF-D0EF08605027}" destId="{148602A5-1F23-4766-A2A4-793C51F817C6}" srcOrd="0" destOrd="0" parTransId="{6DC072A9-BAAD-41FB-A7B8-17E06AAF58EF}" sibTransId="{25A6920F-BB7F-4CC0-8390-C22D42D950C2}"/>
    <dgm:cxn modelId="{8A4D5B66-6462-4B7D-A501-06D6A9E0507A}" srcId="{0784CFB6-031D-4AB1-91CB-D0FE9345C06A}" destId="{C4F86BAD-907A-4622-B76C-FF9A69F76544}" srcOrd="0" destOrd="0" parTransId="{236CAC32-9CAB-4EA0-9F7F-025F4A87BB9C}" sibTransId="{C3BF5104-2277-4C4D-A55B-61E0E6E56E2F}"/>
    <dgm:cxn modelId="{F77EA06D-2ECA-4D0E-9631-C55303988288}" srcId="{5FF9B73E-1E90-4826-A568-90AA1F0F5EB8}" destId="{38C301F4-D76D-4321-811A-922D53734149}" srcOrd="5" destOrd="0" parTransId="{217BCE34-B9C9-4BAF-80C0-8314DB89ABF1}" sibTransId="{E4DA2852-D6E0-4225-9061-738A250FA433}"/>
    <dgm:cxn modelId="{FED2DF99-BF7C-4DE0-A04E-20667B108C04}" type="presOf" srcId="{E22D74E8-4072-4381-8046-27B2813A709F}" destId="{841AEE5E-6808-4BC6-B8AB-ABE06EE1A755}" srcOrd="0" destOrd="0" presId="urn:microsoft.com/office/officeart/2005/8/layout/chevron2"/>
    <dgm:cxn modelId="{596B9596-D52C-485E-B32E-7F4FCFEFD6A0}" srcId="{92CE21BC-4792-4F2C-B8FC-3F20FA8ECC9A}" destId="{E22D74E8-4072-4381-8046-27B2813A709F}" srcOrd="0" destOrd="0" parTransId="{41357C70-F7D7-4267-91FD-DCF46AA6C45B}" sibTransId="{0EA88E82-8548-49DB-B512-769DA1AC7BB8}"/>
    <dgm:cxn modelId="{5A2B5114-2E2D-4090-A173-3A9767AEC61C}" type="presOf" srcId="{148602A5-1F23-4766-A2A4-793C51F817C6}" destId="{72C8DDF4-6188-486E-ACA8-AA592809E75D}" srcOrd="0" destOrd="0" presId="urn:microsoft.com/office/officeart/2005/8/layout/chevron2"/>
    <dgm:cxn modelId="{070E49EB-085D-4943-B060-E2669D9EAEBD}" srcId="{5FF9B73E-1E90-4826-A568-90AA1F0F5EB8}" destId="{49CDAFCB-1237-4FF0-A3DF-D0EF08605027}" srcOrd="1" destOrd="0" parTransId="{660EF15D-0025-41FF-92EC-40288D4E2BE5}" sibTransId="{52ED750D-7B65-439F-B14B-F0B67CC27874}"/>
    <dgm:cxn modelId="{1BC59557-BD48-48AD-AE0D-2340027A12A1}" type="presOf" srcId="{92CE21BC-4792-4F2C-B8FC-3F20FA8ECC9A}" destId="{A9A77C72-D423-4DC7-87C8-02D7CD076231}" srcOrd="0" destOrd="0" presId="urn:microsoft.com/office/officeart/2005/8/layout/chevron2"/>
    <dgm:cxn modelId="{B272FA10-D13C-4812-8EFB-4F5DA2496559}" srcId="{5FF9B73E-1E90-4826-A568-90AA1F0F5EB8}" destId="{99608918-F13C-4387-9916-0FC8271E27D9}" srcOrd="0" destOrd="0" parTransId="{DA6853BF-C15A-4099-BFB7-1ADFEDA1A8A7}" sibTransId="{B346EBD5-E700-4B39-ABB0-8275BE5C0754}"/>
    <dgm:cxn modelId="{5FB5668B-BA17-4020-BBF5-1C44D6B0FCB5}" srcId="{5FF9B73E-1E90-4826-A568-90AA1F0F5EB8}" destId="{55EB9812-A607-4FC1-99C9-9FB8CBA209AD}" srcOrd="2" destOrd="0" parTransId="{CC000598-4665-4CFA-BF0E-4FA64452FD96}" sibTransId="{ADFF8720-C931-4695-B050-20F9AC878938}"/>
    <dgm:cxn modelId="{AB75F27F-3C09-497D-94C2-0B4BD95D88B5}" srcId="{55EB9812-A607-4FC1-99C9-9FB8CBA209AD}" destId="{0E0AAC12-7CA0-41E1-84A4-9BCB0E11BF1A}" srcOrd="0" destOrd="0" parTransId="{4F0ADF89-EA2A-4C22-9C42-163E729E0A76}" sibTransId="{3B33397C-ABA6-4549-9A59-2D95F24BF95D}"/>
    <dgm:cxn modelId="{3257D521-BF49-4D8E-B424-A3E68A9B4918}" type="presOf" srcId="{99608918-F13C-4387-9916-0FC8271E27D9}" destId="{F089B3F5-5C7B-44F5-B8B7-E2734F033E70}" srcOrd="0" destOrd="0" presId="urn:microsoft.com/office/officeart/2005/8/layout/chevron2"/>
    <dgm:cxn modelId="{3792CAF5-2186-4F71-875E-231D6137268C}" type="presParOf" srcId="{8E4668D9-1E90-4701-A5DD-6148B7EBD7B6}" destId="{DF1B3972-F2C4-466E-909B-B6D01D0B55C0}" srcOrd="0" destOrd="0" presId="urn:microsoft.com/office/officeart/2005/8/layout/chevron2"/>
    <dgm:cxn modelId="{236A7ADB-BAFC-4DB6-AFC9-239F1ED6E5D1}" type="presParOf" srcId="{DF1B3972-F2C4-466E-909B-B6D01D0B55C0}" destId="{F089B3F5-5C7B-44F5-B8B7-E2734F033E70}" srcOrd="0" destOrd="0" presId="urn:microsoft.com/office/officeart/2005/8/layout/chevron2"/>
    <dgm:cxn modelId="{F08B759B-8899-4D7E-B149-F915DCE228C6}" type="presParOf" srcId="{DF1B3972-F2C4-466E-909B-B6D01D0B55C0}" destId="{C622015D-8EDD-402F-A76A-7C77DD45B5EF}" srcOrd="1" destOrd="0" presId="urn:microsoft.com/office/officeart/2005/8/layout/chevron2"/>
    <dgm:cxn modelId="{51E3E683-65B0-4271-B22C-9751EA6CFF2B}" type="presParOf" srcId="{8E4668D9-1E90-4701-A5DD-6148B7EBD7B6}" destId="{2AFA1B95-61BC-4F9A-A599-863116A4869E}" srcOrd="1" destOrd="0" presId="urn:microsoft.com/office/officeart/2005/8/layout/chevron2"/>
    <dgm:cxn modelId="{69729543-542D-49D5-9794-0F040C4038D6}" type="presParOf" srcId="{8E4668D9-1E90-4701-A5DD-6148B7EBD7B6}" destId="{4E3E65CC-6AC3-4A59-9716-0B3148CE5CAA}" srcOrd="2" destOrd="0" presId="urn:microsoft.com/office/officeart/2005/8/layout/chevron2"/>
    <dgm:cxn modelId="{5C97AE0A-3253-426A-B1E1-2DC63DCF2EC8}" type="presParOf" srcId="{4E3E65CC-6AC3-4A59-9716-0B3148CE5CAA}" destId="{9872A1DB-C1FB-406F-BEE0-4895BBD0EBC1}" srcOrd="0" destOrd="0" presId="urn:microsoft.com/office/officeart/2005/8/layout/chevron2"/>
    <dgm:cxn modelId="{0F6F1789-A7EC-42E3-A357-2F6D1734B94E}" type="presParOf" srcId="{4E3E65CC-6AC3-4A59-9716-0B3148CE5CAA}" destId="{72C8DDF4-6188-486E-ACA8-AA592809E75D}" srcOrd="1" destOrd="0" presId="urn:microsoft.com/office/officeart/2005/8/layout/chevron2"/>
    <dgm:cxn modelId="{ACE83EF3-530F-4673-9460-3AD1795596C6}" type="presParOf" srcId="{8E4668D9-1E90-4701-A5DD-6148B7EBD7B6}" destId="{E4399475-0850-4439-BC4B-630D0204D6F1}" srcOrd="3" destOrd="0" presId="urn:microsoft.com/office/officeart/2005/8/layout/chevron2"/>
    <dgm:cxn modelId="{2F330D8A-04CF-439C-940D-DCFA2D002AA2}" type="presParOf" srcId="{8E4668D9-1E90-4701-A5DD-6148B7EBD7B6}" destId="{7A8503E7-8C83-4709-A9EB-555AA4164567}" srcOrd="4" destOrd="0" presId="urn:microsoft.com/office/officeart/2005/8/layout/chevron2"/>
    <dgm:cxn modelId="{59FD8D45-9BAA-48E3-A019-4EB45B064A1A}" type="presParOf" srcId="{7A8503E7-8C83-4709-A9EB-555AA4164567}" destId="{6299A45E-A9DF-4C61-A4D3-D015811B0F97}" srcOrd="0" destOrd="0" presId="urn:microsoft.com/office/officeart/2005/8/layout/chevron2"/>
    <dgm:cxn modelId="{9F4D64BE-004A-4F36-9893-CFB21A767E35}" type="presParOf" srcId="{7A8503E7-8C83-4709-A9EB-555AA4164567}" destId="{F0468AB7-F6F3-4816-BD42-6D556516AFC5}" srcOrd="1" destOrd="0" presId="urn:microsoft.com/office/officeart/2005/8/layout/chevron2"/>
    <dgm:cxn modelId="{413533BD-BCE1-455D-84F9-CBB9F0A61587}" type="presParOf" srcId="{8E4668D9-1E90-4701-A5DD-6148B7EBD7B6}" destId="{49C63BF7-8788-41B0-A49E-3520D66B3641}" srcOrd="5" destOrd="0" presId="urn:microsoft.com/office/officeart/2005/8/layout/chevron2"/>
    <dgm:cxn modelId="{1E3F06DE-8A95-45BF-A437-EB2553B142A7}" type="presParOf" srcId="{8E4668D9-1E90-4701-A5DD-6148B7EBD7B6}" destId="{0C2A561B-47B2-4B7A-8A48-342565D90AEA}" srcOrd="6" destOrd="0" presId="urn:microsoft.com/office/officeart/2005/8/layout/chevron2"/>
    <dgm:cxn modelId="{FACF894E-894A-4008-8290-1E9748B0509D}" type="presParOf" srcId="{0C2A561B-47B2-4B7A-8A48-342565D90AEA}" destId="{A9A77C72-D423-4DC7-87C8-02D7CD076231}" srcOrd="0" destOrd="0" presId="urn:microsoft.com/office/officeart/2005/8/layout/chevron2"/>
    <dgm:cxn modelId="{BF43B251-3878-4F81-BEC5-8992EEBA057C}" type="presParOf" srcId="{0C2A561B-47B2-4B7A-8A48-342565D90AEA}" destId="{841AEE5E-6808-4BC6-B8AB-ABE06EE1A755}" srcOrd="1" destOrd="0" presId="urn:microsoft.com/office/officeart/2005/8/layout/chevron2"/>
    <dgm:cxn modelId="{193777FA-8EBA-49F3-A600-2C4264173064}" type="presParOf" srcId="{8E4668D9-1E90-4701-A5DD-6148B7EBD7B6}" destId="{9D7151D5-4E13-49F8-AEBA-60130FBF7620}" srcOrd="7" destOrd="0" presId="urn:microsoft.com/office/officeart/2005/8/layout/chevron2"/>
    <dgm:cxn modelId="{EBC4251A-C9FB-4093-9431-C5D877BF4CB0}" type="presParOf" srcId="{8E4668D9-1E90-4701-A5DD-6148B7EBD7B6}" destId="{3814FA4D-4C06-4889-BF52-2E14D3B6DBB5}" srcOrd="8" destOrd="0" presId="urn:microsoft.com/office/officeart/2005/8/layout/chevron2"/>
    <dgm:cxn modelId="{8FDAFC58-062E-4218-AA05-550C561C9A8D}" type="presParOf" srcId="{3814FA4D-4C06-4889-BF52-2E14D3B6DBB5}" destId="{11A4D41F-0E89-422E-93F8-926B0227882E}" srcOrd="0" destOrd="0" presId="urn:microsoft.com/office/officeart/2005/8/layout/chevron2"/>
    <dgm:cxn modelId="{209E3311-5DBB-40B1-B0DF-2F1323BBB205}" type="presParOf" srcId="{3814FA4D-4C06-4889-BF52-2E14D3B6DBB5}" destId="{142701C1-763D-4C97-BEEB-3017B6F9567C}" srcOrd="1" destOrd="0" presId="urn:microsoft.com/office/officeart/2005/8/layout/chevron2"/>
    <dgm:cxn modelId="{EC913F34-A753-449D-A86D-1833E35EFFAE}" type="presParOf" srcId="{8E4668D9-1E90-4701-A5DD-6148B7EBD7B6}" destId="{79BA51D5-2F61-4335-9AB5-D3DC1779BD07}" srcOrd="9" destOrd="0" presId="urn:microsoft.com/office/officeart/2005/8/layout/chevron2"/>
    <dgm:cxn modelId="{F4890405-72E6-402F-BC94-C23E98C663A8}" type="presParOf" srcId="{8E4668D9-1E90-4701-A5DD-6148B7EBD7B6}" destId="{8F624703-5480-4A98-B063-A499C25D2FAE}" srcOrd="10" destOrd="0" presId="urn:microsoft.com/office/officeart/2005/8/layout/chevron2"/>
    <dgm:cxn modelId="{1DBB8D9A-93D2-4D6D-A666-D8050DB4D5A7}" type="presParOf" srcId="{8F624703-5480-4A98-B063-A499C25D2FAE}" destId="{2FBC68EC-B908-4DC3-9B1B-06E788D4CA41}" srcOrd="0" destOrd="0" presId="urn:microsoft.com/office/officeart/2005/8/layout/chevron2"/>
    <dgm:cxn modelId="{D3A746D1-7156-4C8E-8AB3-1733DCAD401E}" type="presParOf" srcId="{8F624703-5480-4A98-B063-A499C25D2FAE}" destId="{2CE17ADE-F7FB-46E2-845B-89CE0497DD7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44134-7FD1-4996-8EC0-6F0753D32263}" type="doc">
      <dgm:prSet loTypeId="urn:microsoft.com/office/officeart/2005/8/layout/bList2" loCatId="picture" qsTypeId="urn:microsoft.com/office/officeart/2005/8/quickstyle/simple1" qsCatId="simple" csTypeId="urn:microsoft.com/office/officeart/2005/8/colors/accent1_2" csCatId="accent1" phldr="1"/>
      <dgm:spPr/>
    </dgm:pt>
    <dgm:pt modelId="{13FE714D-143C-4BA7-8787-096AA9365348}">
      <dgm:prSet phldrT="[Texto]"/>
      <dgm:spPr/>
      <dgm:t>
        <a:bodyPr/>
        <a:lstStyle/>
        <a:p>
          <a:r>
            <a:rPr lang="es-EC" dirty="0" err="1" smtClean="0">
              <a:latin typeface="Arial" panose="020B0604020202020204" pitchFamily="34" charset="0"/>
              <a:cs typeface="Arial" panose="020B0604020202020204" pitchFamily="34" charset="0"/>
            </a:rPr>
            <a:t>Younes</a:t>
          </a:r>
          <a:r>
            <a:rPr lang="es-EC" dirty="0" smtClean="0">
              <a:latin typeface="Arial" panose="020B0604020202020204" pitchFamily="34" charset="0"/>
              <a:cs typeface="Arial" panose="020B0604020202020204" pitchFamily="34" charset="0"/>
            </a:rPr>
            <a:t> Al-</a:t>
          </a:r>
          <a:r>
            <a:rPr lang="es-EC" dirty="0" err="1" smtClean="0">
              <a:latin typeface="Arial" panose="020B0604020202020204" pitchFamily="34" charset="0"/>
              <a:cs typeface="Arial" panose="020B0604020202020204" pitchFamily="34" charset="0"/>
            </a:rPr>
            <a:t>Younes</a:t>
          </a:r>
          <a:r>
            <a:rPr lang="es-EC" dirty="0" smtClean="0">
              <a:latin typeface="Arial" panose="020B0604020202020204" pitchFamily="34" charset="0"/>
              <a:cs typeface="Arial" panose="020B0604020202020204" pitchFamily="34" charset="0"/>
            </a:rPr>
            <a:t>, 2008</a:t>
          </a:r>
          <a:endParaRPr lang="es-ES" dirty="0">
            <a:latin typeface="Arial" panose="020B0604020202020204" pitchFamily="34" charset="0"/>
            <a:cs typeface="Arial" panose="020B0604020202020204" pitchFamily="34" charset="0"/>
          </a:endParaRPr>
        </a:p>
      </dgm:t>
    </dgm:pt>
    <dgm:pt modelId="{F40172E1-0DD9-48FD-B1DC-E03B0FBE1B35}" type="parTrans" cxnId="{09992D56-60BF-412B-99DF-B9FB43141F8C}">
      <dgm:prSet/>
      <dgm:spPr/>
      <dgm:t>
        <a:bodyPr/>
        <a:lstStyle/>
        <a:p>
          <a:endParaRPr lang="es-ES"/>
        </a:p>
      </dgm:t>
    </dgm:pt>
    <dgm:pt modelId="{B6EAAC10-9AFB-40F8-BF24-2BF1341CEDF7}" type="sibTrans" cxnId="{09992D56-60BF-412B-99DF-B9FB43141F8C}">
      <dgm:prSet/>
      <dgm:spPr/>
      <dgm:t>
        <a:bodyPr/>
        <a:lstStyle/>
        <a:p>
          <a:endParaRPr lang="es-ES"/>
        </a:p>
      </dgm:t>
    </dgm:pt>
    <dgm:pt modelId="{419EAE29-4DC3-4BD7-A726-F3C4DC0D742E}">
      <dgm:prSet phldrT="[Texto]"/>
      <dgm:spPr/>
      <dgm:t>
        <a:bodyPr/>
        <a:lstStyle/>
        <a:p>
          <a:r>
            <a:rPr lang="es-EC" dirty="0" smtClean="0"/>
            <a:t>Santos, 2014</a:t>
          </a:r>
          <a:endParaRPr lang="es-ES" dirty="0"/>
        </a:p>
      </dgm:t>
    </dgm:pt>
    <dgm:pt modelId="{AE407910-5482-4520-964D-5BFE5F74397C}" type="parTrans" cxnId="{484F9F70-9E36-4280-B18E-B1E8C0AE9205}">
      <dgm:prSet/>
      <dgm:spPr/>
      <dgm:t>
        <a:bodyPr/>
        <a:lstStyle/>
        <a:p>
          <a:endParaRPr lang="es-ES"/>
        </a:p>
      </dgm:t>
    </dgm:pt>
    <dgm:pt modelId="{4D85CBC8-B41E-4217-BE05-33A347C6DF79}" type="sibTrans" cxnId="{484F9F70-9E36-4280-B18E-B1E8C0AE9205}">
      <dgm:prSet/>
      <dgm:spPr/>
      <dgm:t>
        <a:bodyPr/>
        <a:lstStyle/>
        <a:p>
          <a:endParaRPr lang="es-ES"/>
        </a:p>
      </dgm:t>
    </dgm:pt>
    <dgm:pt modelId="{7FE3126C-9861-4D26-89CD-42A22EBE5003}">
      <dgm:prSet phldrT="[Texto]"/>
      <dgm:spPr/>
      <dgm:t>
        <a:bodyPr/>
        <a:lstStyle/>
        <a:p>
          <a:r>
            <a:rPr lang="es-MX" dirty="0" err="1" smtClean="0"/>
            <a:t>Emad</a:t>
          </a:r>
          <a:r>
            <a:rPr lang="es-MX" dirty="0" smtClean="0"/>
            <a:t> </a:t>
          </a:r>
          <a:r>
            <a:rPr lang="es-MX" dirty="0" err="1" smtClean="0"/>
            <a:t>Abbasi</a:t>
          </a:r>
          <a:r>
            <a:rPr lang="es-MX" dirty="0" smtClean="0"/>
            <a:t>, 2014</a:t>
          </a:r>
          <a:endParaRPr lang="es-ES" dirty="0"/>
        </a:p>
      </dgm:t>
    </dgm:pt>
    <dgm:pt modelId="{8E8F777D-FF88-4601-898A-DE80F00A738D}" type="parTrans" cxnId="{D0FA979A-AF5A-43F9-B5F6-BD52C89DA81B}">
      <dgm:prSet/>
      <dgm:spPr/>
      <dgm:t>
        <a:bodyPr/>
        <a:lstStyle/>
        <a:p>
          <a:endParaRPr lang="es-ES"/>
        </a:p>
      </dgm:t>
    </dgm:pt>
    <dgm:pt modelId="{B00A512F-DEAC-4CD1-B0E8-C9594B5E9F1B}" type="sibTrans" cxnId="{D0FA979A-AF5A-43F9-B5F6-BD52C89DA81B}">
      <dgm:prSet/>
      <dgm:spPr/>
      <dgm:t>
        <a:bodyPr/>
        <a:lstStyle/>
        <a:p>
          <a:endParaRPr lang="es-ES"/>
        </a:p>
      </dgm:t>
    </dgm:pt>
    <dgm:pt modelId="{49B3EC2F-049F-45F1-9F12-C52E5E60E606}">
      <dgm:prSet/>
      <dgm:spPr/>
      <dgm:t>
        <a:bodyPr/>
        <a:lstStyle/>
        <a:p>
          <a:r>
            <a:rPr lang="en-US" dirty="0" smtClean="0">
              <a:latin typeface="Arial" panose="020B0604020202020204" pitchFamily="34" charset="0"/>
              <a:cs typeface="Arial" panose="020B0604020202020204" pitchFamily="34" charset="0"/>
            </a:rPr>
            <a:t>Attitude stabilization of quadrotor UAV using </a:t>
          </a:r>
          <a:r>
            <a:rPr lang="en-US" dirty="0" err="1" smtClean="0">
              <a:latin typeface="Arial" panose="020B0604020202020204" pitchFamily="34" charset="0"/>
              <a:cs typeface="Arial" panose="020B0604020202020204" pitchFamily="34" charset="0"/>
            </a:rPr>
            <a:t>Backstepping</a:t>
          </a:r>
          <a:r>
            <a:rPr lang="en-US" dirty="0" smtClean="0">
              <a:latin typeface="Arial" panose="020B0604020202020204" pitchFamily="34" charset="0"/>
              <a:cs typeface="Arial" panose="020B0604020202020204" pitchFamily="34" charset="0"/>
            </a:rPr>
            <a:t> Fuzzy Logic</a:t>
          </a:r>
          <a:endParaRPr lang="es-ES" dirty="0">
            <a:latin typeface="Arial" panose="020B0604020202020204" pitchFamily="34" charset="0"/>
            <a:cs typeface="Arial" panose="020B0604020202020204" pitchFamily="34" charset="0"/>
          </a:endParaRPr>
        </a:p>
      </dgm:t>
    </dgm:pt>
    <dgm:pt modelId="{B4DABD86-D4C3-410B-BBE5-9CDF5958968B}" type="parTrans" cxnId="{324DB688-C84E-4B30-9E4D-341268F39F44}">
      <dgm:prSet/>
      <dgm:spPr/>
      <dgm:t>
        <a:bodyPr/>
        <a:lstStyle/>
        <a:p>
          <a:endParaRPr lang="es-ES"/>
        </a:p>
      </dgm:t>
    </dgm:pt>
    <dgm:pt modelId="{191E4694-396F-461B-946E-2A65216E18BE}" type="sibTrans" cxnId="{324DB688-C84E-4B30-9E4D-341268F39F44}">
      <dgm:prSet/>
      <dgm:spPr/>
      <dgm:t>
        <a:bodyPr/>
        <a:lstStyle/>
        <a:p>
          <a:endParaRPr lang="es-ES"/>
        </a:p>
      </dgm:t>
    </dgm:pt>
    <dgm:pt modelId="{8FAC84D6-60D3-426D-B3D7-81FD35E9E9A5}">
      <dgm:prSet custT="1"/>
      <dgm:spPr/>
      <dgm:t>
        <a:bodyPr/>
        <a:lstStyle/>
        <a:p>
          <a:r>
            <a:rPr lang="es-EC" sz="1400" dirty="0" err="1" smtClean="0">
              <a:latin typeface="Arial" panose="020B0604020202020204" pitchFamily="34" charset="0"/>
              <a:cs typeface="Arial" panose="020B0604020202020204" pitchFamily="34" charset="0"/>
            </a:rPr>
            <a:t>Intelligent</a:t>
          </a:r>
          <a:r>
            <a:rPr lang="es-EC" sz="1400" dirty="0" smtClean="0">
              <a:latin typeface="Arial" panose="020B0604020202020204" pitchFamily="34" charset="0"/>
              <a:cs typeface="Arial" panose="020B0604020202020204" pitchFamily="34" charset="0"/>
            </a:rPr>
            <a:t> </a:t>
          </a:r>
          <a:r>
            <a:rPr lang="es-EC" sz="1400" dirty="0" err="1" smtClean="0">
              <a:latin typeface="Arial" panose="020B0604020202020204" pitchFamily="34" charset="0"/>
              <a:cs typeface="Arial" panose="020B0604020202020204" pitchFamily="34" charset="0"/>
            </a:rPr>
            <a:t>Fuzzy</a:t>
          </a:r>
          <a:r>
            <a:rPr lang="es-EC" sz="1400" dirty="0" smtClean="0">
              <a:latin typeface="Arial" panose="020B0604020202020204" pitchFamily="34" charset="0"/>
              <a:cs typeface="Arial" panose="020B0604020202020204" pitchFamily="34" charset="0"/>
            </a:rPr>
            <a:t> </a:t>
          </a:r>
          <a:r>
            <a:rPr lang="es-EC" sz="1400" dirty="0" err="1" smtClean="0">
              <a:latin typeface="Arial" panose="020B0604020202020204" pitchFamily="34" charset="0"/>
              <a:cs typeface="Arial" panose="020B0604020202020204" pitchFamily="34" charset="0"/>
            </a:rPr>
            <a:t>Controller</a:t>
          </a:r>
          <a:r>
            <a:rPr lang="es-EC" sz="1400" dirty="0" smtClean="0">
              <a:latin typeface="Arial" panose="020B0604020202020204" pitchFamily="34" charset="0"/>
              <a:cs typeface="Arial" panose="020B0604020202020204" pitchFamily="34" charset="0"/>
            </a:rPr>
            <a:t> of a </a:t>
          </a:r>
          <a:r>
            <a:rPr lang="es-EC" sz="1400" dirty="0" err="1" smtClean="0">
              <a:latin typeface="Arial" panose="020B0604020202020204" pitchFamily="34" charset="0"/>
              <a:cs typeface="Arial" panose="020B0604020202020204" pitchFamily="34" charset="0"/>
            </a:rPr>
            <a:t>Quadrotor</a:t>
          </a:r>
          <a:endParaRPr lang="es-ES" sz="1400" dirty="0">
            <a:latin typeface="Arial" panose="020B0604020202020204" pitchFamily="34" charset="0"/>
            <a:cs typeface="Arial" panose="020B0604020202020204" pitchFamily="34" charset="0"/>
          </a:endParaRPr>
        </a:p>
      </dgm:t>
    </dgm:pt>
    <dgm:pt modelId="{AB72E552-3060-4FF8-8B76-4B826DE50306}" type="parTrans" cxnId="{54D13A35-6B24-4889-8F29-60B27F41160B}">
      <dgm:prSet/>
      <dgm:spPr/>
      <dgm:t>
        <a:bodyPr/>
        <a:lstStyle/>
        <a:p>
          <a:endParaRPr lang="es-ES"/>
        </a:p>
      </dgm:t>
    </dgm:pt>
    <dgm:pt modelId="{348C95B9-0F4F-4DDD-A8FA-D54E180B2097}" type="sibTrans" cxnId="{54D13A35-6B24-4889-8F29-60B27F41160B}">
      <dgm:prSet/>
      <dgm:spPr/>
      <dgm:t>
        <a:bodyPr/>
        <a:lstStyle/>
        <a:p>
          <a:endParaRPr lang="es-ES"/>
        </a:p>
      </dgm:t>
    </dgm:pt>
    <dgm:pt modelId="{53421143-0385-4589-9F65-6FB720EC1A29}">
      <dgm:prSet/>
      <dgm:spPr/>
      <dgm:t>
        <a:bodyPr/>
        <a:lstStyle/>
        <a:p>
          <a:r>
            <a:rPr lang="en-US" dirty="0" smtClean="0">
              <a:latin typeface="Arial" panose="020B0604020202020204" pitchFamily="34" charset="0"/>
              <a:cs typeface="Arial" panose="020B0604020202020204" pitchFamily="34" charset="0"/>
            </a:rPr>
            <a:t>Designing Fuzzy PID Controller for UAV</a:t>
          </a:r>
          <a:endParaRPr lang="es-ES" dirty="0">
            <a:latin typeface="Arial" panose="020B0604020202020204" pitchFamily="34" charset="0"/>
            <a:cs typeface="Arial" panose="020B0604020202020204" pitchFamily="34" charset="0"/>
          </a:endParaRPr>
        </a:p>
      </dgm:t>
    </dgm:pt>
    <dgm:pt modelId="{FB28E77B-2334-47B9-8ECB-27B6C2216142}" type="parTrans" cxnId="{5CB43C95-7410-4324-B65D-59A9DB2B520D}">
      <dgm:prSet/>
      <dgm:spPr/>
      <dgm:t>
        <a:bodyPr/>
        <a:lstStyle/>
        <a:p>
          <a:endParaRPr lang="es-ES"/>
        </a:p>
      </dgm:t>
    </dgm:pt>
    <dgm:pt modelId="{DA9DD20C-8309-4B95-A9D2-5D56866DD485}" type="sibTrans" cxnId="{5CB43C95-7410-4324-B65D-59A9DB2B520D}">
      <dgm:prSet/>
      <dgm:spPr/>
      <dgm:t>
        <a:bodyPr/>
        <a:lstStyle/>
        <a:p>
          <a:endParaRPr lang="es-ES"/>
        </a:p>
      </dgm:t>
    </dgm:pt>
    <dgm:pt modelId="{838B7325-920B-408C-A49A-5D60AC63B841}">
      <dgm:prSet/>
      <dgm:spPr/>
      <dgm:t>
        <a:bodyPr/>
        <a:lstStyle/>
        <a:p>
          <a:r>
            <a:rPr lang="es-MX" dirty="0" err="1" smtClean="0"/>
            <a:t>Emad</a:t>
          </a:r>
          <a:r>
            <a:rPr lang="es-MX" dirty="0" smtClean="0"/>
            <a:t> </a:t>
          </a:r>
          <a:r>
            <a:rPr lang="es-MX" dirty="0" err="1" smtClean="0"/>
            <a:t>Abbasi</a:t>
          </a:r>
          <a:r>
            <a:rPr lang="es-MX" dirty="0" smtClean="0"/>
            <a:t>, 2015</a:t>
          </a:r>
          <a:endParaRPr lang="es-ES" dirty="0"/>
        </a:p>
      </dgm:t>
    </dgm:pt>
    <dgm:pt modelId="{43BA6491-8A14-4F79-8349-A74D624ACBA6}" type="parTrans" cxnId="{2F93CB9E-9F9D-4377-B27C-AE08CBCA2197}">
      <dgm:prSet/>
      <dgm:spPr/>
      <dgm:t>
        <a:bodyPr/>
        <a:lstStyle/>
        <a:p>
          <a:endParaRPr lang="es-ES"/>
        </a:p>
      </dgm:t>
    </dgm:pt>
    <dgm:pt modelId="{F9718659-6F47-4354-86DA-9057ADD5FAB7}" type="sibTrans" cxnId="{2F93CB9E-9F9D-4377-B27C-AE08CBCA2197}">
      <dgm:prSet/>
      <dgm:spPr/>
      <dgm:t>
        <a:bodyPr/>
        <a:lstStyle/>
        <a:p>
          <a:endParaRPr lang="es-ES"/>
        </a:p>
      </dgm:t>
    </dgm:pt>
    <dgm:pt modelId="{7068EFD2-327E-4848-A847-677D90237839}">
      <dgm:prSet custT="1"/>
      <dgm:spPr/>
      <dgm:t>
        <a:bodyPr/>
        <a:lstStyle/>
        <a:p>
          <a:r>
            <a:rPr lang="es-ES" sz="1400" dirty="0" smtClean="0">
              <a:latin typeface="Arial" panose="020B0604020202020204" pitchFamily="34" charset="0"/>
              <a:cs typeface="Arial" panose="020B0604020202020204" pitchFamily="34" charset="0"/>
            </a:rPr>
            <a:t>C</a:t>
          </a:r>
          <a:r>
            <a:rPr lang="en-US" sz="1400" dirty="0" err="1" smtClean="0">
              <a:latin typeface="Arial" panose="020B0604020202020204" pitchFamily="34" charset="0"/>
              <a:cs typeface="Arial" panose="020B0604020202020204" pitchFamily="34" charset="0"/>
            </a:rPr>
            <a:t>ontrolling</a:t>
          </a:r>
          <a:r>
            <a:rPr lang="en-US" sz="1400" dirty="0" smtClean="0">
              <a:latin typeface="Arial" panose="020B0604020202020204" pitchFamily="34" charset="0"/>
              <a:cs typeface="Arial" panose="020B0604020202020204" pitchFamily="34" charset="0"/>
            </a:rPr>
            <a:t> of Quadrotor UAV Using a Fuzzy System</a:t>
          </a:r>
          <a:endParaRPr lang="es-ES" sz="1400" dirty="0">
            <a:latin typeface="Arial" panose="020B0604020202020204" pitchFamily="34" charset="0"/>
            <a:cs typeface="Arial" panose="020B0604020202020204" pitchFamily="34" charset="0"/>
          </a:endParaRPr>
        </a:p>
      </dgm:t>
    </dgm:pt>
    <dgm:pt modelId="{472B20D5-EFD8-41A5-9D74-FFF0A273EDB1}" type="parTrans" cxnId="{E6A8F764-4863-4E71-904B-3074EB8224B4}">
      <dgm:prSet/>
      <dgm:spPr/>
      <dgm:t>
        <a:bodyPr/>
        <a:lstStyle/>
        <a:p>
          <a:endParaRPr lang="es-ES"/>
        </a:p>
      </dgm:t>
    </dgm:pt>
    <dgm:pt modelId="{DD8C6793-8AB6-4057-A5FC-724058621956}" type="sibTrans" cxnId="{E6A8F764-4863-4E71-904B-3074EB8224B4}">
      <dgm:prSet/>
      <dgm:spPr/>
      <dgm:t>
        <a:bodyPr/>
        <a:lstStyle/>
        <a:p>
          <a:endParaRPr lang="es-ES"/>
        </a:p>
      </dgm:t>
    </dgm:pt>
    <dgm:pt modelId="{E1AB6BB4-9EAA-4A59-9142-09008FC22EBD}">
      <dgm:prSet/>
      <dgm:spPr/>
      <dgm:t>
        <a:bodyPr/>
        <a:lstStyle/>
        <a:p>
          <a:r>
            <a:rPr lang="es-ES" dirty="0" err="1" smtClean="0"/>
            <a:t>Indrawati</a:t>
          </a:r>
          <a:r>
            <a:rPr lang="es-ES" dirty="0" smtClean="0"/>
            <a:t> </a:t>
          </a:r>
          <a:r>
            <a:rPr lang="es-ES" dirty="0" err="1" smtClean="0"/>
            <a:t>Veronica</a:t>
          </a:r>
          <a:r>
            <a:rPr lang="es-ES" dirty="0" smtClean="0"/>
            <a:t>, 2015</a:t>
          </a:r>
          <a:endParaRPr lang="es-ES" dirty="0"/>
        </a:p>
      </dgm:t>
    </dgm:pt>
    <dgm:pt modelId="{1C8A5A70-6745-43A3-9EAF-64B4625C3CE5}" type="parTrans" cxnId="{ACE95AAA-C14C-4C05-A85F-7D954A67AA68}">
      <dgm:prSet/>
      <dgm:spPr/>
      <dgm:t>
        <a:bodyPr/>
        <a:lstStyle/>
        <a:p>
          <a:endParaRPr lang="es-ES"/>
        </a:p>
      </dgm:t>
    </dgm:pt>
    <dgm:pt modelId="{349D4836-B9B3-4788-A6AF-2F9A7E3EC58C}" type="sibTrans" cxnId="{ACE95AAA-C14C-4C05-A85F-7D954A67AA68}">
      <dgm:prSet/>
      <dgm:spPr/>
      <dgm:t>
        <a:bodyPr/>
        <a:lstStyle/>
        <a:p>
          <a:endParaRPr lang="es-ES"/>
        </a:p>
      </dgm:t>
    </dgm:pt>
    <dgm:pt modelId="{3029781B-9FE1-454F-A955-768A311CDFA9}">
      <dgm:prSet custT="1"/>
      <dgm:spPr/>
      <dgm:t>
        <a:bodyPr/>
        <a:lstStyle/>
        <a:p>
          <a:r>
            <a:rPr lang="en-US" sz="1400" dirty="0" smtClean="0">
              <a:latin typeface="Arial" panose="020B0604020202020204" pitchFamily="34" charset="0"/>
              <a:cs typeface="Arial" panose="020B0604020202020204" pitchFamily="34" charset="0"/>
            </a:rPr>
            <a:t>Waypoint Navigation of </a:t>
          </a:r>
          <a:r>
            <a:rPr lang="en-US" sz="1400" dirty="0" err="1" smtClean="0">
              <a:latin typeface="Arial" panose="020B0604020202020204" pitchFamily="34" charset="0"/>
              <a:cs typeface="Arial" panose="020B0604020202020204" pitchFamily="34" charset="0"/>
            </a:rPr>
            <a:t>AR.Drone</a:t>
          </a:r>
          <a:r>
            <a:rPr lang="en-US" sz="1400" dirty="0" smtClean="0">
              <a:latin typeface="Arial" panose="020B0604020202020204" pitchFamily="34" charset="0"/>
              <a:cs typeface="Arial" panose="020B0604020202020204" pitchFamily="34" charset="0"/>
            </a:rPr>
            <a:t> Quadrotor Using </a:t>
          </a:r>
          <a:r>
            <a:rPr lang="es-ES" sz="1400" dirty="0" err="1" smtClean="0">
              <a:latin typeface="Arial" panose="020B0604020202020204" pitchFamily="34" charset="0"/>
              <a:cs typeface="Arial" panose="020B0604020202020204" pitchFamily="34" charset="0"/>
            </a:rPr>
            <a:t>Fuzzy</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Logic</a:t>
          </a:r>
          <a:r>
            <a:rPr lang="es-ES" sz="1400" dirty="0" smtClean="0">
              <a:latin typeface="Arial" panose="020B0604020202020204" pitchFamily="34" charset="0"/>
              <a:cs typeface="Arial" panose="020B0604020202020204" pitchFamily="34" charset="0"/>
            </a:rPr>
            <a:t> </a:t>
          </a:r>
          <a:r>
            <a:rPr lang="es-ES" sz="1400" dirty="0" err="1" smtClean="0">
              <a:latin typeface="Arial" panose="020B0604020202020204" pitchFamily="34" charset="0"/>
              <a:cs typeface="Arial" panose="020B0604020202020204" pitchFamily="34" charset="0"/>
            </a:rPr>
            <a:t>Controller</a:t>
          </a:r>
          <a:r>
            <a:rPr lang="es-ES"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dgm:t>
    </dgm:pt>
    <dgm:pt modelId="{BA5EF92E-3EA4-4580-94AF-5AB8CC1EFC38}" type="parTrans" cxnId="{B4ACCDB9-E47B-4305-9392-60103C029F71}">
      <dgm:prSet/>
      <dgm:spPr/>
      <dgm:t>
        <a:bodyPr/>
        <a:lstStyle/>
        <a:p>
          <a:endParaRPr lang="es-ES"/>
        </a:p>
      </dgm:t>
    </dgm:pt>
    <dgm:pt modelId="{EB8DF25D-381F-41B9-B5D9-3C60A1937AC5}" type="sibTrans" cxnId="{B4ACCDB9-E47B-4305-9392-60103C029F71}">
      <dgm:prSet/>
      <dgm:spPr/>
      <dgm:t>
        <a:bodyPr/>
        <a:lstStyle/>
        <a:p>
          <a:endParaRPr lang="es-ES"/>
        </a:p>
      </dgm:t>
    </dgm:pt>
    <dgm:pt modelId="{B47F46DE-86E5-47E0-8B57-AA55307A6E27}" type="pres">
      <dgm:prSet presAssocID="{DC544134-7FD1-4996-8EC0-6F0753D32263}" presName="diagram" presStyleCnt="0">
        <dgm:presLayoutVars>
          <dgm:dir/>
          <dgm:animLvl val="lvl"/>
          <dgm:resizeHandles val="exact"/>
        </dgm:presLayoutVars>
      </dgm:prSet>
      <dgm:spPr/>
    </dgm:pt>
    <dgm:pt modelId="{AF79B3CC-5B60-439C-BAF5-7828E31FABC6}" type="pres">
      <dgm:prSet presAssocID="{13FE714D-143C-4BA7-8787-096AA9365348}" presName="compNode" presStyleCnt="0"/>
      <dgm:spPr/>
    </dgm:pt>
    <dgm:pt modelId="{A34557FF-BA24-45FF-9A2D-D9DA39B59905}" type="pres">
      <dgm:prSet presAssocID="{13FE714D-143C-4BA7-8787-096AA9365348}" presName="childRect" presStyleLbl="bgAcc1" presStyleIdx="0" presStyleCnt="5">
        <dgm:presLayoutVars>
          <dgm:bulletEnabled val="1"/>
        </dgm:presLayoutVars>
      </dgm:prSet>
      <dgm:spPr/>
      <dgm:t>
        <a:bodyPr/>
        <a:lstStyle/>
        <a:p>
          <a:endParaRPr lang="es-ES"/>
        </a:p>
      </dgm:t>
    </dgm:pt>
    <dgm:pt modelId="{CA461558-7EBF-4112-8D1C-688B2E343404}" type="pres">
      <dgm:prSet presAssocID="{13FE714D-143C-4BA7-8787-096AA9365348}" presName="parentText" presStyleLbl="node1" presStyleIdx="0" presStyleCnt="0">
        <dgm:presLayoutVars>
          <dgm:chMax val="0"/>
          <dgm:bulletEnabled val="1"/>
        </dgm:presLayoutVars>
      </dgm:prSet>
      <dgm:spPr/>
      <dgm:t>
        <a:bodyPr/>
        <a:lstStyle/>
        <a:p>
          <a:endParaRPr lang="es-ES"/>
        </a:p>
      </dgm:t>
    </dgm:pt>
    <dgm:pt modelId="{FFBFCFC6-DBB2-4B3E-8061-FA90A97555F0}" type="pres">
      <dgm:prSet presAssocID="{13FE714D-143C-4BA7-8787-096AA9365348}" presName="parentRect" presStyleLbl="alignNode1" presStyleIdx="0" presStyleCnt="5"/>
      <dgm:spPr/>
      <dgm:t>
        <a:bodyPr/>
        <a:lstStyle/>
        <a:p>
          <a:endParaRPr lang="es-ES"/>
        </a:p>
      </dgm:t>
    </dgm:pt>
    <dgm:pt modelId="{23F8AE97-B930-45E4-A936-FEF07A1EE28D}" type="pres">
      <dgm:prSet presAssocID="{13FE714D-143C-4BA7-8787-096AA9365348}" presName="adorn" presStyleLbl="fgAccFollowNode1" presStyleIdx="0" presStyleCnt="5"/>
      <dgm:spPr/>
    </dgm:pt>
    <dgm:pt modelId="{965500E3-91E7-4685-B1E3-137BC3E52FDF}" type="pres">
      <dgm:prSet presAssocID="{B6EAAC10-9AFB-40F8-BF24-2BF1341CEDF7}" presName="sibTrans" presStyleLbl="sibTrans2D1" presStyleIdx="0" presStyleCnt="0"/>
      <dgm:spPr/>
      <dgm:t>
        <a:bodyPr/>
        <a:lstStyle/>
        <a:p>
          <a:endParaRPr lang="es-ES"/>
        </a:p>
      </dgm:t>
    </dgm:pt>
    <dgm:pt modelId="{2804BF1D-F6C5-49CA-A0C9-A4916CE3D4D8}" type="pres">
      <dgm:prSet presAssocID="{419EAE29-4DC3-4BD7-A726-F3C4DC0D742E}" presName="compNode" presStyleCnt="0"/>
      <dgm:spPr/>
    </dgm:pt>
    <dgm:pt modelId="{8A0FAEDF-9D25-44A2-80A3-6020FF16B181}" type="pres">
      <dgm:prSet presAssocID="{419EAE29-4DC3-4BD7-A726-F3C4DC0D742E}" presName="childRect" presStyleLbl="bgAcc1" presStyleIdx="1" presStyleCnt="5">
        <dgm:presLayoutVars>
          <dgm:bulletEnabled val="1"/>
        </dgm:presLayoutVars>
      </dgm:prSet>
      <dgm:spPr/>
      <dgm:t>
        <a:bodyPr/>
        <a:lstStyle/>
        <a:p>
          <a:endParaRPr lang="es-ES"/>
        </a:p>
      </dgm:t>
    </dgm:pt>
    <dgm:pt modelId="{DF5727C0-1BEA-4134-B8D7-45A37ED98C19}" type="pres">
      <dgm:prSet presAssocID="{419EAE29-4DC3-4BD7-A726-F3C4DC0D742E}" presName="parentText" presStyleLbl="node1" presStyleIdx="0" presStyleCnt="0">
        <dgm:presLayoutVars>
          <dgm:chMax val="0"/>
          <dgm:bulletEnabled val="1"/>
        </dgm:presLayoutVars>
      </dgm:prSet>
      <dgm:spPr/>
      <dgm:t>
        <a:bodyPr/>
        <a:lstStyle/>
        <a:p>
          <a:endParaRPr lang="es-ES"/>
        </a:p>
      </dgm:t>
    </dgm:pt>
    <dgm:pt modelId="{9AEB9AF5-225E-4CB0-9094-B8934D9DB4ED}" type="pres">
      <dgm:prSet presAssocID="{419EAE29-4DC3-4BD7-A726-F3C4DC0D742E}" presName="parentRect" presStyleLbl="alignNode1" presStyleIdx="1" presStyleCnt="5"/>
      <dgm:spPr/>
      <dgm:t>
        <a:bodyPr/>
        <a:lstStyle/>
        <a:p>
          <a:endParaRPr lang="es-ES"/>
        </a:p>
      </dgm:t>
    </dgm:pt>
    <dgm:pt modelId="{A44BDB10-E628-4389-854C-9F48DA6800D5}" type="pres">
      <dgm:prSet presAssocID="{419EAE29-4DC3-4BD7-A726-F3C4DC0D742E}" presName="adorn" presStyleLbl="fgAccFollowNode1" presStyleIdx="1" presStyleCnt="5"/>
      <dgm:spPr/>
    </dgm:pt>
    <dgm:pt modelId="{57BE5983-DF5E-4FDB-9C5A-D172DC3339DF}" type="pres">
      <dgm:prSet presAssocID="{4D85CBC8-B41E-4217-BE05-33A347C6DF79}" presName="sibTrans" presStyleLbl="sibTrans2D1" presStyleIdx="0" presStyleCnt="0"/>
      <dgm:spPr/>
      <dgm:t>
        <a:bodyPr/>
        <a:lstStyle/>
        <a:p>
          <a:endParaRPr lang="es-ES"/>
        </a:p>
      </dgm:t>
    </dgm:pt>
    <dgm:pt modelId="{7D8099B7-BD02-45E9-9F01-BBC44C2D5CE8}" type="pres">
      <dgm:prSet presAssocID="{7FE3126C-9861-4D26-89CD-42A22EBE5003}" presName="compNode" presStyleCnt="0"/>
      <dgm:spPr/>
    </dgm:pt>
    <dgm:pt modelId="{B8D3D527-6C8E-46AB-AA96-BFF07E6D0429}" type="pres">
      <dgm:prSet presAssocID="{7FE3126C-9861-4D26-89CD-42A22EBE5003}" presName="childRect" presStyleLbl="bgAcc1" presStyleIdx="2" presStyleCnt="5">
        <dgm:presLayoutVars>
          <dgm:bulletEnabled val="1"/>
        </dgm:presLayoutVars>
      </dgm:prSet>
      <dgm:spPr/>
      <dgm:t>
        <a:bodyPr/>
        <a:lstStyle/>
        <a:p>
          <a:endParaRPr lang="es-ES"/>
        </a:p>
      </dgm:t>
    </dgm:pt>
    <dgm:pt modelId="{C83FEE3B-F837-4E8A-B79E-F7DA608B1460}" type="pres">
      <dgm:prSet presAssocID="{7FE3126C-9861-4D26-89CD-42A22EBE5003}" presName="parentText" presStyleLbl="node1" presStyleIdx="0" presStyleCnt="0">
        <dgm:presLayoutVars>
          <dgm:chMax val="0"/>
          <dgm:bulletEnabled val="1"/>
        </dgm:presLayoutVars>
      </dgm:prSet>
      <dgm:spPr/>
      <dgm:t>
        <a:bodyPr/>
        <a:lstStyle/>
        <a:p>
          <a:endParaRPr lang="es-ES"/>
        </a:p>
      </dgm:t>
    </dgm:pt>
    <dgm:pt modelId="{86E93C64-6678-45B1-875C-93778900CF26}" type="pres">
      <dgm:prSet presAssocID="{7FE3126C-9861-4D26-89CD-42A22EBE5003}" presName="parentRect" presStyleLbl="alignNode1" presStyleIdx="2" presStyleCnt="5"/>
      <dgm:spPr/>
      <dgm:t>
        <a:bodyPr/>
        <a:lstStyle/>
        <a:p>
          <a:endParaRPr lang="es-ES"/>
        </a:p>
      </dgm:t>
    </dgm:pt>
    <dgm:pt modelId="{3478A144-DE5C-434B-B3A2-5604C998654B}" type="pres">
      <dgm:prSet presAssocID="{7FE3126C-9861-4D26-89CD-42A22EBE5003}" presName="adorn" presStyleLbl="fgAccFollowNode1" presStyleIdx="2" presStyleCnt="5"/>
      <dgm:spPr/>
    </dgm:pt>
    <dgm:pt modelId="{BA6A66A0-2CAA-4436-87C3-3FF0CB8BE71F}" type="pres">
      <dgm:prSet presAssocID="{B00A512F-DEAC-4CD1-B0E8-C9594B5E9F1B}" presName="sibTrans" presStyleLbl="sibTrans2D1" presStyleIdx="0" presStyleCnt="0"/>
      <dgm:spPr/>
      <dgm:t>
        <a:bodyPr/>
        <a:lstStyle/>
        <a:p>
          <a:endParaRPr lang="es-ES"/>
        </a:p>
      </dgm:t>
    </dgm:pt>
    <dgm:pt modelId="{46D3E8F8-B49B-4037-B5BF-E46564938883}" type="pres">
      <dgm:prSet presAssocID="{838B7325-920B-408C-A49A-5D60AC63B841}" presName="compNode" presStyleCnt="0"/>
      <dgm:spPr/>
    </dgm:pt>
    <dgm:pt modelId="{B8F0B70C-E0CE-4F15-BA25-346F673A944A}" type="pres">
      <dgm:prSet presAssocID="{838B7325-920B-408C-A49A-5D60AC63B841}" presName="childRect" presStyleLbl="bgAcc1" presStyleIdx="3" presStyleCnt="5">
        <dgm:presLayoutVars>
          <dgm:bulletEnabled val="1"/>
        </dgm:presLayoutVars>
      </dgm:prSet>
      <dgm:spPr/>
      <dgm:t>
        <a:bodyPr/>
        <a:lstStyle/>
        <a:p>
          <a:endParaRPr lang="es-ES"/>
        </a:p>
      </dgm:t>
    </dgm:pt>
    <dgm:pt modelId="{5A9EC498-EFE1-49B4-8BA8-EBCEFA76AFD6}" type="pres">
      <dgm:prSet presAssocID="{838B7325-920B-408C-A49A-5D60AC63B841}" presName="parentText" presStyleLbl="node1" presStyleIdx="0" presStyleCnt="0">
        <dgm:presLayoutVars>
          <dgm:chMax val="0"/>
          <dgm:bulletEnabled val="1"/>
        </dgm:presLayoutVars>
      </dgm:prSet>
      <dgm:spPr/>
      <dgm:t>
        <a:bodyPr/>
        <a:lstStyle/>
        <a:p>
          <a:endParaRPr lang="es-ES"/>
        </a:p>
      </dgm:t>
    </dgm:pt>
    <dgm:pt modelId="{FD43A185-D991-42C1-A100-790BB6427D05}" type="pres">
      <dgm:prSet presAssocID="{838B7325-920B-408C-A49A-5D60AC63B841}" presName="parentRect" presStyleLbl="alignNode1" presStyleIdx="3" presStyleCnt="5"/>
      <dgm:spPr/>
      <dgm:t>
        <a:bodyPr/>
        <a:lstStyle/>
        <a:p>
          <a:endParaRPr lang="es-ES"/>
        </a:p>
      </dgm:t>
    </dgm:pt>
    <dgm:pt modelId="{7272F2B2-1352-45B0-BEB3-0B9529CDE7E3}" type="pres">
      <dgm:prSet presAssocID="{838B7325-920B-408C-A49A-5D60AC63B841}" presName="adorn" presStyleLbl="fgAccFollowNode1" presStyleIdx="3" presStyleCnt="5"/>
      <dgm:spPr/>
    </dgm:pt>
    <dgm:pt modelId="{1A45AE09-4B0C-496C-AD53-AAEC304FC460}" type="pres">
      <dgm:prSet presAssocID="{F9718659-6F47-4354-86DA-9057ADD5FAB7}" presName="sibTrans" presStyleLbl="sibTrans2D1" presStyleIdx="0" presStyleCnt="0"/>
      <dgm:spPr/>
      <dgm:t>
        <a:bodyPr/>
        <a:lstStyle/>
        <a:p>
          <a:endParaRPr lang="es-ES"/>
        </a:p>
      </dgm:t>
    </dgm:pt>
    <dgm:pt modelId="{12A43083-AD3E-4923-89D1-B50EBC638429}" type="pres">
      <dgm:prSet presAssocID="{E1AB6BB4-9EAA-4A59-9142-09008FC22EBD}" presName="compNode" presStyleCnt="0"/>
      <dgm:spPr/>
    </dgm:pt>
    <dgm:pt modelId="{3EDE5953-FA98-4CE0-81A9-C096BC492021}" type="pres">
      <dgm:prSet presAssocID="{E1AB6BB4-9EAA-4A59-9142-09008FC22EBD}" presName="childRect" presStyleLbl="bgAcc1" presStyleIdx="4" presStyleCnt="5">
        <dgm:presLayoutVars>
          <dgm:bulletEnabled val="1"/>
        </dgm:presLayoutVars>
      </dgm:prSet>
      <dgm:spPr/>
      <dgm:t>
        <a:bodyPr/>
        <a:lstStyle/>
        <a:p>
          <a:endParaRPr lang="es-ES"/>
        </a:p>
      </dgm:t>
    </dgm:pt>
    <dgm:pt modelId="{6B3A15AB-5D88-4AD5-9E9E-79037D2EFE7B}" type="pres">
      <dgm:prSet presAssocID="{E1AB6BB4-9EAA-4A59-9142-09008FC22EBD}" presName="parentText" presStyleLbl="node1" presStyleIdx="0" presStyleCnt="0">
        <dgm:presLayoutVars>
          <dgm:chMax val="0"/>
          <dgm:bulletEnabled val="1"/>
        </dgm:presLayoutVars>
      </dgm:prSet>
      <dgm:spPr/>
      <dgm:t>
        <a:bodyPr/>
        <a:lstStyle/>
        <a:p>
          <a:endParaRPr lang="es-ES"/>
        </a:p>
      </dgm:t>
    </dgm:pt>
    <dgm:pt modelId="{E9B73DD1-4805-4B12-8240-2C461751E49E}" type="pres">
      <dgm:prSet presAssocID="{E1AB6BB4-9EAA-4A59-9142-09008FC22EBD}" presName="parentRect" presStyleLbl="alignNode1" presStyleIdx="4" presStyleCnt="5"/>
      <dgm:spPr/>
      <dgm:t>
        <a:bodyPr/>
        <a:lstStyle/>
        <a:p>
          <a:endParaRPr lang="es-ES"/>
        </a:p>
      </dgm:t>
    </dgm:pt>
    <dgm:pt modelId="{53C916D1-7165-41CD-83A1-B7C795A7C800}" type="pres">
      <dgm:prSet presAssocID="{E1AB6BB4-9EAA-4A59-9142-09008FC22EBD}" presName="adorn" presStyleLbl="fgAccFollowNode1" presStyleIdx="4" presStyleCnt="5"/>
      <dgm:spPr/>
    </dgm:pt>
  </dgm:ptLst>
  <dgm:cxnLst>
    <dgm:cxn modelId="{5AE9D291-208F-4BF8-A133-C695A60A0BF0}" type="presOf" srcId="{B00A512F-DEAC-4CD1-B0E8-C9594B5E9F1B}" destId="{BA6A66A0-2CAA-4436-87C3-3FF0CB8BE71F}" srcOrd="0" destOrd="0" presId="urn:microsoft.com/office/officeart/2005/8/layout/bList2"/>
    <dgm:cxn modelId="{A779B036-9F15-4D8C-940C-2138E64EED10}" type="presOf" srcId="{13FE714D-143C-4BA7-8787-096AA9365348}" destId="{FFBFCFC6-DBB2-4B3E-8061-FA90A97555F0}" srcOrd="1" destOrd="0" presId="urn:microsoft.com/office/officeart/2005/8/layout/bList2"/>
    <dgm:cxn modelId="{CACE111C-7D51-4A34-923D-E98C2109B8B1}" type="presOf" srcId="{419EAE29-4DC3-4BD7-A726-F3C4DC0D742E}" destId="{DF5727C0-1BEA-4134-B8D7-45A37ED98C19}" srcOrd="0" destOrd="0" presId="urn:microsoft.com/office/officeart/2005/8/layout/bList2"/>
    <dgm:cxn modelId="{E6A8F764-4863-4E71-904B-3074EB8224B4}" srcId="{838B7325-920B-408C-A49A-5D60AC63B841}" destId="{7068EFD2-327E-4848-A847-677D90237839}" srcOrd="0" destOrd="0" parTransId="{472B20D5-EFD8-41A5-9D74-FFF0A273EDB1}" sibTransId="{DD8C6793-8AB6-4057-A5FC-724058621956}"/>
    <dgm:cxn modelId="{4895FE96-E8AF-4336-8D84-E5005621F3C5}" type="presOf" srcId="{E1AB6BB4-9EAA-4A59-9142-09008FC22EBD}" destId="{6B3A15AB-5D88-4AD5-9E9E-79037D2EFE7B}" srcOrd="0" destOrd="0" presId="urn:microsoft.com/office/officeart/2005/8/layout/bList2"/>
    <dgm:cxn modelId="{73151ECB-05A0-4F9C-B8C0-FDD935B90904}" type="presOf" srcId="{49B3EC2F-049F-45F1-9F12-C52E5E60E606}" destId="{A34557FF-BA24-45FF-9A2D-D9DA39B59905}" srcOrd="0" destOrd="0" presId="urn:microsoft.com/office/officeart/2005/8/layout/bList2"/>
    <dgm:cxn modelId="{3D2E4A51-C1E6-4EF2-9B7B-8372F7786BBA}" type="presOf" srcId="{4D85CBC8-B41E-4217-BE05-33A347C6DF79}" destId="{57BE5983-DF5E-4FDB-9C5A-D172DC3339DF}" srcOrd="0" destOrd="0" presId="urn:microsoft.com/office/officeart/2005/8/layout/bList2"/>
    <dgm:cxn modelId="{5CB43C95-7410-4324-B65D-59A9DB2B520D}" srcId="{7FE3126C-9861-4D26-89CD-42A22EBE5003}" destId="{53421143-0385-4589-9F65-6FB720EC1A29}" srcOrd="0" destOrd="0" parTransId="{FB28E77B-2334-47B9-8ECB-27B6C2216142}" sibTransId="{DA9DD20C-8309-4B95-A9D2-5D56866DD485}"/>
    <dgm:cxn modelId="{BC5A0085-4F8E-4E94-9A0E-193271DCCCCB}" type="presOf" srcId="{838B7325-920B-408C-A49A-5D60AC63B841}" destId="{FD43A185-D991-42C1-A100-790BB6427D05}" srcOrd="1" destOrd="0" presId="urn:microsoft.com/office/officeart/2005/8/layout/bList2"/>
    <dgm:cxn modelId="{54D13A35-6B24-4889-8F29-60B27F41160B}" srcId="{419EAE29-4DC3-4BD7-A726-F3C4DC0D742E}" destId="{8FAC84D6-60D3-426D-B3D7-81FD35E9E9A5}" srcOrd="0" destOrd="0" parTransId="{AB72E552-3060-4FF8-8B76-4B826DE50306}" sibTransId="{348C95B9-0F4F-4DDD-A8FA-D54E180B2097}"/>
    <dgm:cxn modelId="{C6968058-950B-4502-B698-2CAD94302512}" type="presOf" srcId="{7FE3126C-9861-4D26-89CD-42A22EBE5003}" destId="{86E93C64-6678-45B1-875C-93778900CF26}" srcOrd="1" destOrd="0" presId="urn:microsoft.com/office/officeart/2005/8/layout/bList2"/>
    <dgm:cxn modelId="{A9510FB1-D0C6-4E38-8161-6F27E08CA5CB}" type="presOf" srcId="{7FE3126C-9861-4D26-89CD-42A22EBE5003}" destId="{C83FEE3B-F837-4E8A-B79E-F7DA608B1460}" srcOrd="0" destOrd="0" presId="urn:microsoft.com/office/officeart/2005/8/layout/bList2"/>
    <dgm:cxn modelId="{484F9F70-9E36-4280-B18E-B1E8C0AE9205}" srcId="{DC544134-7FD1-4996-8EC0-6F0753D32263}" destId="{419EAE29-4DC3-4BD7-A726-F3C4DC0D742E}" srcOrd="1" destOrd="0" parTransId="{AE407910-5482-4520-964D-5BFE5F74397C}" sibTransId="{4D85CBC8-B41E-4217-BE05-33A347C6DF79}"/>
    <dgm:cxn modelId="{E72DD56B-767D-4F1D-A4EC-3AD37D99FE49}" type="presOf" srcId="{53421143-0385-4589-9F65-6FB720EC1A29}" destId="{B8D3D527-6C8E-46AB-AA96-BFF07E6D0429}" srcOrd="0" destOrd="0" presId="urn:microsoft.com/office/officeart/2005/8/layout/bList2"/>
    <dgm:cxn modelId="{9E79CA9A-50FB-4946-950C-AAF8CB392C10}" type="presOf" srcId="{F9718659-6F47-4354-86DA-9057ADD5FAB7}" destId="{1A45AE09-4B0C-496C-AD53-AAEC304FC460}" srcOrd="0" destOrd="0" presId="urn:microsoft.com/office/officeart/2005/8/layout/bList2"/>
    <dgm:cxn modelId="{09992D56-60BF-412B-99DF-B9FB43141F8C}" srcId="{DC544134-7FD1-4996-8EC0-6F0753D32263}" destId="{13FE714D-143C-4BA7-8787-096AA9365348}" srcOrd="0" destOrd="0" parTransId="{F40172E1-0DD9-48FD-B1DC-E03B0FBE1B35}" sibTransId="{B6EAAC10-9AFB-40F8-BF24-2BF1341CEDF7}"/>
    <dgm:cxn modelId="{DFBD9893-4ABF-4283-BBE3-11F244DE667E}" type="presOf" srcId="{DC544134-7FD1-4996-8EC0-6F0753D32263}" destId="{B47F46DE-86E5-47E0-8B57-AA55307A6E27}" srcOrd="0" destOrd="0" presId="urn:microsoft.com/office/officeart/2005/8/layout/bList2"/>
    <dgm:cxn modelId="{CDFA2875-37B8-413C-8B19-16F58410373A}" type="presOf" srcId="{E1AB6BB4-9EAA-4A59-9142-09008FC22EBD}" destId="{E9B73DD1-4805-4B12-8240-2C461751E49E}" srcOrd="1" destOrd="0" presId="urn:microsoft.com/office/officeart/2005/8/layout/bList2"/>
    <dgm:cxn modelId="{08EEE410-3EB9-40AE-8104-B40F06E1928E}" type="presOf" srcId="{3029781B-9FE1-454F-A955-768A311CDFA9}" destId="{3EDE5953-FA98-4CE0-81A9-C096BC492021}" srcOrd="0" destOrd="0" presId="urn:microsoft.com/office/officeart/2005/8/layout/bList2"/>
    <dgm:cxn modelId="{6CE80611-4A39-42EA-BD4F-3FDA2A90C083}" type="presOf" srcId="{838B7325-920B-408C-A49A-5D60AC63B841}" destId="{5A9EC498-EFE1-49B4-8BA8-EBCEFA76AFD6}" srcOrd="0" destOrd="0" presId="urn:microsoft.com/office/officeart/2005/8/layout/bList2"/>
    <dgm:cxn modelId="{324DB688-C84E-4B30-9E4D-341268F39F44}" srcId="{13FE714D-143C-4BA7-8787-096AA9365348}" destId="{49B3EC2F-049F-45F1-9F12-C52E5E60E606}" srcOrd="0" destOrd="0" parTransId="{B4DABD86-D4C3-410B-BBE5-9CDF5958968B}" sibTransId="{191E4694-396F-461B-946E-2A65216E18BE}"/>
    <dgm:cxn modelId="{E92D70DF-A9B1-4D2C-899F-68B07FADFBB3}" type="presOf" srcId="{13FE714D-143C-4BA7-8787-096AA9365348}" destId="{CA461558-7EBF-4112-8D1C-688B2E343404}" srcOrd="0" destOrd="0" presId="urn:microsoft.com/office/officeart/2005/8/layout/bList2"/>
    <dgm:cxn modelId="{D0FA979A-AF5A-43F9-B5F6-BD52C89DA81B}" srcId="{DC544134-7FD1-4996-8EC0-6F0753D32263}" destId="{7FE3126C-9861-4D26-89CD-42A22EBE5003}" srcOrd="2" destOrd="0" parTransId="{8E8F777D-FF88-4601-898A-DE80F00A738D}" sibTransId="{B00A512F-DEAC-4CD1-B0E8-C9594B5E9F1B}"/>
    <dgm:cxn modelId="{214E0BD5-D9DF-4419-8CD5-3A6F85187BE2}" type="presOf" srcId="{419EAE29-4DC3-4BD7-A726-F3C4DC0D742E}" destId="{9AEB9AF5-225E-4CB0-9094-B8934D9DB4ED}" srcOrd="1" destOrd="0" presId="urn:microsoft.com/office/officeart/2005/8/layout/bList2"/>
    <dgm:cxn modelId="{B4ACCDB9-E47B-4305-9392-60103C029F71}" srcId="{E1AB6BB4-9EAA-4A59-9142-09008FC22EBD}" destId="{3029781B-9FE1-454F-A955-768A311CDFA9}" srcOrd="0" destOrd="0" parTransId="{BA5EF92E-3EA4-4580-94AF-5AB8CC1EFC38}" sibTransId="{EB8DF25D-381F-41B9-B5D9-3C60A1937AC5}"/>
    <dgm:cxn modelId="{5FC013D8-6ADF-44F3-857F-5390899CDBE6}" type="presOf" srcId="{8FAC84D6-60D3-426D-B3D7-81FD35E9E9A5}" destId="{8A0FAEDF-9D25-44A2-80A3-6020FF16B181}" srcOrd="0" destOrd="0" presId="urn:microsoft.com/office/officeart/2005/8/layout/bList2"/>
    <dgm:cxn modelId="{49C73523-3F69-419D-BE2D-76794CEAF99E}" type="presOf" srcId="{B6EAAC10-9AFB-40F8-BF24-2BF1341CEDF7}" destId="{965500E3-91E7-4685-B1E3-137BC3E52FDF}" srcOrd="0" destOrd="0" presId="urn:microsoft.com/office/officeart/2005/8/layout/bList2"/>
    <dgm:cxn modelId="{ACE95AAA-C14C-4C05-A85F-7D954A67AA68}" srcId="{DC544134-7FD1-4996-8EC0-6F0753D32263}" destId="{E1AB6BB4-9EAA-4A59-9142-09008FC22EBD}" srcOrd="4" destOrd="0" parTransId="{1C8A5A70-6745-43A3-9EAF-64B4625C3CE5}" sibTransId="{349D4836-B9B3-4788-A6AF-2F9A7E3EC58C}"/>
    <dgm:cxn modelId="{2F93CB9E-9F9D-4377-B27C-AE08CBCA2197}" srcId="{DC544134-7FD1-4996-8EC0-6F0753D32263}" destId="{838B7325-920B-408C-A49A-5D60AC63B841}" srcOrd="3" destOrd="0" parTransId="{43BA6491-8A14-4F79-8349-A74D624ACBA6}" sibTransId="{F9718659-6F47-4354-86DA-9057ADD5FAB7}"/>
    <dgm:cxn modelId="{1E9E784D-B6F2-4216-A30E-7F77A095CD96}" type="presOf" srcId="{7068EFD2-327E-4848-A847-677D90237839}" destId="{B8F0B70C-E0CE-4F15-BA25-346F673A944A}" srcOrd="0" destOrd="0" presId="urn:microsoft.com/office/officeart/2005/8/layout/bList2"/>
    <dgm:cxn modelId="{EDA31E0E-50B4-434C-9ABF-1028601B6540}" type="presParOf" srcId="{B47F46DE-86E5-47E0-8B57-AA55307A6E27}" destId="{AF79B3CC-5B60-439C-BAF5-7828E31FABC6}" srcOrd="0" destOrd="0" presId="urn:microsoft.com/office/officeart/2005/8/layout/bList2"/>
    <dgm:cxn modelId="{A692F392-BE9D-484F-8753-1714C078572C}" type="presParOf" srcId="{AF79B3CC-5B60-439C-BAF5-7828E31FABC6}" destId="{A34557FF-BA24-45FF-9A2D-D9DA39B59905}" srcOrd="0" destOrd="0" presId="urn:microsoft.com/office/officeart/2005/8/layout/bList2"/>
    <dgm:cxn modelId="{A0484D73-167C-49DD-B58C-D2AB5A54E165}" type="presParOf" srcId="{AF79B3CC-5B60-439C-BAF5-7828E31FABC6}" destId="{CA461558-7EBF-4112-8D1C-688B2E343404}" srcOrd="1" destOrd="0" presId="urn:microsoft.com/office/officeart/2005/8/layout/bList2"/>
    <dgm:cxn modelId="{FF7300C5-1497-4C09-9630-F90EFCCD3203}" type="presParOf" srcId="{AF79B3CC-5B60-439C-BAF5-7828E31FABC6}" destId="{FFBFCFC6-DBB2-4B3E-8061-FA90A97555F0}" srcOrd="2" destOrd="0" presId="urn:microsoft.com/office/officeart/2005/8/layout/bList2"/>
    <dgm:cxn modelId="{527617E8-7893-4B08-A906-BE4B29F1CE0B}" type="presParOf" srcId="{AF79B3CC-5B60-439C-BAF5-7828E31FABC6}" destId="{23F8AE97-B930-45E4-A936-FEF07A1EE28D}" srcOrd="3" destOrd="0" presId="urn:microsoft.com/office/officeart/2005/8/layout/bList2"/>
    <dgm:cxn modelId="{405A0917-8348-458F-A029-D62C101FD95A}" type="presParOf" srcId="{B47F46DE-86E5-47E0-8B57-AA55307A6E27}" destId="{965500E3-91E7-4685-B1E3-137BC3E52FDF}" srcOrd="1" destOrd="0" presId="urn:microsoft.com/office/officeart/2005/8/layout/bList2"/>
    <dgm:cxn modelId="{6A2BBF81-74F7-44C1-A564-111E252EF9E2}" type="presParOf" srcId="{B47F46DE-86E5-47E0-8B57-AA55307A6E27}" destId="{2804BF1D-F6C5-49CA-A0C9-A4916CE3D4D8}" srcOrd="2" destOrd="0" presId="urn:microsoft.com/office/officeart/2005/8/layout/bList2"/>
    <dgm:cxn modelId="{57FA070E-CCF7-4D51-990B-805CCC3D30A3}" type="presParOf" srcId="{2804BF1D-F6C5-49CA-A0C9-A4916CE3D4D8}" destId="{8A0FAEDF-9D25-44A2-80A3-6020FF16B181}" srcOrd="0" destOrd="0" presId="urn:microsoft.com/office/officeart/2005/8/layout/bList2"/>
    <dgm:cxn modelId="{227F3DA2-5B8A-468E-82A9-3A01EAAE3BFE}" type="presParOf" srcId="{2804BF1D-F6C5-49CA-A0C9-A4916CE3D4D8}" destId="{DF5727C0-1BEA-4134-B8D7-45A37ED98C19}" srcOrd="1" destOrd="0" presId="urn:microsoft.com/office/officeart/2005/8/layout/bList2"/>
    <dgm:cxn modelId="{BD489D58-3A13-49FF-A3C2-84AF6FB0724A}" type="presParOf" srcId="{2804BF1D-F6C5-49CA-A0C9-A4916CE3D4D8}" destId="{9AEB9AF5-225E-4CB0-9094-B8934D9DB4ED}" srcOrd="2" destOrd="0" presId="urn:microsoft.com/office/officeart/2005/8/layout/bList2"/>
    <dgm:cxn modelId="{05ACBD09-79F6-4E83-954E-9124365524B4}" type="presParOf" srcId="{2804BF1D-F6C5-49CA-A0C9-A4916CE3D4D8}" destId="{A44BDB10-E628-4389-854C-9F48DA6800D5}" srcOrd="3" destOrd="0" presId="urn:microsoft.com/office/officeart/2005/8/layout/bList2"/>
    <dgm:cxn modelId="{5333991E-E9CF-40AB-A1F2-15804DCC17E6}" type="presParOf" srcId="{B47F46DE-86E5-47E0-8B57-AA55307A6E27}" destId="{57BE5983-DF5E-4FDB-9C5A-D172DC3339DF}" srcOrd="3" destOrd="0" presId="urn:microsoft.com/office/officeart/2005/8/layout/bList2"/>
    <dgm:cxn modelId="{05D0A823-A41F-45F9-8F52-6185E5932161}" type="presParOf" srcId="{B47F46DE-86E5-47E0-8B57-AA55307A6E27}" destId="{7D8099B7-BD02-45E9-9F01-BBC44C2D5CE8}" srcOrd="4" destOrd="0" presId="urn:microsoft.com/office/officeart/2005/8/layout/bList2"/>
    <dgm:cxn modelId="{9702BC70-84E7-4FEF-97D9-91EF7F4943B7}" type="presParOf" srcId="{7D8099B7-BD02-45E9-9F01-BBC44C2D5CE8}" destId="{B8D3D527-6C8E-46AB-AA96-BFF07E6D0429}" srcOrd="0" destOrd="0" presId="urn:microsoft.com/office/officeart/2005/8/layout/bList2"/>
    <dgm:cxn modelId="{C0D8C87A-22E7-4F7D-89B0-D5CC5F95B408}" type="presParOf" srcId="{7D8099B7-BD02-45E9-9F01-BBC44C2D5CE8}" destId="{C83FEE3B-F837-4E8A-B79E-F7DA608B1460}" srcOrd="1" destOrd="0" presId="urn:microsoft.com/office/officeart/2005/8/layout/bList2"/>
    <dgm:cxn modelId="{71F8D144-1B7C-40ED-AF19-D44B7C4455AF}" type="presParOf" srcId="{7D8099B7-BD02-45E9-9F01-BBC44C2D5CE8}" destId="{86E93C64-6678-45B1-875C-93778900CF26}" srcOrd="2" destOrd="0" presId="urn:microsoft.com/office/officeart/2005/8/layout/bList2"/>
    <dgm:cxn modelId="{5856325B-517C-413C-A93F-DF4FF018E88A}" type="presParOf" srcId="{7D8099B7-BD02-45E9-9F01-BBC44C2D5CE8}" destId="{3478A144-DE5C-434B-B3A2-5604C998654B}" srcOrd="3" destOrd="0" presId="urn:microsoft.com/office/officeart/2005/8/layout/bList2"/>
    <dgm:cxn modelId="{09E8A461-68BA-450D-A0F7-DC38CF1BC6E2}" type="presParOf" srcId="{B47F46DE-86E5-47E0-8B57-AA55307A6E27}" destId="{BA6A66A0-2CAA-4436-87C3-3FF0CB8BE71F}" srcOrd="5" destOrd="0" presId="urn:microsoft.com/office/officeart/2005/8/layout/bList2"/>
    <dgm:cxn modelId="{982DE35D-312D-4AB2-BBFE-98963BA97E2B}" type="presParOf" srcId="{B47F46DE-86E5-47E0-8B57-AA55307A6E27}" destId="{46D3E8F8-B49B-4037-B5BF-E46564938883}" srcOrd="6" destOrd="0" presId="urn:microsoft.com/office/officeart/2005/8/layout/bList2"/>
    <dgm:cxn modelId="{EC2E022D-3DC5-40BA-8415-807F86A37327}" type="presParOf" srcId="{46D3E8F8-B49B-4037-B5BF-E46564938883}" destId="{B8F0B70C-E0CE-4F15-BA25-346F673A944A}" srcOrd="0" destOrd="0" presId="urn:microsoft.com/office/officeart/2005/8/layout/bList2"/>
    <dgm:cxn modelId="{5C527FFB-E2D2-4D78-AD3C-6ADB9A5E046D}" type="presParOf" srcId="{46D3E8F8-B49B-4037-B5BF-E46564938883}" destId="{5A9EC498-EFE1-49B4-8BA8-EBCEFA76AFD6}" srcOrd="1" destOrd="0" presId="urn:microsoft.com/office/officeart/2005/8/layout/bList2"/>
    <dgm:cxn modelId="{EF45C266-5DB5-4F41-A739-0D7B4BFDAFB2}" type="presParOf" srcId="{46D3E8F8-B49B-4037-B5BF-E46564938883}" destId="{FD43A185-D991-42C1-A100-790BB6427D05}" srcOrd="2" destOrd="0" presId="urn:microsoft.com/office/officeart/2005/8/layout/bList2"/>
    <dgm:cxn modelId="{77892709-87E9-48EE-8D77-8DE2189608C3}" type="presParOf" srcId="{46D3E8F8-B49B-4037-B5BF-E46564938883}" destId="{7272F2B2-1352-45B0-BEB3-0B9529CDE7E3}" srcOrd="3" destOrd="0" presId="urn:microsoft.com/office/officeart/2005/8/layout/bList2"/>
    <dgm:cxn modelId="{CD808E7C-3CBC-470A-82AF-05B0560868EF}" type="presParOf" srcId="{B47F46DE-86E5-47E0-8B57-AA55307A6E27}" destId="{1A45AE09-4B0C-496C-AD53-AAEC304FC460}" srcOrd="7" destOrd="0" presId="urn:microsoft.com/office/officeart/2005/8/layout/bList2"/>
    <dgm:cxn modelId="{C5461706-B2F3-4701-B292-87A9987A1C52}" type="presParOf" srcId="{B47F46DE-86E5-47E0-8B57-AA55307A6E27}" destId="{12A43083-AD3E-4923-89D1-B50EBC638429}" srcOrd="8" destOrd="0" presId="urn:microsoft.com/office/officeart/2005/8/layout/bList2"/>
    <dgm:cxn modelId="{294884B9-2E07-4159-8CEF-C94A809E8521}" type="presParOf" srcId="{12A43083-AD3E-4923-89D1-B50EBC638429}" destId="{3EDE5953-FA98-4CE0-81A9-C096BC492021}" srcOrd="0" destOrd="0" presId="urn:microsoft.com/office/officeart/2005/8/layout/bList2"/>
    <dgm:cxn modelId="{EDB103C2-0180-429F-8464-3918069E8500}" type="presParOf" srcId="{12A43083-AD3E-4923-89D1-B50EBC638429}" destId="{6B3A15AB-5D88-4AD5-9E9E-79037D2EFE7B}" srcOrd="1" destOrd="0" presId="urn:microsoft.com/office/officeart/2005/8/layout/bList2"/>
    <dgm:cxn modelId="{0241500B-7364-4D92-A942-19AE43859051}" type="presParOf" srcId="{12A43083-AD3E-4923-89D1-B50EBC638429}" destId="{E9B73DD1-4805-4B12-8240-2C461751E49E}" srcOrd="2" destOrd="0" presId="urn:microsoft.com/office/officeart/2005/8/layout/bList2"/>
    <dgm:cxn modelId="{98107D9B-3BDB-4CFD-9AD7-1C1F22E8ED5D}" type="presParOf" srcId="{12A43083-AD3E-4923-89D1-B50EBC638429}" destId="{53C916D1-7165-41CD-83A1-B7C795A7C800}"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F9B73E-1E90-4826-A568-90AA1F0F5EB8}"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s-ES"/>
        </a:p>
      </dgm:t>
    </dgm:pt>
    <dgm:pt modelId="{99608918-F13C-4387-9916-0FC8271E27D9}">
      <dgm:prSet phldrT="[Texto]"/>
      <dgm:spPr/>
      <dgm:t>
        <a:bodyPr/>
        <a:lstStyle/>
        <a:p>
          <a:r>
            <a:rPr lang="es-EC" b="1" dirty="0" smtClean="0">
              <a:latin typeface="Arial" panose="020B0604020202020204" pitchFamily="34" charset="0"/>
              <a:ea typeface="Inconsolata"/>
            </a:rPr>
            <a:t>1</a:t>
          </a:r>
          <a:endParaRPr lang="es-ES" dirty="0"/>
        </a:p>
      </dgm:t>
    </dgm:pt>
    <dgm:pt modelId="{DA6853BF-C15A-4099-BFB7-1ADFEDA1A8A7}" type="parTrans" cxnId="{B272FA10-D13C-4812-8EFB-4F5DA2496559}">
      <dgm:prSet/>
      <dgm:spPr/>
      <dgm:t>
        <a:bodyPr/>
        <a:lstStyle/>
        <a:p>
          <a:endParaRPr lang="es-ES"/>
        </a:p>
      </dgm:t>
    </dgm:pt>
    <dgm:pt modelId="{B346EBD5-E700-4B39-ABB0-8275BE5C0754}" type="sibTrans" cxnId="{B272FA10-D13C-4812-8EFB-4F5DA2496559}">
      <dgm:prSet/>
      <dgm:spPr/>
      <dgm:t>
        <a:bodyPr/>
        <a:lstStyle/>
        <a:p>
          <a:endParaRPr lang="es-ES"/>
        </a:p>
      </dgm:t>
    </dgm:pt>
    <dgm:pt modelId="{49CDAFCB-1237-4FF0-A3DF-D0EF08605027}">
      <dgm:prSet/>
      <dgm:spPr/>
      <dgm:t>
        <a:bodyPr/>
        <a:lstStyle/>
        <a:p>
          <a:r>
            <a:rPr lang="es-ES" b="1" dirty="0" smtClean="0">
              <a:latin typeface="Arial" panose="020B0604020202020204" pitchFamily="34" charset="0"/>
              <a:ea typeface="Inconsolata"/>
            </a:rPr>
            <a:t>2</a:t>
          </a:r>
        </a:p>
      </dgm:t>
    </dgm:pt>
    <dgm:pt modelId="{660EF15D-0025-41FF-92EC-40288D4E2BE5}" type="parTrans" cxnId="{070E49EB-085D-4943-B060-E2669D9EAEBD}">
      <dgm:prSet/>
      <dgm:spPr/>
      <dgm:t>
        <a:bodyPr/>
        <a:lstStyle/>
        <a:p>
          <a:endParaRPr lang="es-ES"/>
        </a:p>
      </dgm:t>
    </dgm:pt>
    <dgm:pt modelId="{52ED750D-7B65-439F-B14B-F0B67CC27874}" type="sibTrans" cxnId="{070E49EB-085D-4943-B060-E2669D9EAEBD}">
      <dgm:prSet/>
      <dgm:spPr/>
      <dgm:t>
        <a:bodyPr/>
        <a:lstStyle/>
        <a:p>
          <a:endParaRPr lang="es-ES"/>
        </a:p>
      </dgm:t>
    </dgm:pt>
    <dgm:pt modelId="{55EB9812-A607-4FC1-99C9-9FB8CBA209AD}">
      <dgm:prSet/>
      <dgm:spPr/>
      <dgm:t>
        <a:bodyPr/>
        <a:lstStyle/>
        <a:p>
          <a:r>
            <a:rPr lang="es-EC" b="1" dirty="0" smtClean="0">
              <a:latin typeface="Arial" panose="020B0604020202020204" pitchFamily="34" charset="0"/>
              <a:ea typeface="Inconsolata"/>
              <a:cs typeface="Times New Roman" panose="02020603050405020304" pitchFamily="18" charset="0"/>
            </a:rPr>
            <a:t>3</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CC000598-4665-4CFA-BF0E-4FA64452FD96}" type="parTrans" cxnId="{5FB5668B-BA17-4020-BBF5-1C44D6B0FCB5}">
      <dgm:prSet/>
      <dgm:spPr/>
      <dgm:t>
        <a:bodyPr/>
        <a:lstStyle/>
        <a:p>
          <a:endParaRPr lang="es-ES"/>
        </a:p>
      </dgm:t>
    </dgm:pt>
    <dgm:pt modelId="{ADFF8720-C931-4695-B050-20F9AC878938}" type="sibTrans" cxnId="{5FB5668B-BA17-4020-BBF5-1C44D6B0FCB5}">
      <dgm:prSet/>
      <dgm:spPr/>
      <dgm:t>
        <a:bodyPr/>
        <a:lstStyle/>
        <a:p>
          <a:endParaRPr lang="es-ES"/>
        </a:p>
      </dgm:t>
    </dgm:pt>
    <dgm:pt modelId="{92CE21BC-4792-4F2C-B8FC-3F20FA8ECC9A}">
      <dgm:prSet/>
      <dgm:spPr/>
      <dgm:t>
        <a:bodyPr/>
        <a:lstStyle/>
        <a:p>
          <a:r>
            <a:rPr lang="es-EC" b="1"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5AB4C0B3-2593-4AD6-A505-833A931E4787}" type="parTrans" cxnId="{3913625F-34EC-4882-BC84-E030A60AB805}">
      <dgm:prSet/>
      <dgm:spPr/>
      <dgm:t>
        <a:bodyPr/>
        <a:lstStyle/>
        <a:p>
          <a:endParaRPr lang="es-ES"/>
        </a:p>
      </dgm:t>
    </dgm:pt>
    <dgm:pt modelId="{0EC53774-8ADF-461A-A687-4F2DB42C73A2}" type="sibTrans" cxnId="{3913625F-34EC-4882-BC84-E030A60AB805}">
      <dgm:prSet/>
      <dgm:spPr/>
      <dgm:t>
        <a:bodyPr/>
        <a:lstStyle/>
        <a:p>
          <a:endParaRPr lang="es-ES"/>
        </a:p>
      </dgm:t>
    </dgm:pt>
    <dgm:pt modelId="{E14BF83A-A040-4B7B-AD26-4AF16BC9DD9D}">
      <dgm:prSet phldrT="[Texto]" custT="1"/>
      <dgm:spPr/>
      <dgm:t>
        <a:bodyPr/>
        <a:lstStyle/>
        <a:p>
          <a:r>
            <a:rPr lang="es-EC" sz="2000" b="0" dirty="0" smtClean="0">
              <a:latin typeface="Arial" panose="020B0604020202020204" pitchFamily="34" charset="0"/>
              <a:ea typeface="Inconsolata"/>
            </a:rPr>
            <a:t>Meta sistema operativo</a:t>
          </a:r>
          <a:endParaRPr lang="es-ES" sz="2000" b="0" dirty="0"/>
        </a:p>
      </dgm:t>
    </dgm:pt>
    <dgm:pt modelId="{F16B8221-2BFB-48E7-B283-735CAF2481E4}" type="parTrans" cxnId="{58DBF896-B6A9-453D-B976-5EB87BD72C65}">
      <dgm:prSet/>
      <dgm:spPr/>
      <dgm:t>
        <a:bodyPr/>
        <a:lstStyle/>
        <a:p>
          <a:endParaRPr lang="es-ES"/>
        </a:p>
      </dgm:t>
    </dgm:pt>
    <dgm:pt modelId="{08B094B5-9D5A-41F5-BEF6-761D027AAEE5}" type="sibTrans" cxnId="{58DBF896-B6A9-453D-B976-5EB87BD72C65}">
      <dgm:prSet/>
      <dgm:spPr/>
      <dgm:t>
        <a:bodyPr/>
        <a:lstStyle/>
        <a:p>
          <a:endParaRPr lang="es-ES"/>
        </a:p>
      </dgm:t>
    </dgm:pt>
    <dgm:pt modelId="{148602A5-1F23-4766-A2A4-793C51F817C6}">
      <dgm:prSet custT="1"/>
      <dgm:spPr/>
      <dgm:t>
        <a:bodyPr/>
        <a:lstStyle/>
        <a:p>
          <a:r>
            <a:rPr lang="es-EC" sz="2000" b="0" dirty="0" smtClean="0">
              <a:latin typeface="Arial" panose="020B0604020202020204" pitchFamily="34" charset="0"/>
              <a:ea typeface="Inconsolata"/>
            </a:rPr>
            <a:t>Modular</a:t>
          </a:r>
          <a:endParaRPr lang="es-ES" sz="2000" b="0" dirty="0" smtClean="0">
            <a:latin typeface="Arial" panose="020B0604020202020204" pitchFamily="34" charset="0"/>
            <a:ea typeface="Inconsolata"/>
          </a:endParaRPr>
        </a:p>
      </dgm:t>
    </dgm:pt>
    <dgm:pt modelId="{6DC072A9-BAAD-41FB-A7B8-17E06AAF58EF}" type="parTrans" cxnId="{ADB56C51-554A-45AD-ABAA-4634A62383C5}">
      <dgm:prSet/>
      <dgm:spPr/>
      <dgm:t>
        <a:bodyPr/>
        <a:lstStyle/>
        <a:p>
          <a:endParaRPr lang="es-ES"/>
        </a:p>
      </dgm:t>
    </dgm:pt>
    <dgm:pt modelId="{25A6920F-BB7F-4CC0-8390-C22D42D950C2}" type="sibTrans" cxnId="{ADB56C51-554A-45AD-ABAA-4634A62383C5}">
      <dgm:prSet/>
      <dgm:spPr/>
      <dgm:t>
        <a:bodyPr/>
        <a:lstStyle/>
        <a:p>
          <a:endParaRPr lang="es-ES"/>
        </a:p>
      </dgm:t>
    </dgm:pt>
    <dgm:pt modelId="{0E0AAC12-7CA0-41E1-84A4-9BCB0E11BF1A}">
      <dgm:prSet custT="1"/>
      <dgm:spPr/>
      <dgm:t>
        <a:bodyPr/>
        <a:lstStyle/>
        <a:p>
          <a:r>
            <a:rPr lang="es-ES" sz="2000" b="0" dirty="0" smtClean="0">
              <a:latin typeface="Arial" panose="020B0604020202020204" pitchFamily="34" charset="0"/>
              <a:ea typeface="Calibri" panose="020F0502020204030204" pitchFamily="34" charset="0"/>
              <a:cs typeface="Arial" panose="020B0604020202020204" pitchFamily="34" charset="0"/>
            </a:rPr>
            <a:t>Autonomía entre nodos</a:t>
          </a:r>
          <a:endParaRPr lang="es-ES" sz="2000" b="0" dirty="0">
            <a:latin typeface="Arial" panose="020B0604020202020204" pitchFamily="34" charset="0"/>
            <a:ea typeface="Calibri" panose="020F0502020204030204" pitchFamily="34" charset="0"/>
            <a:cs typeface="Arial" panose="020B0604020202020204" pitchFamily="34" charset="0"/>
          </a:endParaRPr>
        </a:p>
      </dgm:t>
    </dgm:pt>
    <dgm:pt modelId="{4F0ADF89-EA2A-4C22-9C42-163E729E0A76}" type="parTrans" cxnId="{AB75F27F-3C09-497D-94C2-0B4BD95D88B5}">
      <dgm:prSet/>
      <dgm:spPr/>
      <dgm:t>
        <a:bodyPr/>
        <a:lstStyle/>
        <a:p>
          <a:endParaRPr lang="es-ES"/>
        </a:p>
      </dgm:t>
    </dgm:pt>
    <dgm:pt modelId="{3B33397C-ABA6-4549-9A59-2D95F24BF95D}" type="sibTrans" cxnId="{AB75F27F-3C09-497D-94C2-0B4BD95D88B5}">
      <dgm:prSet/>
      <dgm:spPr/>
      <dgm:t>
        <a:bodyPr/>
        <a:lstStyle/>
        <a:p>
          <a:endParaRPr lang="es-ES"/>
        </a:p>
      </dgm:t>
    </dgm:pt>
    <dgm:pt modelId="{E22D74E8-4072-4381-8046-27B2813A709F}">
      <dgm:prSet custT="1"/>
      <dgm:spPr/>
      <dgm:t>
        <a:bodyPr/>
        <a:lstStyle/>
        <a:p>
          <a:r>
            <a:rPr lang="es-EC" sz="2000" b="0" dirty="0" smtClean="0">
              <a:latin typeface="Arial" panose="020B0604020202020204" pitchFamily="34" charset="0"/>
              <a:ea typeface="Times New Roman" panose="02020603050405020304" pitchFamily="18" charset="0"/>
              <a:cs typeface="Times New Roman" panose="02020603050405020304" pitchFamily="18" charset="0"/>
            </a:rPr>
            <a:t>Interacción por mensajería</a:t>
          </a:r>
          <a:endParaRPr lang="es-ES" sz="2000" b="0" dirty="0">
            <a:latin typeface="Calibri" panose="020F0502020204030204" pitchFamily="34" charset="0"/>
            <a:ea typeface="Calibri" panose="020F0502020204030204" pitchFamily="34" charset="0"/>
            <a:cs typeface="Times New Roman" panose="02020603050405020304" pitchFamily="18" charset="0"/>
          </a:endParaRPr>
        </a:p>
      </dgm:t>
    </dgm:pt>
    <dgm:pt modelId="{41357C70-F7D7-4267-91FD-DCF46AA6C45B}" type="parTrans" cxnId="{596B9596-D52C-485E-B32E-7F4FCFEFD6A0}">
      <dgm:prSet/>
      <dgm:spPr/>
      <dgm:t>
        <a:bodyPr/>
        <a:lstStyle/>
        <a:p>
          <a:endParaRPr lang="es-ES"/>
        </a:p>
      </dgm:t>
    </dgm:pt>
    <dgm:pt modelId="{0EA88E82-8548-49DB-B512-769DA1AC7BB8}" type="sibTrans" cxnId="{596B9596-D52C-485E-B32E-7F4FCFEFD6A0}">
      <dgm:prSet/>
      <dgm:spPr/>
      <dgm:t>
        <a:bodyPr/>
        <a:lstStyle/>
        <a:p>
          <a:endParaRPr lang="es-ES"/>
        </a:p>
      </dgm:t>
    </dgm:pt>
    <dgm:pt modelId="{8E4668D9-1E90-4701-A5DD-6148B7EBD7B6}" type="pres">
      <dgm:prSet presAssocID="{5FF9B73E-1E90-4826-A568-90AA1F0F5EB8}" presName="linearFlow" presStyleCnt="0">
        <dgm:presLayoutVars>
          <dgm:dir/>
          <dgm:animLvl val="lvl"/>
          <dgm:resizeHandles val="exact"/>
        </dgm:presLayoutVars>
      </dgm:prSet>
      <dgm:spPr/>
      <dgm:t>
        <a:bodyPr/>
        <a:lstStyle/>
        <a:p>
          <a:endParaRPr lang="es-ES"/>
        </a:p>
      </dgm:t>
    </dgm:pt>
    <dgm:pt modelId="{DF1B3972-F2C4-466E-909B-B6D01D0B55C0}" type="pres">
      <dgm:prSet presAssocID="{99608918-F13C-4387-9916-0FC8271E27D9}" presName="composite" presStyleCnt="0"/>
      <dgm:spPr/>
      <dgm:t>
        <a:bodyPr/>
        <a:lstStyle/>
        <a:p>
          <a:endParaRPr lang="es-ES"/>
        </a:p>
      </dgm:t>
    </dgm:pt>
    <dgm:pt modelId="{F089B3F5-5C7B-44F5-B8B7-E2734F033E70}" type="pres">
      <dgm:prSet presAssocID="{99608918-F13C-4387-9916-0FC8271E27D9}" presName="parentText" presStyleLbl="alignNode1" presStyleIdx="0" presStyleCnt="4">
        <dgm:presLayoutVars>
          <dgm:chMax val="1"/>
          <dgm:bulletEnabled val="1"/>
        </dgm:presLayoutVars>
      </dgm:prSet>
      <dgm:spPr/>
      <dgm:t>
        <a:bodyPr/>
        <a:lstStyle/>
        <a:p>
          <a:endParaRPr lang="es-ES"/>
        </a:p>
      </dgm:t>
    </dgm:pt>
    <dgm:pt modelId="{C622015D-8EDD-402F-A76A-7C77DD45B5EF}" type="pres">
      <dgm:prSet presAssocID="{99608918-F13C-4387-9916-0FC8271E27D9}" presName="descendantText" presStyleLbl="alignAcc1" presStyleIdx="0" presStyleCnt="4">
        <dgm:presLayoutVars>
          <dgm:bulletEnabled val="1"/>
        </dgm:presLayoutVars>
      </dgm:prSet>
      <dgm:spPr/>
      <dgm:t>
        <a:bodyPr/>
        <a:lstStyle/>
        <a:p>
          <a:endParaRPr lang="es-ES"/>
        </a:p>
      </dgm:t>
    </dgm:pt>
    <dgm:pt modelId="{2AFA1B95-61BC-4F9A-A599-863116A4869E}" type="pres">
      <dgm:prSet presAssocID="{B346EBD5-E700-4B39-ABB0-8275BE5C0754}" presName="sp" presStyleCnt="0"/>
      <dgm:spPr/>
      <dgm:t>
        <a:bodyPr/>
        <a:lstStyle/>
        <a:p>
          <a:endParaRPr lang="es-ES"/>
        </a:p>
      </dgm:t>
    </dgm:pt>
    <dgm:pt modelId="{4E3E65CC-6AC3-4A59-9716-0B3148CE5CAA}" type="pres">
      <dgm:prSet presAssocID="{49CDAFCB-1237-4FF0-A3DF-D0EF08605027}" presName="composite" presStyleCnt="0"/>
      <dgm:spPr/>
      <dgm:t>
        <a:bodyPr/>
        <a:lstStyle/>
        <a:p>
          <a:endParaRPr lang="es-ES"/>
        </a:p>
      </dgm:t>
    </dgm:pt>
    <dgm:pt modelId="{9872A1DB-C1FB-406F-BEE0-4895BBD0EBC1}" type="pres">
      <dgm:prSet presAssocID="{49CDAFCB-1237-4FF0-A3DF-D0EF08605027}" presName="parentText" presStyleLbl="alignNode1" presStyleIdx="1" presStyleCnt="4">
        <dgm:presLayoutVars>
          <dgm:chMax val="1"/>
          <dgm:bulletEnabled val="1"/>
        </dgm:presLayoutVars>
      </dgm:prSet>
      <dgm:spPr/>
      <dgm:t>
        <a:bodyPr/>
        <a:lstStyle/>
        <a:p>
          <a:endParaRPr lang="es-ES"/>
        </a:p>
      </dgm:t>
    </dgm:pt>
    <dgm:pt modelId="{72C8DDF4-6188-486E-ACA8-AA592809E75D}" type="pres">
      <dgm:prSet presAssocID="{49CDAFCB-1237-4FF0-A3DF-D0EF08605027}" presName="descendantText" presStyleLbl="alignAcc1" presStyleIdx="1" presStyleCnt="4">
        <dgm:presLayoutVars>
          <dgm:bulletEnabled val="1"/>
        </dgm:presLayoutVars>
      </dgm:prSet>
      <dgm:spPr/>
      <dgm:t>
        <a:bodyPr/>
        <a:lstStyle/>
        <a:p>
          <a:endParaRPr lang="es-ES"/>
        </a:p>
      </dgm:t>
    </dgm:pt>
    <dgm:pt modelId="{E4399475-0850-4439-BC4B-630D0204D6F1}" type="pres">
      <dgm:prSet presAssocID="{52ED750D-7B65-439F-B14B-F0B67CC27874}" presName="sp" presStyleCnt="0"/>
      <dgm:spPr/>
      <dgm:t>
        <a:bodyPr/>
        <a:lstStyle/>
        <a:p>
          <a:endParaRPr lang="es-ES"/>
        </a:p>
      </dgm:t>
    </dgm:pt>
    <dgm:pt modelId="{7A8503E7-8C83-4709-A9EB-555AA4164567}" type="pres">
      <dgm:prSet presAssocID="{55EB9812-A607-4FC1-99C9-9FB8CBA209AD}" presName="composite" presStyleCnt="0"/>
      <dgm:spPr/>
      <dgm:t>
        <a:bodyPr/>
        <a:lstStyle/>
        <a:p>
          <a:endParaRPr lang="es-ES"/>
        </a:p>
      </dgm:t>
    </dgm:pt>
    <dgm:pt modelId="{6299A45E-A9DF-4C61-A4D3-D015811B0F97}" type="pres">
      <dgm:prSet presAssocID="{55EB9812-A607-4FC1-99C9-9FB8CBA209AD}" presName="parentText" presStyleLbl="alignNode1" presStyleIdx="2" presStyleCnt="4">
        <dgm:presLayoutVars>
          <dgm:chMax val="1"/>
          <dgm:bulletEnabled val="1"/>
        </dgm:presLayoutVars>
      </dgm:prSet>
      <dgm:spPr/>
      <dgm:t>
        <a:bodyPr/>
        <a:lstStyle/>
        <a:p>
          <a:endParaRPr lang="es-ES"/>
        </a:p>
      </dgm:t>
    </dgm:pt>
    <dgm:pt modelId="{F0468AB7-F6F3-4816-BD42-6D556516AFC5}" type="pres">
      <dgm:prSet presAssocID="{55EB9812-A607-4FC1-99C9-9FB8CBA209AD}" presName="descendantText" presStyleLbl="alignAcc1" presStyleIdx="2" presStyleCnt="4">
        <dgm:presLayoutVars>
          <dgm:bulletEnabled val="1"/>
        </dgm:presLayoutVars>
      </dgm:prSet>
      <dgm:spPr/>
      <dgm:t>
        <a:bodyPr/>
        <a:lstStyle/>
        <a:p>
          <a:endParaRPr lang="es-ES"/>
        </a:p>
      </dgm:t>
    </dgm:pt>
    <dgm:pt modelId="{49C63BF7-8788-41B0-A49E-3520D66B3641}" type="pres">
      <dgm:prSet presAssocID="{ADFF8720-C931-4695-B050-20F9AC878938}" presName="sp" presStyleCnt="0"/>
      <dgm:spPr/>
      <dgm:t>
        <a:bodyPr/>
        <a:lstStyle/>
        <a:p>
          <a:endParaRPr lang="es-ES"/>
        </a:p>
      </dgm:t>
    </dgm:pt>
    <dgm:pt modelId="{0C2A561B-47B2-4B7A-8A48-342565D90AEA}" type="pres">
      <dgm:prSet presAssocID="{92CE21BC-4792-4F2C-B8FC-3F20FA8ECC9A}" presName="composite" presStyleCnt="0"/>
      <dgm:spPr/>
      <dgm:t>
        <a:bodyPr/>
        <a:lstStyle/>
        <a:p>
          <a:endParaRPr lang="es-ES"/>
        </a:p>
      </dgm:t>
    </dgm:pt>
    <dgm:pt modelId="{A9A77C72-D423-4DC7-87C8-02D7CD076231}" type="pres">
      <dgm:prSet presAssocID="{92CE21BC-4792-4F2C-B8FC-3F20FA8ECC9A}" presName="parentText" presStyleLbl="alignNode1" presStyleIdx="3" presStyleCnt="4">
        <dgm:presLayoutVars>
          <dgm:chMax val="1"/>
          <dgm:bulletEnabled val="1"/>
        </dgm:presLayoutVars>
      </dgm:prSet>
      <dgm:spPr/>
      <dgm:t>
        <a:bodyPr/>
        <a:lstStyle/>
        <a:p>
          <a:endParaRPr lang="es-ES"/>
        </a:p>
      </dgm:t>
    </dgm:pt>
    <dgm:pt modelId="{841AEE5E-6808-4BC6-B8AB-ABE06EE1A755}" type="pres">
      <dgm:prSet presAssocID="{92CE21BC-4792-4F2C-B8FC-3F20FA8ECC9A}" presName="descendantText" presStyleLbl="alignAcc1" presStyleIdx="3" presStyleCnt="4">
        <dgm:presLayoutVars>
          <dgm:bulletEnabled val="1"/>
        </dgm:presLayoutVars>
      </dgm:prSet>
      <dgm:spPr/>
      <dgm:t>
        <a:bodyPr/>
        <a:lstStyle/>
        <a:p>
          <a:endParaRPr lang="es-ES"/>
        </a:p>
      </dgm:t>
    </dgm:pt>
  </dgm:ptLst>
  <dgm:cxnLst>
    <dgm:cxn modelId="{070E49EB-085D-4943-B060-E2669D9EAEBD}" srcId="{5FF9B73E-1E90-4826-A568-90AA1F0F5EB8}" destId="{49CDAFCB-1237-4FF0-A3DF-D0EF08605027}" srcOrd="1" destOrd="0" parTransId="{660EF15D-0025-41FF-92EC-40288D4E2BE5}" sibTransId="{52ED750D-7B65-439F-B14B-F0B67CC27874}"/>
    <dgm:cxn modelId="{457544B4-7B2F-4AEF-9E8C-A0249872D6EA}" type="presOf" srcId="{E14BF83A-A040-4B7B-AD26-4AF16BC9DD9D}" destId="{C622015D-8EDD-402F-A76A-7C77DD45B5EF}" srcOrd="0" destOrd="0" presId="urn:microsoft.com/office/officeart/2005/8/layout/chevron2"/>
    <dgm:cxn modelId="{BD8EC83B-04AD-4E0D-A028-9765470D1BE8}" type="presOf" srcId="{5FF9B73E-1E90-4826-A568-90AA1F0F5EB8}" destId="{8E4668D9-1E90-4701-A5DD-6148B7EBD7B6}" srcOrd="0" destOrd="0" presId="urn:microsoft.com/office/officeart/2005/8/layout/chevron2"/>
    <dgm:cxn modelId="{B272FA10-D13C-4812-8EFB-4F5DA2496559}" srcId="{5FF9B73E-1E90-4826-A568-90AA1F0F5EB8}" destId="{99608918-F13C-4387-9916-0FC8271E27D9}" srcOrd="0" destOrd="0" parTransId="{DA6853BF-C15A-4099-BFB7-1ADFEDA1A8A7}" sibTransId="{B346EBD5-E700-4B39-ABB0-8275BE5C0754}"/>
    <dgm:cxn modelId="{1BC59557-BD48-48AD-AE0D-2340027A12A1}" type="presOf" srcId="{92CE21BC-4792-4F2C-B8FC-3F20FA8ECC9A}" destId="{A9A77C72-D423-4DC7-87C8-02D7CD076231}" srcOrd="0" destOrd="0" presId="urn:microsoft.com/office/officeart/2005/8/layout/chevron2"/>
    <dgm:cxn modelId="{FED2DF99-BF7C-4DE0-A04E-20667B108C04}" type="presOf" srcId="{E22D74E8-4072-4381-8046-27B2813A709F}" destId="{841AEE5E-6808-4BC6-B8AB-ABE06EE1A755}" srcOrd="0" destOrd="0" presId="urn:microsoft.com/office/officeart/2005/8/layout/chevron2"/>
    <dgm:cxn modelId="{A3393580-ED8B-4568-B073-5CC22E7821E5}" type="presOf" srcId="{49CDAFCB-1237-4FF0-A3DF-D0EF08605027}" destId="{9872A1DB-C1FB-406F-BEE0-4895BBD0EBC1}" srcOrd="0" destOrd="0" presId="urn:microsoft.com/office/officeart/2005/8/layout/chevron2"/>
    <dgm:cxn modelId="{ADB56C51-554A-45AD-ABAA-4634A62383C5}" srcId="{49CDAFCB-1237-4FF0-A3DF-D0EF08605027}" destId="{148602A5-1F23-4766-A2A4-793C51F817C6}" srcOrd="0" destOrd="0" parTransId="{6DC072A9-BAAD-41FB-A7B8-17E06AAF58EF}" sibTransId="{25A6920F-BB7F-4CC0-8390-C22D42D950C2}"/>
    <dgm:cxn modelId="{5FB5668B-BA17-4020-BBF5-1C44D6B0FCB5}" srcId="{5FF9B73E-1E90-4826-A568-90AA1F0F5EB8}" destId="{55EB9812-A607-4FC1-99C9-9FB8CBA209AD}" srcOrd="2" destOrd="0" parTransId="{CC000598-4665-4CFA-BF0E-4FA64452FD96}" sibTransId="{ADFF8720-C931-4695-B050-20F9AC878938}"/>
    <dgm:cxn modelId="{3257D521-BF49-4D8E-B424-A3E68A9B4918}" type="presOf" srcId="{99608918-F13C-4387-9916-0FC8271E27D9}" destId="{F089B3F5-5C7B-44F5-B8B7-E2734F033E70}" srcOrd="0" destOrd="0" presId="urn:microsoft.com/office/officeart/2005/8/layout/chevron2"/>
    <dgm:cxn modelId="{A44D5AB7-19F4-47BF-B0DA-0594E0E6A058}" type="presOf" srcId="{55EB9812-A607-4FC1-99C9-9FB8CBA209AD}" destId="{6299A45E-A9DF-4C61-A4D3-D015811B0F97}" srcOrd="0" destOrd="0" presId="urn:microsoft.com/office/officeart/2005/8/layout/chevron2"/>
    <dgm:cxn modelId="{AB75F27F-3C09-497D-94C2-0B4BD95D88B5}" srcId="{55EB9812-A607-4FC1-99C9-9FB8CBA209AD}" destId="{0E0AAC12-7CA0-41E1-84A4-9BCB0E11BF1A}" srcOrd="0" destOrd="0" parTransId="{4F0ADF89-EA2A-4C22-9C42-163E729E0A76}" sibTransId="{3B33397C-ABA6-4549-9A59-2D95F24BF95D}"/>
    <dgm:cxn modelId="{3913625F-34EC-4882-BC84-E030A60AB805}" srcId="{5FF9B73E-1E90-4826-A568-90AA1F0F5EB8}" destId="{92CE21BC-4792-4F2C-B8FC-3F20FA8ECC9A}" srcOrd="3" destOrd="0" parTransId="{5AB4C0B3-2593-4AD6-A505-833A931E4787}" sibTransId="{0EC53774-8ADF-461A-A687-4F2DB42C73A2}"/>
    <dgm:cxn modelId="{596B9596-D52C-485E-B32E-7F4FCFEFD6A0}" srcId="{92CE21BC-4792-4F2C-B8FC-3F20FA8ECC9A}" destId="{E22D74E8-4072-4381-8046-27B2813A709F}" srcOrd="0" destOrd="0" parTransId="{41357C70-F7D7-4267-91FD-DCF46AA6C45B}" sibTransId="{0EA88E82-8548-49DB-B512-769DA1AC7BB8}"/>
    <dgm:cxn modelId="{58DBF896-B6A9-453D-B976-5EB87BD72C65}" srcId="{99608918-F13C-4387-9916-0FC8271E27D9}" destId="{E14BF83A-A040-4B7B-AD26-4AF16BC9DD9D}" srcOrd="0" destOrd="0" parTransId="{F16B8221-2BFB-48E7-B283-735CAF2481E4}" sibTransId="{08B094B5-9D5A-41F5-BEF6-761D027AAEE5}"/>
    <dgm:cxn modelId="{5A2B5114-2E2D-4090-A173-3A9767AEC61C}" type="presOf" srcId="{148602A5-1F23-4766-A2A4-793C51F817C6}" destId="{72C8DDF4-6188-486E-ACA8-AA592809E75D}" srcOrd="0" destOrd="0" presId="urn:microsoft.com/office/officeart/2005/8/layout/chevron2"/>
    <dgm:cxn modelId="{EC9EBCD4-6F59-4F61-B2D2-F1FD2492A43B}" type="presOf" srcId="{0E0AAC12-7CA0-41E1-84A4-9BCB0E11BF1A}" destId="{F0468AB7-F6F3-4816-BD42-6D556516AFC5}" srcOrd="0" destOrd="0" presId="urn:microsoft.com/office/officeart/2005/8/layout/chevron2"/>
    <dgm:cxn modelId="{3792CAF5-2186-4F71-875E-231D6137268C}" type="presParOf" srcId="{8E4668D9-1E90-4701-A5DD-6148B7EBD7B6}" destId="{DF1B3972-F2C4-466E-909B-B6D01D0B55C0}" srcOrd="0" destOrd="0" presId="urn:microsoft.com/office/officeart/2005/8/layout/chevron2"/>
    <dgm:cxn modelId="{236A7ADB-BAFC-4DB6-AFC9-239F1ED6E5D1}" type="presParOf" srcId="{DF1B3972-F2C4-466E-909B-B6D01D0B55C0}" destId="{F089B3F5-5C7B-44F5-B8B7-E2734F033E70}" srcOrd="0" destOrd="0" presId="urn:microsoft.com/office/officeart/2005/8/layout/chevron2"/>
    <dgm:cxn modelId="{F08B759B-8899-4D7E-B149-F915DCE228C6}" type="presParOf" srcId="{DF1B3972-F2C4-466E-909B-B6D01D0B55C0}" destId="{C622015D-8EDD-402F-A76A-7C77DD45B5EF}" srcOrd="1" destOrd="0" presId="urn:microsoft.com/office/officeart/2005/8/layout/chevron2"/>
    <dgm:cxn modelId="{51E3E683-65B0-4271-B22C-9751EA6CFF2B}" type="presParOf" srcId="{8E4668D9-1E90-4701-A5DD-6148B7EBD7B6}" destId="{2AFA1B95-61BC-4F9A-A599-863116A4869E}" srcOrd="1" destOrd="0" presId="urn:microsoft.com/office/officeart/2005/8/layout/chevron2"/>
    <dgm:cxn modelId="{69729543-542D-49D5-9794-0F040C4038D6}" type="presParOf" srcId="{8E4668D9-1E90-4701-A5DD-6148B7EBD7B6}" destId="{4E3E65CC-6AC3-4A59-9716-0B3148CE5CAA}" srcOrd="2" destOrd="0" presId="urn:microsoft.com/office/officeart/2005/8/layout/chevron2"/>
    <dgm:cxn modelId="{5C97AE0A-3253-426A-B1E1-2DC63DCF2EC8}" type="presParOf" srcId="{4E3E65CC-6AC3-4A59-9716-0B3148CE5CAA}" destId="{9872A1DB-C1FB-406F-BEE0-4895BBD0EBC1}" srcOrd="0" destOrd="0" presId="urn:microsoft.com/office/officeart/2005/8/layout/chevron2"/>
    <dgm:cxn modelId="{0F6F1789-A7EC-42E3-A357-2F6D1734B94E}" type="presParOf" srcId="{4E3E65CC-6AC3-4A59-9716-0B3148CE5CAA}" destId="{72C8DDF4-6188-486E-ACA8-AA592809E75D}" srcOrd="1" destOrd="0" presId="urn:microsoft.com/office/officeart/2005/8/layout/chevron2"/>
    <dgm:cxn modelId="{ACE83EF3-530F-4673-9460-3AD1795596C6}" type="presParOf" srcId="{8E4668D9-1E90-4701-A5DD-6148B7EBD7B6}" destId="{E4399475-0850-4439-BC4B-630D0204D6F1}" srcOrd="3" destOrd="0" presId="urn:microsoft.com/office/officeart/2005/8/layout/chevron2"/>
    <dgm:cxn modelId="{2F330D8A-04CF-439C-940D-DCFA2D002AA2}" type="presParOf" srcId="{8E4668D9-1E90-4701-A5DD-6148B7EBD7B6}" destId="{7A8503E7-8C83-4709-A9EB-555AA4164567}" srcOrd="4" destOrd="0" presId="urn:microsoft.com/office/officeart/2005/8/layout/chevron2"/>
    <dgm:cxn modelId="{59FD8D45-9BAA-48E3-A019-4EB45B064A1A}" type="presParOf" srcId="{7A8503E7-8C83-4709-A9EB-555AA4164567}" destId="{6299A45E-A9DF-4C61-A4D3-D015811B0F97}" srcOrd="0" destOrd="0" presId="urn:microsoft.com/office/officeart/2005/8/layout/chevron2"/>
    <dgm:cxn modelId="{9F4D64BE-004A-4F36-9893-CFB21A767E35}" type="presParOf" srcId="{7A8503E7-8C83-4709-A9EB-555AA4164567}" destId="{F0468AB7-F6F3-4816-BD42-6D556516AFC5}" srcOrd="1" destOrd="0" presId="urn:microsoft.com/office/officeart/2005/8/layout/chevron2"/>
    <dgm:cxn modelId="{413533BD-BCE1-455D-84F9-CBB9F0A61587}" type="presParOf" srcId="{8E4668D9-1E90-4701-A5DD-6148B7EBD7B6}" destId="{49C63BF7-8788-41B0-A49E-3520D66B3641}" srcOrd="5" destOrd="0" presId="urn:microsoft.com/office/officeart/2005/8/layout/chevron2"/>
    <dgm:cxn modelId="{1E3F06DE-8A95-45BF-A437-EB2553B142A7}" type="presParOf" srcId="{8E4668D9-1E90-4701-A5DD-6148B7EBD7B6}" destId="{0C2A561B-47B2-4B7A-8A48-342565D90AEA}" srcOrd="6" destOrd="0" presId="urn:microsoft.com/office/officeart/2005/8/layout/chevron2"/>
    <dgm:cxn modelId="{FACF894E-894A-4008-8290-1E9748B0509D}" type="presParOf" srcId="{0C2A561B-47B2-4B7A-8A48-342565D90AEA}" destId="{A9A77C72-D423-4DC7-87C8-02D7CD076231}" srcOrd="0" destOrd="0" presId="urn:microsoft.com/office/officeart/2005/8/layout/chevron2"/>
    <dgm:cxn modelId="{BF43B251-3878-4F81-BEC5-8992EEBA057C}" type="presParOf" srcId="{0C2A561B-47B2-4B7A-8A48-342565D90AEA}" destId="{841AEE5E-6808-4BC6-B8AB-ABE06EE1A755}"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324304-8CC5-4A1D-80AA-41FE4F13A8B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1DAA850C-FBFA-424F-B143-EE3929A7B1F2}">
      <dgm:prSet phldrT="[Texto]"/>
      <dgm:spPr/>
      <dgm:t>
        <a:bodyPr/>
        <a:lstStyle/>
        <a:p>
          <a:r>
            <a:rPr lang="es-ES" dirty="0" smtClean="0"/>
            <a:t>Despegue</a:t>
          </a:r>
          <a:endParaRPr lang="es-ES" dirty="0"/>
        </a:p>
      </dgm:t>
    </dgm:pt>
    <dgm:pt modelId="{667DA5C7-8C42-4950-9BA6-667A6BDB95E1}" type="parTrans" cxnId="{DA18F5C6-E67B-4C94-98E6-A87A30703770}">
      <dgm:prSet/>
      <dgm:spPr/>
      <dgm:t>
        <a:bodyPr/>
        <a:lstStyle/>
        <a:p>
          <a:endParaRPr lang="es-ES"/>
        </a:p>
      </dgm:t>
    </dgm:pt>
    <dgm:pt modelId="{5B0E63C4-5700-4383-AEC5-DBCADD780BF8}" type="sibTrans" cxnId="{DA18F5C6-E67B-4C94-98E6-A87A30703770}">
      <dgm:prSet/>
      <dgm:spPr/>
      <dgm:t>
        <a:bodyPr/>
        <a:lstStyle/>
        <a:p>
          <a:endParaRPr lang="es-ES"/>
        </a:p>
      </dgm:t>
    </dgm:pt>
    <dgm:pt modelId="{7935DE1C-1FF6-4057-8BCE-8D3A8386F51A}">
      <dgm:prSet phldrT="[Texto]"/>
      <dgm:spPr/>
      <dgm:t>
        <a:bodyPr/>
        <a:lstStyle/>
        <a:p>
          <a:r>
            <a:rPr lang="es-ES" dirty="0" smtClean="0"/>
            <a:t>Aterrizaje</a:t>
          </a:r>
          <a:endParaRPr lang="es-ES" dirty="0"/>
        </a:p>
      </dgm:t>
    </dgm:pt>
    <dgm:pt modelId="{49529445-65CF-4716-937B-091A36AC3746}" type="parTrans" cxnId="{5F4E1084-3119-4DF8-B1CE-6BF5A7638AB0}">
      <dgm:prSet/>
      <dgm:spPr/>
      <dgm:t>
        <a:bodyPr/>
        <a:lstStyle/>
        <a:p>
          <a:endParaRPr lang="es-ES"/>
        </a:p>
      </dgm:t>
    </dgm:pt>
    <dgm:pt modelId="{F706D9A0-A09B-4BAF-B325-9BFC89ED05FB}" type="sibTrans" cxnId="{5F4E1084-3119-4DF8-B1CE-6BF5A7638AB0}">
      <dgm:prSet/>
      <dgm:spPr/>
      <dgm:t>
        <a:bodyPr/>
        <a:lstStyle/>
        <a:p>
          <a:endParaRPr lang="es-ES"/>
        </a:p>
      </dgm:t>
    </dgm:pt>
    <dgm:pt modelId="{2CA16F8E-497C-4A09-B328-C4CC60AB2BE0}">
      <dgm:prSet phldrT="[Texto]"/>
      <dgm:spPr/>
      <dgm:t>
        <a:bodyPr/>
        <a:lstStyle/>
        <a:p>
          <a:r>
            <a:rPr lang="es-ES" dirty="0" smtClean="0"/>
            <a:t>Movimiento</a:t>
          </a:r>
          <a:endParaRPr lang="es-ES" dirty="0"/>
        </a:p>
      </dgm:t>
    </dgm:pt>
    <dgm:pt modelId="{2AD29D06-DA17-48C8-958D-5314F8029433}" type="parTrans" cxnId="{28DFDE03-996D-44F3-8161-C487C530D69D}">
      <dgm:prSet/>
      <dgm:spPr/>
      <dgm:t>
        <a:bodyPr/>
        <a:lstStyle/>
        <a:p>
          <a:endParaRPr lang="es-ES"/>
        </a:p>
      </dgm:t>
    </dgm:pt>
    <dgm:pt modelId="{29888C0B-F455-41A9-9C9A-7BAC34B99488}" type="sibTrans" cxnId="{28DFDE03-996D-44F3-8161-C487C530D69D}">
      <dgm:prSet/>
      <dgm:spPr/>
      <dgm:t>
        <a:bodyPr/>
        <a:lstStyle/>
        <a:p>
          <a:endParaRPr lang="es-ES"/>
        </a:p>
      </dgm:t>
    </dgm:pt>
    <dgm:pt modelId="{5F8D6C95-89E1-44E0-A629-89944CB01EA9}">
      <dgm:prSet phldrT="[Texto]"/>
      <dgm:spPr/>
      <dgm:t>
        <a:bodyPr/>
        <a:lstStyle/>
        <a:p>
          <a:r>
            <a:rPr lang="es-ES" dirty="0" smtClean="0"/>
            <a:t>Transmisión de video</a:t>
          </a:r>
          <a:endParaRPr lang="es-ES" dirty="0"/>
        </a:p>
      </dgm:t>
    </dgm:pt>
    <dgm:pt modelId="{D7862B9F-095A-478D-AEA6-986714C317E3}" type="parTrans" cxnId="{BD78CC5C-3EA0-45AD-AB98-5D3F5DB48AD4}">
      <dgm:prSet/>
      <dgm:spPr/>
      <dgm:t>
        <a:bodyPr/>
        <a:lstStyle/>
        <a:p>
          <a:endParaRPr lang="es-ES"/>
        </a:p>
      </dgm:t>
    </dgm:pt>
    <dgm:pt modelId="{A040192D-2A99-46FF-936C-9D6D9E50AA9F}" type="sibTrans" cxnId="{BD78CC5C-3EA0-45AD-AB98-5D3F5DB48AD4}">
      <dgm:prSet/>
      <dgm:spPr/>
      <dgm:t>
        <a:bodyPr/>
        <a:lstStyle/>
        <a:p>
          <a:endParaRPr lang="es-ES"/>
        </a:p>
      </dgm:t>
    </dgm:pt>
    <dgm:pt modelId="{7D87FE6A-0F99-41A0-BE72-807DF8C1F249}">
      <dgm:prSet phldrT="[Texto]"/>
      <dgm:spPr/>
      <dgm:t>
        <a:bodyPr/>
        <a:lstStyle/>
        <a:p>
          <a:r>
            <a:rPr lang="es-ES" dirty="0" smtClean="0"/>
            <a:t>Emergencia</a:t>
          </a:r>
          <a:endParaRPr lang="es-ES" dirty="0"/>
        </a:p>
      </dgm:t>
    </dgm:pt>
    <dgm:pt modelId="{5A477029-3A35-4BD1-B64E-B58DBE8B4D52}" type="parTrans" cxnId="{D4E0AC2B-ECE4-4205-9190-CD6C4AE7854A}">
      <dgm:prSet/>
      <dgm:spPr/>
      <dgm:t>
        <a:bodyPr/>
        <a:lstStyle/>
        <a:p>
          <a:endParaRPr lang="es-ES"/>
        </a:p>
      </dgm:t>
    </dgm:pt>
    <dgm:pt modelId="{7C7570FD-A12D-4693-BD37-90F31055E4A8}" type="sibTrans" cxnId="{D4E0AC2B-ECE4-4205-9190-CD6C4AE7854A}">
      <dgm:prSet/>
      <dgm:spPr/>
      <dgm:t>
        <a:bodyPr/>
        <a:lstStyle/>
        <a:p>
          <a:endParaRPr lang="es-ES"/>
        </a:p>
      </dgm:t>
    </dgm:pt>
    <dgm:pt modelId="{8CCF2222-4F88-4627-8E7C-39BC15B8C94C}">
      <dgm:prSet phldrT="[Texto]"/>
      <dgm:spPr/>
      <dgm:t>
        <a:bodyPr/>
        <a:lstStyle/>
        <a:p>
          <a:r>
            <a:rPr lang="es-ES" dirty="0" smtClean="0"/>
            <a:t>Lectura de sensores</a:t>
          </a:r>
          <a:endParaRPr lang="es-ES" dirty="0"/>
        </a:p>
      </dgm:t>
    </dgm:pt>
    <dgm:pt modelId="{56B73394-791A-4779-9025-AA4A7D976EA3}" type="parTrans" cxnId="{FB47682B-D79D-4EFE-94E8-9C4602B78CDF}">
      <dgm:prSet/>
      <dgm:spPr/>
      <dgm:t>
        <a:bodyPr/>
        <a:lstStyle/>
        <a:p>
          <a:endParaRPr lang="es-ES"/>
        </a:p>
      </dgm:t>
    </dgm:pt>
    <dgm:pt modelId="{AD48CE71-E332-4575-AF9B-9FB9B1D0D8E5}" type="sibTrans" cxnId="{FB47682B-D79D-4EFE-94E8-9C4602B78CDF}">
      <dgm:prSet/>
      <dgm:spPr/>
      <dgm:t>
        <a:bodyPr/>
        <a:lstStyle/>
        <a:p>
          <a:endParaRPr lang="es-ES"/>
        </a:p>
      </dgm:t>
    </dgm:pt>
    <dgm:pt modelId="{B19F8344-3FC0-406C-8D67-0D29174826A5}" type="pres">
      <dgm:prSet presAssocID="{6F324304-8CC5-4A1D-80AA-41FE4F13A8B1}" presName="cycle" presStyleCnt="0">
        <dgm:presLayoutVars>
          <dgm:dir/>
          <dgm:resizeHandles val="exact"/>
        </dgm:presLayoutVars>
      </dgm:prSet>
      <dgm:spPr/>
      <dgm:t>
        <a:bodyPr/>
        <a:lstStyle/>
        <a:p>
          <a:endParaRPr lang="es-ES"/>
        </a:p>
      </dgm:t>
    </dgm:pt>
    <dgm:pt modelId="{3DC8990D-CD9B-4E70-8A33-6339A62BCA14}" type="pres">
      <dgm:prSet presAssocID="{1DAA850C-FBFA-424F-B143-EE3929A7B1F2}" presName="dummy" presStyleCnt="0"/>
      <dgm:spPr/>
    </dgm:pt>
    <dgm:pt modelId="{3075AF06-4798-43EF-88F1-C0293272FD1B}" type="pres">
      <dgm:prSet presAssocID="{1DAA850C-FBFA-424F-B143-EE3929A7B1F2}" presName="node" presStyleLbl="revTx" presStyleIdx="0" presStyleCnt="6">
        <dgm:presLayoutVars>
          <dgm:bulletEnabled val="1"/>
        </dgm:presLayoutVars>
      </dgm:prSet>
      <dgm:spPr/>
      <dgm:t>
        <a:bodyPr/>
        <a:lstStyle/>
        <a:p>
          <a:endParaRPr lang="es-ES"/>
        </a:p>
      </dgm:t>
    </dgm:pt>
    <dgm:pt modelId="{2DE3B0A1-DBF5-446B-9317-FCC705CE09AB}" type="pres">
      <dgm:prSet presAssocID="{5B0E63C4-5700-4383-AEC5-DBCADD780BF8}" presName="sibTrans" presStyleLbl="node1" presStyleIdx="0" presStyleCnt="6" custLinFactNeighborX="0" custLinFactNeighborY="-42"/>
      <dgm:spPr/>
      <dgm:t>
        <a:bodyPr/>
        <a:lstStyle/>
        <a:p>
          <a:endParaRPr lang="es-ES"/>
        </a:p>
      </dgm:t>
    </dgm:pt>
    <dgm:pt modelId="{6EBD652E-6E20-4231-90BA-A864D19550E1}" type="pres">
      <dgm:prSet presAssocID="{7935DE1C-1FF6-4057-8BCE-8D3A8386F51A}" presName="dummy" presStyleCnt="0"/>
      <dgm:spPr/>
    </dgm:pt>
    <dgm:pt modelId="{663AF570-7ADA-4F40-9158-1B9EA71F7AD4}" type="pres">
      <dgm:prSet presAssocID="{7935DE1C-1FF6-4057-8BCE-8D3A8386F51A}" presName="node" presStyleLbl="revTx" presStyleIdx="1" presStyleCnt="6">
        <dgm:presLayoutVars>
          <dgm:bulletEnabled val="1"/>
        </dgm:presLayoutVars>
      </dgm:prSet>
      <dgm:spPr/>
      <dgm:t>
        <a:bodyPr/>
        <a:lstStyle/>
        <a:p>
          <a:endParaRPr lang="es-ES"/>
        </a:p>
      </dgm:t>
    </dgm:pt>
    <dgm:pt modelId="{2A17649B-9A78-4164-8813-CD0DE4F7F46A}" type="pres">
      <dgm:prSet presAssocID="{F706D9A0-A09B-4BAF-B325-9BFC89ED05FB}" presName="sibTrans" presStyleLbl="node1" presStyleIdx="1" presStyleCnt="6"/>
      <dgm:spPr/>
      <dgm:t>
        <a:bodyPr/>
        <a:lstStyle/>
        <a:p>
          <a:endParaRPr lang="es-ES"/>
        </a:p>
      </dgm:t>
    </dgm:pt>
    <dgm:pt modelId="{E12DFEDB-DCCC-45CA-889D-886CBCFE2E95}" type="pres">
      <dgm:prSet presAssocID="{2CA16F8E-497C-4A09-B328-C4CC60AB2BE0}" presName="dummy" presStyleCnt="0"/>
      <dgm:spPr/>
    </dgm:pt>
    <dgm:pt modelId="{BF693523-3800-455A-AC6C-C8F067165980}" type="pres">
      <dgm:prSet presAssocID="{2CA16F8E-497C-4A09-B328-C4CC60AB2BE0}" presName="node" presStyleLbl="revTx" presStyleIdx="2" presStyleCnt="6">
        <dgm:presLayoutVars>
          <dgm:bulletEnabled val="1"/>
        </dgm:presLayoutVars>
      </dgm:prSet>
      <dgm:spPr/>
      <dgm:t>
        <a:bodyPr/>
        <a:lstStyle/>
        <a:p>
          <a:endParaRPr lang="es-ES"/>
        </a:p>
      </dgm:t>
    </dgm:pt>
    <dgm:pt modelId="{8B8D92E3-5038-4CCB-B5E8-3F06F97CF1FC}" type="pres">
      <dgm:prSet presAssocID="{29888C0B-F455-41A9-9C9A-7BAC34B99488}" presName="sibTrans" presStyleLbl="node1" presStyleIdx="2" presStyleCnt="6"/>
      <dgm:spPr/>
      <dgm:t>
        <a:bodyPr/>
        <a:lstStyle/>
        <a:p>
          <a:endParaRPr lang="es-ES"/>
        </a:p>
      </dgm:t>
    </dgm:pt>
    <dgm:pt modelId="{EA0A57AF-1E37-4F16-9224-967F9266B09A}" type="pres">
      <dgm:prSet presAssocID="{5F8D6C95-89E1-44E0-A629-89944CB01EA9}" presName="dummy" presStyleCnt="0"/>
      <dgm:spPr/>
    </dgm:pt>
    <dgm:pt modelId="{2E22008D-ABC7-43A1-856C-865C8D31616E}" type="pres">
      <dgm:prSet presAssocID="{5F8D6C95-89E1-44E0-A629-89944CB01EA9}" presName="node" presStyleLbl="revTx" presStyleIdx="3" presStyleCnt="6">
        <dgm:presLayoutVars>
          <dgm:bulletEnabled val="1"/>
        </dgm:presLayoutVars>
      </dgm:prSet>
      <dgm:spPr/>
      <dgm:t>
        <a:bodyPr/>
        <a:lstStyle/>
        <a:p>
          <a:endParaRPr lang="es-ES"/>
        </a:p>
      </dgm:t>
    </dgm:pt>
    <dgm:pt modelId="{E481C45C-B741-4335-8776-7DDBC2A76E2B}" type="pres">
      <dgm:prSet presAssocID="{A040192D-2A99-46FF-936C-9D6D9E50AA9F}" presName="sibTrans" presStyleLbl="node1" presStyleIdx="3" presStyleCnt="6"/>
      <dgm:spPr/>
      <dgm:t>
        <a:bodyPr/>
        <a:lstStyle/>
        <a:p>
          <a:endParaRPr lang="es-ES"/>
        </a:p>
      </dgm:t>
    </dgm:pt>
    <dgm:pt modelId="{25FB1C44-6B7C-45A7-9B3D-B75A5311B8C4}" type="pres">
      <dgm:prSet presAssocID="{7D87FE6A-0F99-41A0-BE72-807DF8C1F249}" presName="dummy" presStyleCnt="0"/>
      <dgm:spPr/>
    </dgm:pt>
    <dgm:pt modelId="{72B547C3-F128-452E-8F34-20F4D823E6E8}" type="pres">
      <dgm:prSet presAssocID="{7D87FE6A-0F99-41A0-BE72-807DF8C1F249}" presName="node" presStyleLbl="revTx" presStyleIdx="4" presStyleCnt="6">
        <dgm:presLayoutVars>
          <dgm:bulletEnabled val="1"/>
        </dgm:presLayoutVars>
      </dgm:prSet>
      <dgm:spPr/>
      <dgm:t>
        <a:bodyPr/>
        <a:lstStyle/>
        <a:p>
          <a:endParaRPr lang="es-ES"/>
        </a:p>
      </dgm:t>
    </dgm:pt>
    <dgm:pt modelId="{111FC6B3-6C84-439E-889E-2A4930B020B9}" type="pres">
      <dgm:prSet presAssocID="{7C7570FD-A12D-4693-BD37-90F31055E4A8}" presName="sibTrans" presStyleLbl="node1" presStyleIdx="4" presStyleCnt="6"/>
      <dgm:spPr/>
      <dgm:t>
        <a:bodyPr/>
        <a:lstStyle/>
        <a:p>
          <a:endParaRPr lang="es-ES"/>
        </a:p>
      </dgm:t>
    </dgm:pt>
    <dgm:pt modelId="{A0062C8A-4F0D-498A-B0D2-1446B21E323E}" type="pres">
      <dgm:prSet presAssocID="{8CCF2222-4F88-4627-8E7C-39BC15B8C94C}" presName="dummy" presStyleCnt="0"/>
      <dgm:spPr/>
    </dgm:pt>
    <dgm:pt modelId="{83097643-FBF2-4C47-9EF6-E4C0ED16A466}" type="pres">
      <dgm:prSet presAssocID="{8CCF2222-4F88-4627-8E7C-39BC15B8C94C}" presName="node" presStyleLbl="revTx" presStyleIdx="5" presStyleCnt="6">
        <dgm:presLayoutVars>
          <dgm:bulletEnabled val="1"/>
        </dgm:presLayoutVars>
      </dgm:prSet>
      <dgm:spPr/>
      <dgm:t>
        <a:bodyPr/>
        <a:lstStyle/>
        <a:p>
          <a:endParaRPr lang="es-ES"/>
        </a:p>
      </dgm:t>
    </dgm:pt>
    <dgm:pt modelId="{70501A4B-B5DD-4AED-AC90-0F38BA997945}" type="pres">
      <dgm:prSet presAssocID="{AD48CE71-E332-4575-AF9B-9FB9B1D0D8E5}" presName="sibTrans" presStyleLbl="node1" presStyleIdx="5" presStyleCnt="6"/>
      <dgm:spPr/>
      <dgm:t>
        <a:bodyPr/>
        <a:lstStyle/>
        <a:p>
          <a:endParaRPr lang="es-ES"/>
        </a:p>
      </dgm:t>
    </dgm:pt>
  </dgm:ptLst>
  <dgm:cxnLst>
    <dgm:cxn modelId="{28DFDE03-996D-44F3-8161-C487C530D69D}" srcId="{6F324304-8CC5-4A1D-80AA-41FE4F13A8B1}" destId="{2CA16F8E-497C-4A09-B328-C4CC60AB2BE0}" srcOrd="2" destOrd="0" parTransId="{2AD29D06-DA17-48C8-958D-5314F8029433}" sibTransId="{29888C0B-F455-41A9-9C9A-7BAC34B99488}"/>
    <dgm:cxn modelId="{BD0DA721-02D5-43CA-840A-EC73C4D5AECF}" type="presOf" srcId="{6F324304-8CC5-4A1D-80AA-41FE4F13A8B1}" destId="{B19F8344-3FC0-406C-8D67-0D29174826A5}" srcOrd="0" destOrd="0" presId="urn:microsoft.com/office/officeart/2005/8/layout/cycle1"/>
    <dgm:cxn modelId="{5965A174-FC8B-49A3-97D9-84CFA50F1582}" type="presOf" srcId="{5B0E63C4-5700-4383-AEC5-DBCADD780BF8}" destId="{2DE3B0A1-DBF5-446B-9317-FCC705CE09AB}" srcOrd="0" destOrd="0" presId="urn:microsoft.com/office/officeart/2005/8/layout/cycle1"/>
    <dgm:cxn modelId="{FB47682B-D79D-4EFE-94E8-9C4602B78CDF}" srcId="{6F324304-8CC5-4A1D-80AA-41FE4F13A8B1}" destId="{8CCF2222-4F88-4627-8E7C-39BC15B8C94C}" srcOrd="5" destOrd="0" parTransId="{56B73394-791A-4779-9025-AA4A7D976EA3}" sibTransId="{AD48CE71-E332-4575-AF9B-9FB9B1D0D8E5}"/>
    <dgm:cxn modelId="{946F6EE9-EF9D-4A86-BFC5-191C9D32BD04}" type="presOf" srcId="{7D87FE6A-0F99-41A0-BE72-807DF8C1F249}" destId="{72B547C3-F128-452E-8F34-20F4D823E6E8}" srcOrd="0" destOrd="0" presId="urn:microsoft.com/office/officeart/2005/8/layout/cycle1"/>
    <dgm:cxn modelId="{B57221A0-41FC-4ED7-9D18-9045548D0ECC}" type="presOf" srcId="{1DAA850C-FBFA-424F-B143-EE3929A7B1F2}" destId="{3075AF06-4798-43EF-88F1-C0293272FD1B}" srcOrd="0" destOrd="0" presId="urn:microsoft.com/office/officeart/2005/8/layout/cycle1"/>
    <dgm:cxn modelId="{5CDBBBF2-D491-485D-A4FB-B63057A06A29}" type="presOf" srcId="{A040192D-2A99-46FF-936C-9D6D9E50AA9F}" destId="{E481C45C-B741-4335-8776-7DDBC2A76E2B}" srcOrd="0" destOrd="0" presId="urn:microsoft.com/office/officeart/2005/8/layout/cycle1"/>
    <dgm:cxn modelId="{4C4A416E-7122-45CA-864A-28395542B0AB}" type="presOf" srcId="{AD48CE71-E332-4575-AF9B-9FB9B1D0D8E5}" destId="{70501A4B-B5DD-4AED-AC90-0F38BA997945}" srcOrd="0" destOrd="0" presId="urn:microsoft.com/office/officeart/2005/8/layout/cycle1"/>
    <dgm:cxn modelId="{AAF8511A-ED12-4CDB-BCA9-CC55505A4A4D}" type="presOf" srcId="{7C7570FD-A12D-4693-BD37-90F31055E4A8}" destId="{111FC6B3-6C84-439E-889E-2A4930B020B9}" srcOrd="0" destOrd="0" presId="urn:microsoft.com/office/officeart/2005/8/layout/cycle1"/>
    <dgm:cxn modelId="{D4E0AC2B-ECE4-4205-9190-CD6C4AE7854A}" srcId="{6F324304-8CC5-4A1D-80AA-41FE4F13A8B1}" destId="{7D87FE6A-0F99-41A0-BE72-807DF8C1F249}" srcOrd="4" destOrd="0" parTransId="{5A477029-3A35-4BD1-B64E-B58DBE8B4D52}" sibTransId="{7C7570FD-A12D-4693-BD37-90F31055E4A8}"/>
    <dgm:cxn modelId="{05C58E9B-B8BA-4094-A0BD-0C0CFA2355C6}" type="presOf" srcId="{7935DE1C-1FF6-4057-8BCE-8D3A8386F51A}" destId="{663AF570-7ADA-4F40-9158-1B9EA71F7AD4}" srcOrd="0" destOrd="0" presId="urn:microsoft.com/office/officeart/2005/8/layout/cycle1"/>
    <dgm:cxn modelId="{0E58B1B0-DE35-4639-9338-72C9A5A751E4}" type="presOf" srcId="{2CA16F8E-497C-4A09-B328-C4CC60AB2BE0}" destId="{BF693523-3800-455A-AC6C-C8F067165980}" srcOrd="0" destOrd="0" presId="urn:microsoft.com/office/officeart/2005/8/layout/cycle1"/>
    <dgm:cxn modelId="{37001B2E-1220-4150-93F9-38D58F07FCF9}" type="presOf" srcId="{29888C0B-F455-41A9-9C9A-7BAC34B99488}" destId="{8B8D92E3-5038-4CCB-B5E8-3F06F97CF1FC}" srcOrd="0" destOrd="0" presId="urn:microsoft.com/office/officeart/2005/8/layout/cycle1"/>
    <dgm:cxn modelId="{E1E89A84-F49F-4DC5-B607-4CF5D7EBDC70}" type="presOf" srcId="{5F8D6C95-89E1-44E0-A629-89944CB01EA9}" destId="{2E22008D-ABC7-43A1-856C-865C8D31616E}" srcOrd="0" destOrd="0" presId="urn:microsoft.com/office/officeart/2005/8/layout/cycle1"/>
    <dgm:cxn modelId="{BD78CC5C-3EA0-45AD-AB98-5D3F5DB48AD4}" srcId="{6F324304-8CC5-4A1D-80AA-41FE4F13A8B1}" destId="{5F8D6C95-89E1-44E0-A629-89944CB01EA9}" srcOrd="3" destOrd="0" parTransId="{D7862B9F-095A-478D-AEA6-986714C317E3}" sibTransId="{A040192D-2A99-46FF-936C-9D6D9E50AA9F}"/>
    <dgm:cxn modelId="{46753390-ADD7-48F9-8F39-B0502AE1F59C}" type="presOf" srcId="{8CCF2222-4F88-4627-8E7C-39BC15B8C94C}" destId="{83097643-FBF2-4C47-9EF6-E4C0ED16A466}" srcOrd="0" destOrd="0" presId="urn:microsoft.com/office/officeart/2005/8/layout/cycle1"/>
    <dgm:cxn modelId="{DA18F5C6-E67B-4C94-98E6-A87A30703770}" srcId="{6F324304-8CC5-4A1D-80AA-41FE4F13A8B1}" destId="{1DAA850C-FBFA-424F-B143-EE3929A7B1F2}" srcOrd="0" destOrd="0" parTransId="{667DA5C7-8C42-4950-9BA6-667A6BDB95E1}" sibTransId="{5B0E63C4-5700-4383-AEC5-DBCADD780BF8}"/>
    <dgm:cxn modelId="{5F4E1084-3119-4DF8-B1CE-6BF5A7638AB0}" srcId="{6F324304-8CC5-4A1D-80AA-41FE4F13A8B1}" destId="{7935DE1C-1FF6-4057-8BCE-8D3A8386F51A}" srcOrd="1" destOrd="0" parTransId="{49529445-65CF-4716-937B-091A36AC3746}" sibTransId="{F706D9A0-A09B-4BAF-B325-9BFC89ED05FB}"/>
    <dgm:cxn modelId="{757CA982-749B-44ED-A7FB-28B2F9BF1BCC}" type="presOf" srcId="{F706D9A0-A09B-4BAF-B325-9BFC89ED05FB}" destId="{2A17649B-9A78-4164-8813-CD0DE4F7F46A}" srcOrd="0" destOrd="0" presId="urn:microsoft.com/office/officeart/2005/8/layout/cycle1"/>
    <dgm:cxn modelId="{30B9AAFB-7EF5-4D4D-96B2-A72B7C68EBDA}" type="presParOf" srcId="{B19F8344-3FC0-406C-8D67-0D29174826A5}" destId="{3DC8990D-CD9B-4E70-8A33-6339A62BCA14}" srcOrd="0" destOrd="0" presId="urn:microsoft.com/office/officeart/2005/8/layout/cycle1"/>
    <dgm:cxn modelId="{F9E65BC7-80DC-4AAF-AD2B-1275A9F33F6B}" type="presParOf" srcId="{B19F8344-3FC0-406C-8D67-0D29174826A5}" destId="{3075AF06-4798-43EF-88F1-C0293272FD1B}" srcOrd="1" destOrd="0" presId="urn:microsoft.com/office/officeart/2005/8/layout/cycle1"/>
    <dgm:cxn modelId="{4196B9AE-2979-4155-AD0D-8D4B29702AA4}" type="presParOf" srcId="{B19F8344-3FC0-406C-8D67-0D29174826A5}" destId="{2DE3B0A1-DBF5-446B-9317-FCC705CE09AB}" srcOrd="2" destOrd="0" presId="urn:microsoft.com/office/officeart/2005/8/layout/cycle1"/>
    <dgm:cxn modelId="{FDDC0E76-84E2-49A6-9D8B-F83B88A07A04}" type="presParOf" srcId="{B19F8344-3FC0-406C-8D67-0D29174826A5}" destId="{6EBD652E-6E20-4231-90BA-A864D19550E1}" srcOrd="3" destOrd="0" presId="urn:microsoft.com/office/officeart/2005/8/layout/cycle1"/>
    <dgm:cxn modelId="{3952C525-CCDB-4E78-AF66-462F7E374861}" type="presParOf" srcId="{B19F8344-3FC0-406C-8D67-0D29174826A5}" destId="{663AF570-7ADA-4F40-9158-1B9EA71F7AD4}" srcOrd="4" destOrd="0" presId="urn:microsoft.com/office/officeart/2005/8/layout/cycle1"/>
    <dgm:cxn modelId="{E8FE9B28-E143-4C8F-88FB-9B2AD3EF7BF8}" type="presParOf" srcId="{B19F8344-3FC0-406C-8D67-0D29174826A5}" destId="{2A17649B-9A78-4164-8813-CD0DE4F7F46A}" srcOrd="5" destOrd="0" presId="urn:microsoft.com/office/officeart/2005/8/layout/cycle1"/>
    <dgm:cxn modelId="{C3A7B48B-F3E5-4583-A700-98D2D15DE505}" type="presParOf" srcId="{B19F8344-3FC0-406C-8D67-0D29174826A5}" destId="{E12DFEDB-DCCC-45CA-889D-886CBCFE2E95}" srcOrd="6" destOrd="0" presId="urn:microsoft.com/office/officeart/2005/8/layout/cycle1"/>
    <dgm:cxn modelId="{BE4C43CE-4861-4C41-A7C2-25C92DBDAE3F}" type="presParOf" srcId="{B19F8344-3FC0-406C-8D67-0D29174826A5}" destId="{BF693523-3800-455A-AC6C-C8F067165980}" srcOrd="7" destOrd="0" presId="urn:microsoft.com/office/officeart/2005/8/layout/cycle1"/>
    <dgm:cxn modelId="{E45218CB-DD0E-495F-AD71-F836AFB3551F}" type="presParOf" srcId="{B19F8344-3FC0-406C-8D67-0D29174826A5}" destId="{8B8D92E3-5038-4CCB-B5E8-3F06F97CF1FC}" srcOrd="8" destOrd="0" presId="urn:microsoft.com/office/officeart/2005/8/layout/cycle1"/>
    <dgm:cxn modelId="{71661F54-BB2B-4E78-B3BD-699EE27FDA60}" type="presParOf" srcId="{B19F8344-3FC0-406C-8D67-0D29174826A5}" destId="{EA0A57AF-1E37-4F16-9224-967F9266B09A}" srcOrd="9" destOrd="0" presId="urn:microsoft.com/office/officeart/2005/8/layout/cycle1"/>
    <dgm:cxn modelId="{2AAA517D-BC1D-47C6-B3B3-FDA39DE31A74}" type="presParOf" srcId="{B19F8344-3FC0-406C-8D67-0D29174826A5}" destId="{2E22008D-ABC7-43A1-856C-865C8D31616E}" srcOrd="10" destOrd="0" presId="urn:microsoft.com/office/officeart/2005/8/layout/cycle1"/>
    <dgm:cxn modelId="{FE32CE26-BC58-4F10-BD08-124D0756A212}" type="presParOf" srcId="{B19F8344-3FC0-406C-8D67-0D29174826A5}" destId="{E481C45C-B741-4335-8776-7DDBC2A76E2B}" srcOrd="11" destOrd="0" presId="urn:microsoft.com/office/officeart/2005/8/layout/cycle1"/>
    <dgm:cxn modelId="{9FDA3D1F-6A72-429D-8FAA-E22AA183374F}" type="presParOf" srcId="{B19F8344-3FC0-406C-8D67-0D29174826A5}" destId="{25FB1C44-6B7C-45A7-9B3D-B75A5311B8C4}" srcOrd="12" destOrd="0" presId="urn:microsoft.com/office/officeart/2005/8/layout/cycle1"/>
    <dgm:cxn modelId="{2B6919FA-70B0-4E68-9725-2E48895D3FF5}" type="presParOf" srcId="{B19F8344-3FC0-406C-8D67-0D29174826A5}" destId="{72B547C3-F128-452E-8F34-20F4D823E6E8}" srcOrd="13" destOrd="0" presId="urn:microsoft.com/office/officeart/2005/8/layout/cycle1"/>
    <dgm:cxn modelId="{F60B1E9C-6A3A-4630-A440-F28E08C99E54}" type="presParOf" srcId="{B19F8344-3FC0-406C-8D67-0D29174826A5}" destId="{111FC6B3-6C84-439E-889E-2A4930B020B9}" srcOrd="14" destOrd="0" presId="urn:microsoft.com/office/officeart/2005/8/layout/cycle1"/>
    <dgm:cxn modelId="{0237C132-C574-471C-A639-6DF13B9E788A}" type="presParOf" srcId="{B19F8344-3FC0-406C-8D67-0D29174826A5}" destId="{A0062C8A-4F0D-498A-B0D2-1446B21E323E}" srcOrd="15" destOrd="0" presId="urn:microsoft.com/office/officeart/2005/8/layout/cycle1"/>
    <dgm:cxn modelId="{2F518864-7E21-40C9-B173-31580501BC42}" type="presParOf" srcId="{B19F8344-3FC0-406C-8D67-0D29174826A5}" destId="{83097643-FBF2-4C47-9EF6-E4C0ED16A466}" srcOrd="16" destOrd="0" presId="urn:microsoft.com/office/officeart/2005/8/layout/cycle1"/>
    <dgm:cxn modelId="{A88E84B9-CE56-4F86-9945-34E9A65EE882}" type="presParOf" srcId="{B19F8344-3FC0-406C-8D67-0D29174826A5}" destId="{70501A4B-B5DD-4AED-AC90-0F38BA997945}"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89A1D-5BA1-4ACC-912D-5B6F20667727}" type="doc">
      <dgm:prSet loTypeId="urn:microsoft.com/office/officeart/2005/8/layout/cycle1" loCatId="cycle" qsTypeId="urn:microsoft.com/office/officeart/2005/8/quickstyle/3d2" qsCatId="3D" csTypeId="urn:microsoft.com/office/officeart/2005/8/colors/accent2_2" csCatId="accent2" phldr="1"/>
      <dgm:spPr/>
      <dgm:t>
        <a:bodyPr/>
        <a:lstStyle/>
        <a:p>
          <a:endParaRPr lang="es-ES"/>
        </a:p>
      </dgm:t>
    </dgm:pt>
    <dgm:pt modelId="{2C83BE44-AEC1-4895-9134-FF6508105785}">
      <dgm:prSet phldrT="[Texto]" custT="1"/>
      <dgm:spPr/>
      <dgm:t>
        <a:bodyPr/>
        <a:lstStyle/>
        <a:p>
          <a:r>
            <a:rPr lang="es-ES" sz="2400" dirty="0" smtClean="0"/>
            <a:t>Lenguaje de alto  nivel</a:t>
          </a:r>
          <a:endParaRPr lang="es-ES" sz="2400" dirty="0"/>
        </a:p>
      </dgm:t>
    </dgm:pt>
    <dgm:pt modelId="{54E2E7EC-E49A-4730-84A2-BC78EE61A58B}" type="parTrans" cxnId="{27D90E45-DA86-4BDE-B6AA-7DF2E852E8A5}">
      <dgm:prSet/>
      <dgm:spPr/>
      <dgm:t>
        <a:bodyPr/>
        <a:lstStyle/>
        <a:p>
          <a:endParaRPr lang="es-ES" sz="1600"/>
        </a:p>
      </dgm:t>
    </dgm:pt>
    <dgm:pt modelId="{6BD26934-7251-411A-A5F9-C25FC54828CD}" type="sibTrans" cxnId="{27D90E45-DA86-4BDE-B6AA-7DF2E852E8A5}">
      <dgm:prSet/>
      <dgm:spPr/>
      <dgm:t>
        <a:bodyPr/>
        <a:lstStyle/>
        <a:p>
          <a:endParaRPr lang="es-ES" sz="1600"/>
        </a:p>
      </dgm:t>
    </dgm:pt>
    <dgm:pt modelId="{529D8462-580C-4465-B8E3-B14AB6965D51}">
      <dgm:prSet phldrT="[Texto]" custT="1"/>
      <dgm:spPr/>
      <dgm:t>
        <a:bodyPr/>
        <a:lstStyle/>
        <a:p>
          <a:r>
            <a:rPr lang="es-ES" sz="2400" i="0" dirty="0" smtClean="0"/>
            <a:t>Herramientas para crear gráficos y diagramas</a:t>
          </a:r>
          <a:endParaRPr lang="es-ES" sz="2400" i="0" dirty="0"/>
        </a:p>
      </dgm:t>
    </dgm:pt>
    <dgm:pt modelId="{A06B0074-F87C-4CAA-985D-D0773551C087}" type="parTrans" cxnId="{721DB33F-DA8F-4A0F-A3CD-E13C60375A08}">
      <dgm:prSet/>
      <dgm:spPr/>
      <dgm:t>
        <a:bodyPr/>
        <a:lstStyle/>
        <a:p>
          <a:endParaRPr lang="es-ES" sz="1600"/>
        </a:p>
      </dgm:t>
    </dgm:pt>
    <dgm:pt modelId="{B5A0BDDC-A9B4-4405-80A8-238B1DABCFB6}" type="sibTrans" cxnId="{721DB33F-DA8F-4A0F-A3CD-E13C60375A08}">
      <dgm:prSet/>
      <dgm:spPr/>
      <dgm:t>
        <a:bodyPr/>
        <a:lstStyle/>
        <a:p>
          <a:endParaRPr lang="es-ES" sz="1600"/>
        </a:p>
      </dgm:t>
    </dgm:pt>
    <dgm:pt modelId="{E65816BD-8830-469E-9097-E0D8512B0302}">
      <dgm:prSet phldrT="[Texto]" custT="1"/>
      <dgm:spPr/>
      <dgm:t>
        <a:bodyPr/>
        <a:lstStyle/>
        <a:p>
          <a:r>
            <a:rPr lang="es-ES" sz="2400" dirty="0" smtClean="0"/>
            <a:t>Herramientas para crear interfaces de usuario</a:t>
          </a:r>
          <a:endParaRPr lang="es-ES" sz="2400" dirty="0"/>
        </a:p>
      </dgm:t>
    </dgm:pt>
    <dgm:pt modelId="{35E75FC6-E294-4774-A772-CA4380D9A536}" type="parTrans" cxnId="{62CB882A-390B-418C-AD19-59ADA5506919}">
      <dgm:prSet/>
      <dgm:spPr/>
      <dgm:t>
        <a:bodyPr/>
        <a:lstStyle/>
        <a:p>
          <a:endParaRPr lang="es-ES" sz="1600"/>
        </a:p>
      </dgm:t>
    </dgm:pt>
    <dgm:pt modelId="{7AC2CAAD-397E-4353-BF97-C94491A216A0}" type="sibTrans" cxnId="{62CB882A-390B-418C-AD19-59ADA5506919}">
      <dgm:prSet/>
      <dgm:spPr/>
      <dgm:t>
        <a:bodyPr/>
        <a:lstStyle/>
        <a:p>
          <a:endParaRPr lang="es-ES" sz="1600"/>
        </a:p>
      </dgm:t>
    </dgm:pt>
    <dgm:pt modelId="{26315446-CD75-4D64-A645-110773E08738}">
      <dgm:prSet phldrT="[Texto]" custT="1"/>
      <dgm:spPr/>
      <dgm:t>
        <a:bodyPr/>
        <a:lstStyle/>
        <a:p>
          <a:r>
            <a:rPr lang="es-ES" sz="2400" dirty="0" err="1" smtClean="0"/>
            <a:t>Toolboxes</a:t>
          </a:r>
          <a:r>
            <a:rPr lang="es-ES" sz="2400" dirty="0" smtClean="0"/>
            <a:t> de aplicación científica y de ingeniería</a:t>
          </a:r>
          <a:endParaRPr lang="es-ES" sz="2400" dirty="0"/>
        </a:p>
      </dgm:t>
    </dgm:pt>
    <dgm:pt modelId="{6E68F8EE-88FE-465F-954F-6CE01F84E550}" type="parTrans" cxnId="{260C2AA8-F421-46C3-95B9-EB36FFDAA38A}">
      <dgm:prSet/>
      <dgm:spPr/>
      <dgm:t>
        <a:bodyPr/>
        <a:lstStyle/>
        <a:p>
          <a:endParaRPr lang="es-ES" sz="1600"/>
        </a:p>
      </dgm:t>
    </dgm:pt>
    <dgm:pt modelId="{C70BC19F-7EF4-4257-B7B1-D765ACCB2E1F}" type="sibTrans" cxnId="{260C2AA8-F421-46C3-95B9-EB36FFDAA38A}">
      <dgm:prSet/>
      <dgm:spPr/>
      <dgm:t>
        <a:bodyPr/>
        <a:lstStyle/>
        <a:p>
          <a:endParaRPr lang="es-ES" sz="1600"/>
        </a:p>
      </dgm:t>
    </dgm:pt>
    <dgm:pt modelId="{B83ABB62-7F27-423B-A644-83DFD00A3837}" type="pres">
      <dgm:prSet presAssocID="{BD789A1D-5BA1-4ACC-912D-5B6F20667727}" presName="cycle" presStyleCnt="0">
        <dgm:presLayoutVars>
          <dgm:dir/>
          <dgm:resizeHandles val="exact"/>
        </dgm:presLayoutVars>
      </dgm:prSet>
      <dgm:spPr/>
      <dgm:t>
        <a:bodyPr/>
        <a:lstStyle/>
        <a:p>
          <a:endParaRPr lang="es-ES"/>
        </a:p>
      </dgm:t>
    </dgm:pt>
    <dgm:pt modelId="{12BB511D-FA02-41DA-947F-F1CCA663B904}" type="pres">
      <dgm:prSet presAssocID="{2C83BE44-AEC1-4895-9134-FF6508105785}" presName="dummy" presStyleCnt="0"/>
      <dgm:spPr/>
    </dgm:pt>
    <dgm:pt modelId="{9D139B62-2BFC-480A-8BC2-77445E7503A9}" type="pres">
      <dgm:prSet presAssocID="{2C83BE44-AEC1-4895-9134-FF6508105785}" presName="node" presStyleLbl="revTx" presStyleIdx="0" presStyleCnt="4">
        <dgm:presLayoutVars>
          <dgm:bulletEnabled val="1"/>
        </dgm:presLayoutVars>
      </dgm:prSet>
      <dgm:spPr/>
      <dgm:t>
        <a:bodyPr/>
        <a:lstStyle/>
        <a:p>
          <a:endParaRPr lang="es-ES"/>
        </a:p>
      </dgm:t>
    </dgm:pt>
    <dgm:pt modelId="{A7F11E4B-AB7B-4CB5-8024-A4BE09FA086F}" type="pres">
      <dgm:prSet presAssocID="{6BD26934-7251-411A-A5F9-C25FC54828CD}" presName="sibTrans" presStyleLbl="node1" presStyleIdx="0" presStyleCnt="4"/>
      <dgm:spPr/>
      <dgm:t>
        <a:bodyPr/>
        <a:lstStyle/>
        <a:p>
          <a:endParaRPr lang="es-ES"/>
        </a:p>
      </dgm:t>
    </dgm:pt>
    <dgm:pt modelId="{A13528A0-0738-47F2-BC29-A9321D9CD9A5}" type="pres">
      <dgm:prSet presAssocID="{529D8462-580C-4465-B8E3-B14AB6965D51}" presName="dummy" presStyleCnt="0"/>
      <dgm:spPr/>
    </dgm:pt>
    <dgm:pt modelId="{E05C33B1-772C-444C-85E4-3EF6CCFC3DBA}" type="pres">
      <dgm:prSet presAssocID="{529D8462-580C-4465-B8E3-B14AB6965D51}" presName="node" presStyleLbl="revTx" presStyleIdx="1" presStyleCnt="4">
        <dgm:presLayoutVars>
          <dgm:bulletEnabled val="1"/>
        </dgm:presLayoutVars>
      </dgm:prSet>
      <dgm:spPr/>
      <dgm:t>
        <a:bodyPr/>
        <a:lstStyle/>
        <a:p>
          <a:endParaRPr lang="es-ES"/>
        </a:p>
      </dgm:t>
    </dgm:pt>
    <dgm:pt modelId="{CAB46317-3292-4F86-BB19-176C342CF008}" type="pres">
      <dgm:prSet presAssocID="{B5A0BDDC-A9B4-4405-80A8-238B1DABCFB6}" presName="sibTrans" presStyleLbl="node1" presStyleIdx="1" presStyleCnt="4"/>
      <dgm:spPr/>
      <dgm:t>
        <a:bodyPr/>
        <a:lstStyle/>
        <a:p>
          <a:endParaRPr lang="es-ES"/>
        </a:p>
      </dgm:t>
    </dgm:pt>
    <dgm:pt modelId="{FD88A478-018F-4743-9320-C04C654A580B}" type="pres">
      <dgm:prSet presAssocID="{E65816BD-8830-469E-9097-E0D8512B0302}" presName="dummy" presStyleCnt="0"/>
      <dgm:spPr/>
    </dgm:pt>
    <dgm:pt modelId="{00C2ED22-BC14-4B98-A7EA-2D958292ED45}" type="pres">
      <dgm:prSet presAssocID="{E65816BD-8830-469E-9097-E0D8512B0302}" presName="node" presStyleLbl="revTx" presStyleIdx="2" presStyleCnt="4">
        <dgm:presLayoutVars>
          <dgm:bulletEnabled val="1"/>
        </dgm:presLayoutVars>
      </dgm:prSet>
      <dgm:spPr/>
      <dgm:t>
        <a:bodyPr/>
        <a:lstStyle/>
        <a:p>
          <a:endParaRPr lang="es-ES"/>
        </a:p>
      </dgm:t>
    </dgm:pt>
    <dgm:pt modelId="{E81F0F8F-84F7-40B7-85AD-BCE95E56296A}" type="pres">
      <dgm:prSet presAssocID="{7AC2CAAD-397E-4353-BF97-C94491A216A0}" presName="sibTrans" presStyleLbl="node1" presStyleIdx="2" presStyleCnt="4"/>
      <dgm:spPr/>
      <dgm:t>
        <a:bodyPr/>
        <a:lstStyle/>
        <a:p>
          <a:endParaRPr lang="es-ES"/>
        </a:p>
      </dgm:t>
    </dgm:pt>
    <dgm:pt modelId="{7672488A-0D64-46E3-9FFB-6DC6D319B9C6}" type="pres">
      <dgm:prSet presAssocID="{26315446-CD75-4D64-A645-110773E08738}" presName="dummy" presStyleCnt="0"/>
      <dgm:spPr/>
    </dgm:pt>
    <dgm:pt modelId="{D005D681-5AA4-4CF6-A8DC-CC3B6D49695F}" type="pres">
      <dgm:prSet presAssocID="{26315446-CD75-4D64-A645-110773E08738}" presName="node" presStyleLbl="revTx" presStyleIdx="3" presStyleCnt="4">
        <dgm:presLayoutVars>
          <dgm:bulletEnabled val="1"/>
        </dgm:presLayoutVars>
      </dgm:prSet>
      <dgm:spPr/>
      <dgm:t>
        <a:bodyPr/>
        <a:lstStyle/>
        <a:p>
          <a:endParaRPr lang="es-ES"/>
        </a:p>
      </dgm:t>
    </dgm:pt>
    <dgm:pt modelId="{2D4841E7-ED54-4B17-B436-8A395F8311F2}" type="pres">
      <dgm:prSet presAssocID="{C70BC19F-7EF4-4257-B7B1-D765ACCB2E1F}" presName="sibTrans" presStyleLbl="node1" presStyleIdx="3" presStyleCnt="4"/>
      <dgm:spPr/>
      <dgm:t>
        <a:bodyPr/>
        <a:lstStyle/>
        <a:p>
          <a:endParaRPr lang="es-ES"/>
        </a:p>
      </dgm:t>
    </dgm:pt>
  </dgm:ptLst>
  <dgm:cxnLst>
    <dgm:cxn modelId="{94445F68-5861-4F83-9589-9F130CD6E7CE}" type="presOf" srcId="{E65816BD-8830-469E-9097-E0D8512B0302}" destId="{00C2ED22-BC14-4B98-A7EA-2D958292ED45}" srcOrd="0" destOrd="0" presId="urn:microsoft.com/office/officeart/2005/8/layout/cycle1"/>
    <dgm:cxn modelId="{721DB33F-DA8F-4A0F-A3CD-E13C60375A08}" srcId="{BD789A1D-5BA1-4ACC-912D-5B6F20667727}" destId="{529D8462-580C-4465-B8E3-B14AB6965D51}" srcOrd="1" destOrd="0" parTransId="{A06B0074-F87C-4CAA-985D-D0773551C087}" sibTransId="{B5A0BDDC-A9B4-4405-80A8-238B1DABCFB6}"/>
    <dgm:cxn modelId="{FDD05806-B782-46F6-A353-0EA26CB1FBF3}" type="presOf" srcId="{529D8462-580C-4465-B8E3-B14AB6965D51}" destId="{E05C33B1-772C-444C-85E4-3EF6CCFC3DBA}" srcOrd="0" destOrd="0" presId="urn:microsoft.com/office/officeart/2005/8/layout/cycle1"/>
    <dgm:cxn modelId="{27D90E45-DA86-4BDE-B6AA-7DF2E852E8A5}" srcId="{BD789A1D-5BA1-4ACC-912D-5B6F20667727}" destId="{2C83BE44-AEC1-4895-9134-FF6508105785}" srcOrd="0" destOrd="0" parTransId="{54E2E7EC-E49A-4730-84A2-BC78EE61A58B}" sibTransId="{6BD26934-7251-411A-A5F9-C25FC54828CD}"/>
    <dgm:cxn modelId="{5A84D161-46AE-4F71-A3D1-8B07631FC07A}" type="presOf" srcId="{B5A0BDDC-A9B4-4405-80A8-238B1DABCFB6}" destId="{CAB46317-3292-4F86-BB19-176C342CF008}" srcOrd="0" destOrd="0" presId="urn:microsoft.com/office/officeart/2005/8/layout/cycle1"/>
    <dgm:cxn modelId="{EBCB59B3-A175-443A-B331-3D72E9E39E08}" type="presOf" srcId="{26315446-CD75-4D64-A645-110773E08738}" destId="{D005D681-5AA4-4CF6-A8DC-CC3B6D49695F}" srcOrd="0" destOrd="0" presId="urn:microsoft.com/office/officeart/2005/8/layout/cycle1"/>
    <dgm:cxn modelId="{0831F11B-FBE3-4A96-A1C6-9BAEA09989C6}" type="presOf" srcId="{7AC2CAAD-397E-4353-BF97-C94491A216A0}" destId="{E81F0F8F-84F7-40B7-85AD-BCE95E56296A}" srcOrd="0" destOrd="0" presId="urn:microsoft.com/office/officeart/2005/8/layout/cycle1"/>
    <dgm:cxn modelId="{9857990D-C1AE-41EB-9DB0-D78700809A15}" type="presOf" srcId="{BD789A1D-5BA1-4ACC-912D-5B6F20667727}" destId="{B83ABB62-7F27-423B-A644-83DFD00A3837}" srcOrd="0" destOrd="0" presId="urn:microsoft.com/office/officeart/2005/8/layout/cycle1"/>
    <dgm:cxn modelId="{8CD2C2A8-DCFB-4C53-9251-6C80D06CA265}" type="presOf" srcId="{6BD26934-7251-411A-A5F9-C25FC54828CD}" destId="{A7F11E4B-AB7B-4CB5-8024-A4BE09FA086F}" srcOrd="0" destOrd="0" presId="urn:microsoft.com/office/officeart/2005/8/layout/cycle1"/>
    <dgm:cxn modelId="{01DBFB7D-FB97-40A9-B643-DB4E752BD173}" type="presOf" srcId="{2C83BE44-AEC1-4895-9134-FF6508105785}" destId="{9D139B62-2BFC-480A-8BC2-77445E7503A9}" srcOrd="0" destOrd="0" presId="urn:microsoft.com/office/officeart/2005/8/layout/cycle1"/>
    <dgm:cxn modelId="{260C2AA8-F421-46C3-95B9-EB36FFDAA38A}" srcId="{BD789A1D-5BA1-4ACC-912D-5B6F20667727}" destId="{26315446-CD75-4D64-A645-110773E08738}" srcOrd="3" destOrd="0" parTransId="{6E68F8EE-88FE-465F-954F-6CE01F84E550}" sibTransId="{C70BC19F-7EF4-4257-B7B1-D765ACCB2E1F}"/>
    <dgm:cxn modelId="{F2AFDA66-0A36-4A70-9355-3180302E0753}" type="presOf" srcId="{C70BC19F-7EF4-4257-B7B1-D765ACCB2E1F}" destId="{2D4841E7-ED54-4B17-B436-8A395F8311F2}" srcOrd="0" destOrd="0" presId="urn:microsoft.com/office/officeart/2005/8/layout/cycle1"/>
    <dgm:cxn modelId="{62CB882A-390B-418C-AD19-59ADA5506919}" srcId="{BD789A1D-5BA1-4ACC-912D-5B6F20667727}" destId="{E65816BD-8830-469E-9097-E0D8512B0302}" srcOrd="2" destOrd="0" parTransId="{35E75FC6-E294-4774-A772-CA4380D9A536}" sibTransId="{7AC2CAAD-397E-4353-BF97-C94491A216A0}"/>
    <dgm:cxn modelId="{B8259659-B11A-45E6-AA6F-C100F4C2B751}" type="presParOf" srcId="{B83ABB62-7F27-423B-A644-83DFD00A3837}" destId="{12BB511D-FA02-41DA-947F-F1CCA663B904}" srcOrd="0" destOrd="0" presId="urn:microsoft.com/office/officeart/2005/8/layout/cycle1"/>
    <dgm:cxn modelId="{329D95B9-3221-4727-A360-2D752DD0C903}" type="presParOf" srcId="{B83ABB62-7F27-423B-A644-83DFD00A3837}" destId="{9D139B62-2BFC-480A-8BC2-77445E7503A9}" srcOrd="1" destOrd="0" presId="urn:microsoft.com/office/officeart/2005/8/layout/cycle1"/>
    <dgm:cxn modelId="{201F4C80-D921-4819-9BB8-B4F6B7027516}" type="presParOf" srcId="{B83ABB62-7F27-423B-A644-83DFD00A3837}" destId="{A7F11E4B-AB7B-4CB5-8024-A4BE09FA086F}" srcOrd="2" destOrd="0" presId="urn:microsoft.com/office/officeart/2005/8/layout/cycle1"/>
    <dgm:cxn modelId="{0E6090B8-7A49-43B5-9D47-47E75A03BC67}" type="presParOf" srcId="{B83ABB62-7F27-423B-A644-83DFD00A3837}" destId="{A13528A0-0738-47F2-BC29-A9321D9CD9A5}" srcOrd="3" destOrd="0" presId="urn:microsoft.com/office/officeart/2005/8/layout/cycle1"/>
    <dgm:cxn modelId="{6618CD96-490A-4AED-BF64-7589CD1C1570}" type="presParOf" srcId="{B83ABB62-7F27-423B-A644-83DFD00A3837}" destId="{E05C33B1-772C-444C-85E4-3EF6CCFC3DBA}" srcOrd="4" destOrd="0" presId="urn:microsoft.com/office/officeart/2005/8/layout/cycle1"/>
    <dgm:cxn modelId="{52E3024A-ECF0-4524-A1FE-70CE3D86F926}" type="presParOf" srcId="{B83ABB62-7F27-423B-A644-83DFD00A3837}" destId="{CAB46317-3292-4F86-BB19-176C342CF008}" srcOrd="5" destOrd="0" presId="urn:microsoft.com/office/officeart/2005/8/layout/cycle1"/>
    <dgm:cxn modelId="{A9B702FD-8378-4E20-B267-BF41CF26E58B}" type="presParOf" srcId="{B83ABB62-7F27-423B-A644-83DFD00A3837}" destId="{FD88A478-018F-4743-9320-C04C654A580B}" srcOrd="6" destOrd="0" presId="urn:microsoft.com/office/officeart/2005/8/layout/cycle1"/>
    <dgm:cxn modelId="{10124EC8-B909-4BA2-A4EB-9D855C979FAF}" type="presParOf" srcId="{B83ABB62-7F27-423B-A644-83DFD00A3837}" destId="{00C2ED22-BC14-4B98-A7EA-2D958292ED45}" srcOrd="7" destOrd="0" presId="urn:microsoft.com/office/officeart/2005/8/layout/cycle1"/>
    <dgm:cxn modelId="{DB9BE9C1-5716-4E41-96A4-D91CE29687A1}" type="presParOf" srcId="{B83ABB62-7F27-423B-A644-83DFD00A3837}" destId="{E81F0F8F-84F7-40B7-85AD-BCE95E56296A}" srcOrd="8" destOrd="0" presId="urn:microsoft.com/office/officeart/2005/8/layout/cycle1"/>
    <dgm:cxn modelId="{A23114A0-3D7E-422A-B157-9A2EFB21409D}" type="presParOf" srcId="{B83ABB62-7F27-423B-A644-83DFD00A3837}" destId="{7672488A-0D64-46E3-9FFB-6DC6D319B9C6}" srcOrd="9" destOrd="0" presId="urn:microsoft.com/office/officeart/2005/8/layout/cycle1"/>
    <dgm:cxn modelId="{6B889F00-84CF-400E-AF09-17A7873BBF54}" type="presParOf" srcId="{B83ABB62-7F27-423B-A644-83DFD00A3837}" destId="{D005D681-5AA4-4CF6-A8DC-CC3B6D49695F}" srcOrd="10" destOrd="0" presId="urn:microsoft.com/office/officeart/2005/8/layout/cycle1"/>
    <dgm:cxn modelId="{20C1563E-FFE4-493D-A6B5-77EDBCDD3101}" type="presParOf" srcId="{B83ABB62-7F27-423B-A644-83DFD00A3837}" destId="{2D4841E7-ED54-4B17-B436-8A395F8311F2}"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F9B73E-1E90-4826-A568-90AA1F0F5EB8}"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s-ES"/>
        </a:p>
      </dgm:t>
    </dgm:pt>
    <dgm:pt modelId="{99608918-F13C-4387-9916-0FC8271E27D9}">
      <dgm:prSet phldrT="[Texto]"/>
      <dgm:spPr/>
      <dgm:t>
        <a:bodyPr/>
        <a:lstStyle/>
        <a:p>
          <a:r>
            <a:rPr lang="es-EC" b="1" dirty="0" smtClean="0">
              <a:latin typeface="Arial" panose="020B0604020202020204" pitchFamily="34" charset="0"/>
              <a:ea typeface="Inconsolata"/>
            </a:rPr>
            <a:t>1</a:t>
          </a:r>
          <a:endParaRPr lang="es-ES" dirty="0"/>
        </a:p>
      </dgm:t>
    </dgm:pt>
    <dgm:pt modelId="{DA6853BF-C15A-4099-BFB7-1ADFEDA1A8A7}" type="parTrans" cxnId="{B272FA10-D13C-4812-8EFB-4F5DA2496559}">
      <dgm:prSet/>
      <dgm:spPr/>
      <dgm:t>
        <a:bodyPr/>
        <a:lstStyle/>
        <a:p>
          <a:endParaRPr lang="es-ES"/>
        </a:p>
      </dgm:t>
    </dgm:pt>
    <dgm:pt modelId="{B346EBD5-E700-4B39-ABB0-8275BE5C0754}" type="sibTrans" cxnId="{B272FA10-D13C-4812-8EFB-4F5DA2496559}">
      <dgm:prSet/>
      <dgm:spPr/>
      <dgm:t>
        <a:bodyPr/>
        <a:lstStyle/>
        <a:p>
          <a:endParaRPr lang="es-ES"/>
        </a:p>
      </dgm:t>
    </dgm:pt>
    <dgm:pt modelId="{49CDAFCB-1237-4FF0-A3DF-D0EF08605027}">
      <dgm:prSet/>
      <dgm:spPr/>
      <dgm:t>
        <a:bodyPr/>
        <a:lstStyle/>
        <a:p>
          <a:r>
            <a:rPr lang="es-ES" b="1" dirty="0" smtClean="0">
              <a:latin typeface="Arial" panose="020B0604020202020204" pitchFamily="34" charset="0"/>
              <a:ea typeface="Inconsolata"/>
            </a:rPr>
            <a:t>2</a:t>
          </a:r>
        </a:p>
      </dgm:t>
    </dgm:pt>
    <dgm:pt modelId="{660EF15D-0025-41FF-92EC-40288D4E2BE5}" type="parTrans" cxnId="{070E49EB-085D-4943-B060-E2669D9EAEBD}">
      <dgm:prSet/>
      <dgm:spPr/>
      <dgm:t>
        <a:bodyPr/>
        <a:lstStyle/>
        <a:p>
          <a:endParaRPr lang="es-ES"/>
        </a:p>
      </dgm:t>
    </dgm:pt>
    <dgm:pt modelId="{52ED750D-7B65-439F-B14B-F0B67CC27874}" type="sibTrans" cxnId="{070E49EB-085D-4943-B060-E2669D9EAEBD}">
      <dgm:prSet/>
      <dgm:spPr/>
      <dgm:t>
        <a:bodyPr/>
        <a:lstStyle/>
        <a:p>
          <a:endParaRPr lang="es-ES"/>
        </a:p>
      </dgm:t>
    </dgm:pt>
    <dgm:pt modelId="{55EB9812-A607-4FC1-99C9-9FB8CBA209AD}">
      <dgm:prSet/>
      <dgm:spPr/>
      <dgm:t>
        <a:bodyPr/>
        <a:lstStyle/>
        <a:p>
          <a:r>
            <a:rPr lang="es-EC" b="1" dirty="0" smtClean="0">
              <a:latin typeface="Arial" panose="020B0604020202020204" pitchFamily="34" charset="0"/>
              <a:ea typeface="Inconsolata"/>
              <a:cs typeface="Times New Roman" panose="02020603050405020304" pitchFamily="18" charset="0"/>
            </a:rPr>
            <a:t>3</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CC000598-4665-4CFA-BF0E-4FA64452FD96}" type="parTrans" cxnId="{5FB5668B-BA17-4020-BBF5-1C44D6B0FCB5}">
      <dgm:prSet/>
      <dgm:spPr/>
      <dgm:t>
        <a:bodyPr/>
        <a:lstStyle/>
        <a:p>
          <a:endParaRPr lang="es-ES"/>
        </a:p>
      </dgm:t>
    </dgm:pt>
    <dgm:pt modelId="{ADFF8720-C931-4695-B050-20F9AC878938}" type="sibTrans" cxnId="{5FB5668B-BA17-4020-BBF5-1C44D6B0FCB5}">
      <dgm:prSet/>
      <dgm:spPr/>
      <dgm:t>
        <a:bodyPr/>
        <a:lstStyle/>
        <a:p>
          <a:endParaRPr lang="es-ES"/>
        </a:p>
      </dgm:t>
    </dgm:pt>
    <dgm:pt modelId="{92CE21BC-4792-4F2C-B8FC-3F20FA8ECC9A}">
      <dgm:prSet/>
      <dgm:spPr/>
      <dgm:t>
        <a:bodyPr/>
        <a:lstStyle/>
        <a:p>
          <a:r>
            <a:rPr lang="es-EC" b="1"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dirty="0">
            <a:latin typeface="Calibri" panose="020F0502020204030204" pitchFamily="34" charset="0"/>
            <a:ea typeface="Calibri" panose="020F0502020204030204" pitchFamily="34" charset="0"/>
            <a:cs typeface="Times New Roman" panose="02020603050405020304" pitchFamily="18" charset="0"/>
          </a:endParaRPr>
        </a:p>
      </dgm:t>
    </dgm:pt>
    <dgm:pt modelId="{5AB4C0B3-2593-4AD6-A505-833A931E4787}" type="parTrans" cxnId="{3913625F-34EC-4882-BC84-E030A60AB805}">
      <dgm:prSet/>
      <dgm:spPr/>
      <dgm:t>
        <a:bodyPr/>
        <a:lstStyle/>
        <a:p>
          <a:endParaRPr lang="es-ES"/>
        </a:p>
      </dgm:t>
    </dgm:pt>
    <dgm:pt modelId="{0EC53774-8ADF-461A-A687-4F2DB42C73A2}" type="sibTrans" cxnId="{3913625F-34EC-4882-BC84-E030A60AB805}">
      <dgm:prSet/>
      <dgm:spPr/>
      <dgm:t>
        <a:bodyPr/>
        <a:lstStyle/>
        <a:p>
          <a:endParaRPr lang="es-ES"/>
        </a:p>
      </dgm:t>
    </dgm:pt>
    <dgm:pt modelId="{0784CFB6-031D-4AB1-91CB-D0FE9345C06A}">
      <dgm:prSet/>
      <dgm:spPr/>
      <dgm:t>
        <a:bodyPr/>
        <a:lstStyle/>
        <a:p>
          <a:r>
            <a:rPr lang="es-EC" b="1" dirty="0" smtClean="0">
              <a:latin typeface="Arial" panose="020B0604020202020204" pitchFamily="34" charset="0"/>
              <a:ea typeface="Inconsolata"/>
            </a:rPr>
            <a:t>5</a:t>
          </a:r>
        </a:p>
      </dgm:t>
    </dgm:pt>
    <dgm:pt modelId="{FB5F9E0D-0C41-4969-BEFB-4E0BAC35D53B}" type="parTrans" cxnId="{C0CA9FC9-A3EF-4CE1-8500-D1CD1DC1BB99}">
      <dgm:prSet/>
      <dgm:spPr/>
      <dgm:t>
        <a:bodyPr/>
        <a:lstStyle/>
        <a:p>
          <a:endParaRPr lang="es-ES"/>
        </a:p>
      </dgm:t>
    </dgm:pt>
    <dgm:pt modelId="{53B01976-67B3-40AB-BA57-66A3B35B931B}" type="sibTrans" cxnId="{C0CA9FC9-A3EF-4CE1-8500-D1CD1DC1BB99}">
      <dgm:prSet/>
      <dgm:spPr/>
      <dgm:t>
        <a:bodyPr/>
        <a:lstStyle/>
        <a:p>
          <a:endParaRPr lang="es-ES"/>
        </a:p>
      </dgm:t>
    </dgm:pt>
    <dgm:pt modelId="{38C301F4-D76D-4321-811A-922D53734149}">
      <dgm:prSet/>
      <dgm:spPr/>
      <dgm:t>
        <a:bodyPr/>
        <a:lstStyle/>
        <a:p>
          <a:r>
            <a:rPr lang="es-EC" b="1" dirty="0" smtClean="0">
              <a:latin typeface="Arial" panose="020B0604020202020204" pitchFamily="34" charset="0"/>
              <a:ea typeface="Inconsolata"/>
            </a:rPr>
            <a:t>6</a:t>
          </a:r>
          <a:endParaRPr lang="es-ES" dirty="0">
            <a:effectLst/>
            <a:latin typeface="Times New Roman" panose="02020603050405020304" pitchFamily="18" charset="0"/>
            <a:ea typeface="Times New Roman" panose="02020603050405020304" pitchFamily="18" charset="0"/>
          </a:endParaRPr>
        </a:p>
      </dgm:t>
    </dgm:pt>
    <dgm:pt modelId="{217BCE34-B9C9-4BAF-80C0-8314DB89ABF1}" type="parTrans" cxnId="{F77EA06D-2ECA-4D0E-9631-C55303988288}">
      <dgm:prSet/>
      <dgm:spPr/>
      <dgm:t>
        <a:bodyPr/>
        <a:lstStyle/>
        <a:p>
          <a:endParaRPr lang="es-ES"/>
        </a:p>
      </dgm:t>
    </dgm:pt>
    <dgm:pt modelId="{E4DA2852-D6E0-4225-9061-738A250FA433}" type="sibTrans" cxnId="{F77EA06D-2ECA-4D0E-9631-C55303988288}">
      <dgm:prSet/>
      <dgm:spPr/>
      <dgm:t>
        <a:bodyPr/>
        <a:lstStyle/>
        <a:p>
          <a:endParaRPr lang="es-ES"/>
        </a:p>
      </dgm:t>
    </dgm:pt>
    <dgm:pt modelId="{E14BF83A-A040-4B7B-AD26-4AF16BC9DD9D}">
      <dgm:prSet phldrT="[Texto]" custT="1"/>
      <dgm:spPr/>
      <dgm:t>
        <a:bodyPr/>
        <a:lstStyle/>
        <a:p>
          <a:r>
            <a:rPr lang="es-EC" sz="2000" b="0" dirty="0" smtClean="0">
              <a:latin typeface="Arial" panose="020B0604020202020204" pitchFamily="34" charset="0"/>
              <a:ea typeface="Inconsolata"/>
            </a:rPr>
            <a:t>Imita como una persona toma decisiones</a:t>
          </a:r>
          <a:endParaRPr lang="es-ES" sz="2000" b="0" dirty="0"/>
        </a:p>
      </dgm:t>
    </dgm:pt>
    <dgm:pt modelId="{F16B8221-2BFB-48E7-B283-735CAF2481E4}" type="parTrans" cxnId="{58DBF896-B6A9-453D-B976-5EB87BD72C65}">
      <dgm:prSet/>
      <dgm:spPr/>
      <dgm:t>
        <a:bodyPr/>
        <a:lstStyle/>
        <a:p>
          <a:endParaRPr lang="es-ES"/>
        </a:p>
      </dgm:t>
    </dgm:pt>
    <dgm:pt modelId="{08B094B5-9D5A-41F5-BEF6-761D027AAEE5}" type="sibTrans" cxnId="{58DBF896-B6A9-453D-B976-5EB87BD72C65}">
      <dgm:prSet/>
      <dgm:spPr/>
      <dgm:t>
        <a:bodyPr/>
        <a:lstStyle/>
        <a:p>
          <a:endParaRPr lang="es-ES"/>
        </a:p>
      </dgm:t>
    </dgm:pt>
    <dgm:pt modelId="{148602A5-1F23-4766-A2A4-793C51F817C6}">
      <dgm:prSet custT="1"/>
      <dgm:spPr/>
      <dgm:t>
        <a:bodyPr/>
        <a:lstStyle/>
        <a:p>
          <a:r>
            <a:rPr lang="es-EC" sz="2000" b="0" dirty="0" smtClean="0">
              <a:latin typeface="Arial" panose="020B0604020202020204" pitchFamily="34" charset="0"/>
              <a:ea typeface="Inconsolata"/>
            </a:rPr>
            <a:t>Es capaz de trabajar con información de entrada ambigua, imprecisa o con ruido </a:t>
          </a:r>
          <a:endParaRPr lang="es-ES" sz="2000" b="0" dirty="0" smtClean="0">
            <a:latin typeface="Arial" panose="020B0604020202020204" pitchFamily="34" charset="0"/>
            <a:ea typeface="Inconsolata"/>
          </a:endParaRPr>
        </a:p>
      </dgm:t>
    </dgm:pt>
    <dgm:pt modelId="{6DC072A9-BAAD-41FB-A7B8-17E06AAF58EF}" type="parTrans" cxnId="{ADB56C51-554A-45AD-ABAA-4634A62383C5}">
      <dgm:prSet/>
      <dgm:spPr/>
      <dgm:t>
        <a:bodyPr/>
        <a:lstStyle/>
        <a:p>
          <a:endParaRPr lang="es-ES"/>
        </a:p>
      </dgm:t>
    </dgm:pt>
    <dgm:pt modelId="{25A6920F-BB7F-4CC0-8390-C22D42D950C2}" type="sibTrans" cxnId="{ADB56C51-554A-45AD-ABAA-4634A62383C5}">
      <dgm:prSet/>
      <dgm:spPr/>
      <dgm:t>
        <a:bodyPr/>
        <a:lstStyle/>
        <a:p>
          <a:endParaRPr lang="es-ES"/>
        </a:p>
      </dgm:t>
    </dgm:pt>
    <dgm:pt modelId="{0E0AAC12-7CA0-41E1-84A4-9BCB0E11BF1A}">
      <dgm:prSet custT="1"/>
      <dgm:spPr/>
      <dgm:t>
        <a:bodyPr/>
        <a:lstStyle/>
        <a:p>
          <a:r>
            <a:rPr lang="es-ES" sz="2000" b="0" dirty="0" smtClean="0">
              <a:latin typeface="Arial" panose="020B0604020202020204" pitchFamily="34" charset="0"/>
              <a:ea typeface="Calibri" panose="020F0502020204030204" pitchFamily="34" charset="0"/>
              <a:cs typeface="Arial" panose="020B0604020202020204" pitchFamily="34" charset="0"/>
            </a:rPr>
            <a:t>Maneja de variables lingüísticas</a:t>
          </a:r>
          <a:endParaRPr lang="es-ES" sz="2000" b="0" dirty="0">
            <a:latin typeface="Arial" panose="020B0604020202020204" pitchFamily="34" charset="0"/>
            <a:ea typeface="Calibri" panose="020F0502020204030204" pitchFamily="34" charset="0"/>
            <a:cs typeface="Arial" panose="020B0604020202020204" pitchFamily="34" charset="0"/>
          </a:endParaRPr>
        </a:p>
      </dgm:t>
    </dgm:pt>
    <dgm:pt modelId="{4F0ADF89-EA2A-4C22-9C42-163E729E0A76}" type="parTrans" cxnId="{AB75F27F-3C09-497D-94C2-0B4BD95D88B5}">
      <dgm:prSet/>
      <dgm:spPr/>
      <dgm:t>
        <a:bodyPr/>
        <a:lstStyle/>
        <a:p>
          <a:endParaRPr lang="es-ES"/>
        </a:p>
      </dgm:t>
    </dgm:pt>
    <dgm:pt modelId="{3B33397C-ABA6-4549-9A59-2D95F24BF95D}" type="sibTrans" cxnId="{AB75F27F-3C09-497D-94C2-0B4BD95D88B5}">
      <dgm:prSet/>
      <dgm:spPr/>
      <dgm:t>
        <a:bodyPr/>
        <a:lstStyle/>
        <a:p>
          <a:endParaRPr lang="es-ES"/>
        </a:p>
      </dgm:t>
    </dgm:pt>
    <dgm:pt modelId="{E22D74E8-4072-4381-8046-27B2813A709F}">
      <dgm:prSet custT="1"/>
      <dgm:spPr/>
      <dgm:t>
        <a:bodyPr/>
        <a:lstStyle/>
        <a:p>
          <a:r>
            <a:rPr lang="es-EC" sz="2000" b="0" dirty="0" smtClean="0">
              <a:latin typeface="Arial" panose="020B0604020202020204" pitchFamily="34" charset="0"/>
              <a:ea typeface="Times New Roman" panose="02020603050405020304" pitchFamily="18" charset="0"/>
              <a:cs typeface="Times New Roman" panose="02020603050405020304" pitchFamily="18" charset="0"/>
            </a:rPr>
            <a:t>Se basa en reglas de forma SI(antecedente) ENTONCES(consecuente)</a:t>
          </a:r>
          <a:endParaRPr lang="es-ES" sz="2000" b="0" dirty="0">
            <a:latin typeface="Calibri" panose="020F0502020204030204" pitchFamily="34" charset="0"/>
            <a:ea typeface="Calibri" panose="020F0502020204030204" pitchFamily="34" charset="0"/>
            <a:cs typeface="Times New Roman" panose="02020603050405020304" pitchFamily="18" charset="0"/>
          </a:endParaRPr>
        </a:p>
      </dgm:t>
    </dgm:pt>
    <dgm:pt modelId="{41357C70-F7D7-4267-91FD-DCF46AA6C45B}" type="parTrans" cxnId="{596B9596-D52C-485E-B32E-7F4FCFEFD6A0}">
      <dgm:prSet/>
      <dgm:spPr/>
      <dgm:t>
        <a:bodyPr/>
        <a:lstStyle/>
        <a:p>
          <a:endParaRPr lang="es-ES"/>
        </a:p>
      </dgm:t>
    </dgm:pt>
    <dgm:pt modelId="{0EA88E82-8548-49DB-B512-769DA1AC7BB8}" type="sibTrans" cxnId="{596B9596-D52C-485E-B32E-7F4FCFEFD6A0}">
      <dgm:prSet/>
      <dgm:spPr/>
      <dgm:t>
        <a:bodyPr/>
        <a:lstStyle/>
        <a:p>
          <a:endParaRPr lang="es-ES"/>
        </a:p>
      </dgm:t>
    </dgm:pt>
    <dgm:pt modelId="{C4F86BAD-907A-4622-B76C-FF9A69F76544}">
      <dgm:prSet custT="1"/>
      <dgm:spPr/>
      <dgm:t>
        <a:bodyPr/>
        <a:lstStyle/>
        <a:p>
          <a:r>
            <a:rPr lang="es-EC" sz="2000" b="0" dirty="0" smtClean="0">
              <a:latin typeface="Arial" panose="020B0604020202020204" pitchFamily="34" charset="0"/>
              <a:ea typeface="Inconsolata"/>
            </a:rPr>
            <a:t>Sistemas basados en lógica difusa son mas fáciles de implementar</a:t>
          </a:r>
        </a:p>
      </dgm:t>
    </dgm:pt>
    <dgm:pt modelId="{236CAC32-9CAB-4EA0-9F7F-025F4A87BB9C}" type="parTrans" cxnId="{8A4D5B66-6462-4B7D-A501-06D6A9E0507A}">
      <dgm:prSet/>
      <dgm:spPr/>
      <dgm:t>
        <a:bodyPr/>
        <a:lstStyle/>
        <a:p>
          <a:endParaRPr lang="es-ES"/>
        </a:p>
      </dgm:t>
    </dgm:pt>
    <dgm:pt modelId="{C3BF5104-2277-4C4D-A55B-61E0E6E56E2F}" type="sibTrans" cxnId="{8A4D5B66-6462-4B7D-A501-06D6A9E0507A}">
      <dgm:prSet/>
      <dgm:spPr/>
      <dgm:t>
        <a:bodyPr/>
        <a:lstStyle/>
        <a:p>
          <a:endParaRPr lang="es-ES"/>
        </a:p>
      </dgm:t>
    </dgm:pt>
    <dgm:pt modelId="{5F87E069-0917-4668-B7AC-5BD939046836}">
      <dgm:prSet custT="1"/>
      <dgm:spPr/>
      <dgm:t>
        <a:bodyPr/>
        <a:lstStyle/>
        <a:p>
          <a:r>
            <a:rPr lang="es-EC" sz="2000" b="0" dirty="0" smtClean="0">
              <a:latin typeface="Arial" panose="020B0604020202020204" pitchFamily="34" charset="0"/>
              <a:ea typeface="Inconsolata"/>
            </a:rPr>
            <a:t>Sistemas basados en lógica difusa son estables y </a:t>
          </a:r>
          <a:r>
            <a:rPr lang="es-EC" sz="2000" b="0" dirty="0" err="1" smtClean="0">
              <a:latin typeface="Arial" panose="020B0604020202020204" pitchFamily="34" charset="0"/>
              <a:ea typeface="Inconsolata"/>
            </a:rPr>
            <a:t>facilmente</a:t>
          </a:r>
          <a:r>
            <a:rPr lang="es-EC" sz="2000" b="0" dirty="0" smtClean="0">
              <a:latin typeface="Arial" panose="020B0604020202020204" pitchFamily="34" charset="0"/>
              <a:ea typeface="Inconsolata"/>
            </a:rPr>
            <a:t> ajustables</a:t>
          </a:r>
          <a:endParaRPr lang="es-ES" sz="2000" b="0" dirty="0">
            <a:effectLst/>
            <a:latin typeface="Times New Roman" panose="02020603050405020304" pitchFamily="18" charset="0"/>
            <a:ea typeface="Times New Roman" panose="02020603050405020304" pitchFamily="18" charset="0"/>
          </a:endParaRPr>
        </a:p>
      </dgm:t>
    </dgm:pt>
    <dgm:pt modelId="{922F24FB-CC0F-4C4E-98C6-C3888826BC95}" type="parTrans" cxnId="{3DF4D3AC-D914-4F5C-BBAC-92BD68D66178}">
      <dgm:prSet/>
      <dgm:spPr/>
      <dgm:t>
        <a:bodyPr/>
        <a:lstStyle/>
        <a:p>
          <a:endParaRPr lang="es-ES"/>
        </a:p>
      </dgm:t>
    </dgm:pt>
    <dgm:pt modelId="{CD9D1BAE-EE61-4B74-BA39-CBFD7CB1C029}" type="sibTrans" cxnId="{3DF4D3AC-D914-4F5C-BBAC-92BD68D66178}">
      <dgm:prSet/>
      <dgm:spPr/>
      <dgm:t>
        <a:bodyPr/>
        <a:lstStyle/>
        <a:p>
          <a:endParaRPr lang="es-ES"/>
        </a:p>
      </dgm:t>
    </dgm:pt>
    <dgm:pt modelId="{8E4668D9-1E90-4701-A5DD-6148B7EBD7B6}" type="pres">
      <dgm:prSet presAssocID="{5FF9B73E-1E90-4826-A568-90AA1F0F5EB8}" presName="linearFlow" presStyleCnt="0">
        <dgm:presLayoutVars>
          <dgm:dir/>
          <dgm:animLvl val="lvl"/>
          <dgm:resizeHandles val="exact"/>
        </dgm:presLayoutVars>
      </dgm:prSet>
      <dgm:spPr/>
      <dgm:t>
        <a:bodyPr/>
        <a:lstStyle/>
        <a:p>
          <a:endParaRPr lang="es-ES"/>
        </a:p>
      </dgm:t>
    </dgm:pt>
    <dgm:pt modelId="{DF1B3972-F2C4-466E-909B-B6D01D0B55C0}" type="pres">
      <dgm:prSet presAssocID="{99608918-F13C-4387-9916-0FC8271E27D9}" presName="composite" presStyleCnt="0"/>
      <dgm:spPr/>
      <dgm:t>
        <a:bodyPr/>
        <a:lstStyle/>
        <a:p>
          <a:endParaRPr lang="es-ES"/>
        </a:p>
      </dgm:t>
    </dgm:pt>
    <dgm:pt modelId="{F089B3F5-5C7B-44F5-B8B7-E2734F033E70}" type="pres">
      <dgm:prSet presAssocID="{99608918-F13C-4387-9916-0FC8271E27D9}" presName="parentText" presStyleLbl="alignNode1" presStyleIdx="0" presStyleCnt="6">
        <dgm:presLayoutVars>
          <dgm:chMax val="1"/>
          <dgm:bulletEnabled val="1"/>
        </dgm:presLayoutVars>
      </dgm:prSet>
      <dgm:spPr/>
      <dgm:t>
        <a:bodyPr/>
        <a:lstStyle/>
        <a:p>
          <a:endParaRPr lang="es-ES"/>
        </a:p>
      </dgm:t>
    </dgm:pt>
    <dgm:pt modelId="{C622015D-8EDD-402F-A76A-7C77DD45B5EF}" type="pres">
      <dgm:prSet presAssocID="{99608918-F13C-4387-9916-0FC8271E27D9}" presName="descendantText" presStyleLbl="alignAcc1" presStyleIdx="0" presStyleCnt="6">
        <dgm:presLayoutVars>
          <dgm:bulletEnabled val="1"/>
        </dgm:presLayoutVars>
      </dgm:prSet>
      <dgm:spPr/>
      <dgm:t>
        <a:bodyPr/>
        <a:lstStyle/>
        <a:p>
          <a:endParaRPr lang="es-ES"/>
        </a:p>
      </dgm:t>
    </dgm:pt>
    <dgm:pt modelId="{2AFA1B95-61BC-4F9A-A599-863116A4869E}" type="pres">
      <dgm:prSet presAssocID="{B346EBD5-E700-4B39-ABB0-8275BE5C0754}" presName="sp" presStyleCnt="0"/>
      <dgm:spPr/>
      <dgm:t>
        <a:bodyPr/>
        <a:lstStyle/>
        <a:p>
          <a:endParaRPr lang="es-ES"/>
        </a:p>
      </dgm:t>
    </dgm:pt>
    <dgm:pt modelId="{4E3E65CC-6AC3-4A59-9716-0B3148CE5CAA}" type="pres">
      <dgm:prSet presAssocID="{49CDAFCB-1237-4FF0-A3DF-D0EF08605027}" presName="composite" presStyleCnt="0"/>
      <dgm:spPr/>
      <dgm:t>
        <a:bodyPr/>
        <a:lstStyle/>
        <a:p>
          <a:endParaRPr lang="es-ES"/>
        </a:p>
      </dgm:t>
    </dgm:pt>
    <dgm:pt modelId="{9872A1DB-C1FB-406F-BEE0-4895BBD0EBC1}" type="pres">
      <dgm:prSet presAssocID="{49CDAFCB-1237-4FF0-A3DF-D0EF08605027}" presName="parentText" presStyleLbl="alignNode1" presStyleIdx="1" presStyleCnt="6">
        <dgm:presLayoutVars>
          <dgm:chMax val="1"/>
          <dgm:bulletEnabled val="1"/>
        </dgm:presLayoutVars>
      </dgm:prSet>
      <dgm:spPr/>
      <dgm:t>
        <a:bodyPr/>
        <a:lstStyle/>
        <a:p>
          <a:endParaRPr lang="es-ES"/>
        </a:p>
      </dgm:t>
    </dgm:pt>
    <dgm:pt modelId="{72C8DDF4-6188-486E-ACA8-AA592809E75D}" type="pres">
      <dgm:prSet presAssocID="{49CDAFCB-1237-4FF0-A3DF-D0EF08605027}" presName="descendantText" presStyleLbl="alignAcc1" presStyleIdx="1" presStyleCnt="6">
        <dgm:presLayoutVars>
          <dgm:bulletEnabled val="1"/>
        </dgm:presLayoutVars>
      </dgm:prSet>
      <dgm:spPr/>
      <dgm:t>
        <a:bodyPr/>
        <a:lstStyle/>
        <a:p>
          <a:endParaRPr lang="es-ES"/>
        </a:p>
      </dgm:t>
    </dgm:pt>
    <dgm:pt modelId="{E4399475-0850-4439-BC4B-630D0204D6F1}" type="pres">
      <dgm:prSet presAssocID="{52ED750D-7B65-439F-B14B-F0B67CC27874}" presName="sp" presStyleCnt="0"/>
      <dgm:spPr/>
      <dgm:t>
        <a:bodyPr/>
        <a:lstStyle/>
        <a:p>
          <a:endParaRPr lang="es-ES"/>
        </a:p>
      </dgm:t>
    </dgm:pt>
    <dgm:pt modelId="{7A8503E7-8C83-4709-A9EB-555AA4164567}" type="pres">
      <dgm:prSet presAssocID="{55EB9812-A607-4FC1-99C9-9FB8CBA209AD}" presName="composite" presStyleCnt="0"/>
      <dgm:spPr/>
      <dgm:t>
        <a:bodyPr/>
        <a:lstStyle/>
        <a:p>
          <a:endParaRPr lang="es-ES"/>
        </a:p>
      </dgm:t>
    </dgm:pt>
    <dgm:pt modelId="{6299A45E-A9DF-4C61-A4D3-D015811B0F97}" type="pres">
      <dgm:prSet presAssocID="{55EB9812-A607-4FC1-99C9-9FB8CBA209AD}" presName="parentText" presStyleLbl="alignNode1" presStyleIdx="2" presStyleCnt="6">
        <dgm:presLayoutVars>
          <dgm:chMax val="1"/>
          <dgm:bulletEnabled val="1"/>
        </dgm:presLayoutVars>
      </dgm:prSet>
      <dgm:spPr/>
      <dgm:t>
        <a:bodyPr/>
        <a:lstStyle/>
        <a:p>
          <a:endParaRPr lang="es-ES"/>
        </a:p>
      </dgm:t>
    </dgm:pt>
    <dgm:pt modelId="{F0468AB7-F6F3-4816-BD42-6D556516AFC5}" type="pres">
      <dgm:prSet presAssocID="{55EB9812-A607-4FC1-99C9-9FB8CBA209AD}" presName="descendantText" presStyleLbl="alignAcc1" presStyleIdx="2" presStyleCnt="6">
        <dgm:presLayoutVars>
          <dgm:bulletEnabled val="1"/>
        </dgm:presLayoutVars>
      </dgm:prSet>
      <dgm:spPr/>
      <dgm:t>
        <a:bodyPr/>
        <a:lstStyle/>
        <a:p>
          <a:endParaRPr lang="es-ES"/>
        </a:p>
      </dgm:t>
    </dgm:pt>
    <dgm:pt modelId="{49C63BF7-8788-41B0-A49E-3520D66B3641}" type="pres">
      <dgm:prSet presAssocID="{ADFF8720-C931-4695-B050-20F9AC878938}" presName="sp" presStyleCnt="0"/>
      <dgm:spPr/>
      <dgm:t>
        <a:bodyPr/>
        <a:lstStyle/>
        <a:p>
          <a:endParaRPr lang="es-ES"/>
        </a:p>
      </dgm:t>
    </dgm:pt>
    <dgm:pt modelId="{0C2A561B-47B2-4B7A-8A48-342565D90AEA}" type="pres">
      <dgm:prSet presAssocID="{92CE21BC-4792-4F2C-B8FC-3F20FA8ECC9A}" presName="composite" presStyleCnt="0"/>
      <dgm:spPr/>
      <dgm:t>
        <a:bodyPr/>
        <a:lstStyle/>
        <a:p>
          <a:endParaRPr lang="es-ES"/>
        </a:p>
      </dgm:t>
    </dgm:pt>
    <dgm:pt modelId="{A9A77C72-D423-4DC7-87C8-02D7CD076231}" type="pres">
      <dgm:prSet presAssocID="{92CE21BC-4792-4F2C-B8FC-3F20FA8ECC9A}" presName="parentText" presStyleLbl="alignNode1" presStyleIdx="3" presStyleCnt="6">
        <dgm:presLayoutVars>
          <dgm:chMax val="1"/>
          <dgm:bulletEnabled val="1"/>
        </dgm:presLayoutVars>
      </dgm:prSet>
      <dgm:spPr/>
      <dgm:t>
        <a:bodyPr/>
        <a:lstStyle/>
        <a:p>
          <a:endParaRPr lang="es-ES"/>
        </a:p>
      </dgm:t>
    </dgm:pt>
    <dgm:pt modelId="{841AEE5E-6808-4BC6-B8AB-ABE06EE1A755}" type="pres">
      <dgm:prSet presAssocID="{92CE21BC-4792-4F2C-B8FC-3F20FA8ECC9A}" presName="descendantText" presStyleLbl="alignAcc1" presStyleIdx="3" presStyleCnt="6">
        <dgm:presLayoutVars>
          <dgm:bulletEnabled val="1"/>
        </dgm:presLayoutVars>
      </dgm:prSet>
      <dgm:spPr/>
      <dgm:t>
        <a:bodyPr/>
        <a:lstStyle/>
        <a:p>
          <a:endParaRPr lang="es-ES"/>
        </a:p>
      </dgm:t>
    </dgm:pt>
    <dgm:pt modelId="{9D7151D5-4E13-49F8-AEBA-60130FBF7620}" type="pres">
      <dgm:prSet presAssocID="{0EC53774-8ADF-461A-A687-4F2DB42C73A2}" presName="sp" presStyleCnt="0"/>
      <dgm:spPr/>
      <dgm:t>
        <a:bodyPr/>
        <a:lstStyle/>
        <a:p>
          <a:endParaRPr lang="es-ES"/>
        </a:p>
      </dgm:t>
    </dgm:pt>
    <dgm:pt modelId="{3814FA4D-4C06-4889-BF52-2E14D3B6DBB5}" type="pres">
      <dgm:prSet presAssocID="{0784CFB6-031D-4AB1-91CB-D0FE9345C06A}" presName="composite" presStyleCnt="0"/>
      <dgm:spPr/>
      <dgm:t>
        <a:bodyPr/>
        <a:lstStyle/>
        <a:p>
          <a:endParaRPr lang="es-ES"/>
        </a:p>
      </dgm:t>
    </dgm:pt>
    <dgm:pt modelId="{11A4D41F-0E89-422E-93F8-926B0227882E}" type="pres">
      <dgm:prSet presAssocID="{0784CFB6-031D-4AB1-91CB-D0FE9345C06A}" presName="parentText" presStyleLbl="alignNode1" presStyleIdx="4" presStyleCnt="6">
        <dgm:presLayoutVars>
          <dgm:chMax val="1"/>
          <dgm:bulletEnabled val="1"/>
        </dgm:presLayoutVars>
      </dgm:prSet>
      <dgm:spPr/>
      <dgm:t>
        <a:bodyPr/>
        <a:lstStyle/>
        <a:p>
          <a:endParaRPr lang="es-ES"/>
        </a:p>
      </dgm:t>
    </dgm:pt>
    <dgm:pt modelId="{142701C1-763D-4C97-BEEB-3017B6F9567C}" type="pres">
      <dgm:prSet presAssocID="{0784CFB6-031D-4AB1-91CB-D0FE9345C06A}" presName="descendantText" presStyleLbl="alignAcc1" presStyleIdx="4" presStyleCnt="6">
        <dgm:presLayoutVars>
          <dgm:bulletEnabled val="1"/>
        </dgm:presLayoutVars>
      </dgm:prSet>
      <dgm:spPr/>
      <dgm:t>
        <a:bodyPr/>
        <a:lstStyle/>
        <a:p>
          <a:endParaRPr lang="es-ES"/>
        </a:p>
      </dgm:t>
    </dgm:pt>
    <dgm:pt modelId="{79BA51D5-2F61-4335-9AB5-D3DC1779BD07}" type="pres">
      <dgm:prSet presAssocID="{53B01976-67B3-40AB-BA57-66A3B35B931B}" presName="sp" presStyleCnt="0"/>
      <dgm:spPr/>
      <dgm:t>
        <a:bodyPr/>
        <a:lstStyle/>
        <a:p>
          <a:endParaRPr lang="es-ES"/>
        </a:p>
      </dgm:t>
    </dgm:pt>
    <dgm:pt modelId="{8F624703-5480-4A98-B063-A499C25D2FAE}" type="pres">
      <dgm:prSet presAssocID="{38C301F4-D76D-4321-811A-922D53734149}" presName="composite" presStyleCnt="0"/>
      <dgm:spPr/>
      <dgm:t>
        <a:bodyPr/>
        <a:lstStyle/>
        <a:p>
          <a:endParaRPr lang="es-ES"/>
        </a:p>
      </dgm:t>
    </dgm:pt>
    <dgm:pt modelId="{2FBC68EC-B908-4DC3-9B1B-06E788D4CA41}" type="pres">
      <dgm:prSet presAssocID="{38C301F4-D76D-4321-811A-922D53734149}" presName="parentText" presStyleLbl="alignNode1" presStyleIdx="5" presStyleCnt="6">
        <dgm:presLayoutVars>
          <dgm:chMax val="1"/>
          <dgm:bulletEnabled val="1"/>
        </dgm:presLayoutVars>
      </dgm:prSet>
      <dgm:spPr/>
      <dgm:t>
        <a:bodyPr/>
        <a:lstStyle/>
        <a:p>
          <a:endParaRPr lang="es-ES"/>
        </a:p>
      </dgm:t>
    </dgm:pt>
    <dgm:pt modelId="{2CE17ADE-F7FB-46E2-845B-89CE0497DD7D}" type="pres">
      <dgm:prSet presAssocID="{38C301F4-D76D-4321-811A-922D53734149}" presName="descendantText" presStyleLbl="alignAcc1" presStyleIdx="5" presStyleCnt="6">
        <dgm:presLayoutVars>
          <dgm:bulletEnabled val="1"/>
        </dgm:presLayoutVars>
      </dgm:prSet>
      <dgm:spPr/>
      <dgm:t>
        <a:bodyPr/>
        <a:lstStyle/>
        <a:p>
          <a:endParaRPr lang="es-ES"/>
        </a:p>
      </dgm:t>
    </dgm:pt>
  </dgm:ptLst>
  <dgm:cxnLst>
    <dgm:cxn modelId="{457544B4-7B2F-4AEF-9E8C-A0249872D6EA}" type="presOf" srcId="{E14BF83A-A040-4B7B-AD26-4AF16BC9DD9D}" destId="{C622015D-8EDD-402F-A76A-7C77DD45B5EF}" srcOrd="0" destOrd="0" presId="urn:microsoft.com/office/officeart/2005/8/layout/chevron2"/>
    <dgm:cxn modelId="{3913625F-34EC-4882-BC84-E030A60AB805}" srcId="{5FF9B73E-1E90-4826-A568-90AA1F0F5EB8}" destId="{92CE21BC-4792-4F2C-B8FC-3F20FA8ECC9A}" srcOrd="3" destOrd="0" parTransId="{5AB4C0B3-2593-4AD6-A505-833A931E4787}" sibTransId="{0EC53774-8ADF-461A-A687-4F2DB42C73A2}"/>
    <dgm:cxn modelId="{8D55C7CE-3A3C-4A30-BB51-17108D07B569}" type="presOf" srcId="{5F87E069-0917-4668-B7AC-5BD939046836}" destId="{2CE17ADE-F7FB-46E2-845B-89CE0497DD7D}" srcOrd="0" destOrd="0" presId="urn:microsoft.com/office/officeart/2005/8/layout/chevron2"/>
    <dgm:cxn modelId="{E413E2A7-BAF1-42B7-92C2-BA06BD9FC929}" type="presOf" srcId="{0784CFB6-031D-4AB1-91CB-D0FE9345C06A}" destId="{11A4D41F-0E89-422E-93F8-926B0227882E}" srcOrd="0" destOrd="0" presId="urn:microsoft.com/office/officeart/2005/8/layout/chevron2"/>
    <dgm:cxn modelId="{A44D5AB7-19F4-47BF-B0DA-0594E0E6A058}" type="presOf" srcId="{55EB9812-A607-4FC1-99C9-9FB8CBA209AD}" destId="{6299A45E-A9DF-4C61-A4D3-D015811B0F97}" srcOrd="0" destOrd="0" presId="urn:microsoft.com/office/officeart/2005/8/layout/chevron2"/>
    <dgm:cxn modelId="{EC9EBCD4-6F59-4F61-B2D2-F1FD2492A43B}" type="presOf" srcId="{0E0AAC12-7CA0-41E1-84A4-9BCB0E11BF1A}" destId="{F0468AB7-F6F3-4816-BD42-6D556516AFC5}" srcOrd="0" destOrd="0" presId="urn:microsoft.com/office/officeart/2005/8/layout/chevron2"/>
    <dgm:cxn modelId="{BD8EC83B-04AD-4E0D-A028-9765470D1BE8}" type="presOf" srcId="{5FF9B73E-1E90-4826-A568-90AA1F0F5EB8}" destId="{8E4668D9-1E90-4701-A5DD-6148B7EBD7B6}" srcOrd="0" destOrd="0" presId="urn:microsoft.com/office/officeart/2005/8/layout/chevron2"/>
    <dgm:cxn modelId="{3DF4D3AC-D914-4F5C-BBAC-92BD68D66178}" srcId="{38C301F4-D76D-4321-811A-922D53734149}" destId="{5F87E069-0917-4668-B7AC-5BD939046836}" srcOrd="0" destOrd="0" parTransId="{922F24FB-CC0F-4C4E-98C6-C3888826BC95}" sibTransId="{CD9D1BAE-EE61-4B74-BA39-CBFD7CB1C029}"/>
    <dgm:cxn modelId="{0A4AA364-51A3-43A4-9ACA-EA5F257883F4}" type="presOf" srcId="{38C301F4-D76D-4321-811A-922D53734149}" destId="{2FBC68EC-B908-4DC3-9B1B-06E788D4CA41}" srcOrd="0" destOrd="0" presId="urn:microsoft.com/office/officeart/2005/8/layout/chevron2"/>
    <dgm:cxn modelId="{05A90D19-F540-4585-88C1-D042A856F7C6}" type="presOf" srcId="{C4F86BAD-907A-4622-B76C-FF9A69F76544}" destId="{142701C1-763D-4C97-BEEB-3017B6F9567C}" srcOrd="0" destOrd="0" presId="urn:microsoft.com/office/officeart/2005/8/layout/chevron2"/>
    <dgm:cxn modelId="{58DBF896-B6A9-453D-B976-5EB87BD72C65}" srcId="{99608918-F13C-4387-9916-0FC8271E27D9}" destId="{E14BF83A-A040-4B7B-AD26-4AF16BC9DD9D}" srcOrd="0" destOrd="0" parTransId="{F16B8221-2BFB-48E7-B283-735CAF2481E4}" sibTransId="{08B094B5-9D5A-41F5-BEF6-761D027AAEE5}"/>
    <dgm:cxn modelId="{A3393580-ED8B-4568-B073-5CC22E7821E5}" type="presOf" srcId="{49CDAFCB-1237-4FF0-A3DF-D0EF08605027}" destId="{9872A1DB-C1FB-406F-BEE0-4895BBD0EBC1}" srcOrd="0" destOrd="0" presId="urn:microsoft.com/office/officeart/2005/8/layout/chevron2"/>
    <dgm:cxn modelId="{C0CA9FC9-A3EF-4CE1-8500-D1CD1DC1BB99}" srcId="{5FF9B73E-1E90-4826-A568-90AA1F0F5EB8}" destId="{0784CFB6-031D-4AB1-91CB-D0FE9345C06A}" srcOrd="4" destOrd="0" parTransId="{FB5F9E0D-0C41-4969-BEFB-4E0BAC35D53B}" sibTransId="{53B01976-67B3-40AB-BA57-66A3B35B931B}"/>
    <dgm:cxn modelId="{ADB56C51-554A-45AD-ABAA-4634A62383C5}" srcId="{49CDAFCB-1237-4FF0-A3DF-D0EF08605027}" destId="{148602A5-1F23-4766-A2A4-793C51F817C6}" srcOrd="0" destOrd="0" parTransId="{6DC072A9-BAAD-41FB-A7B8-17E06AAF58EF}" sibTransId="{25A6920F-BB7F-4CC0-8390-C22D42D950C2}"/>
    <dgm:cxn modelId="{8A4D5B66-6462-4B7D-A501-06D6A9E0507A}" srcId="{0784CFB6-031D-4AB1-91CB-D0FE9345C06A}" destId="{C4F86BAD-907A-4622-B76C-FF9A69F76544}" srcOrd="0" destOrd="0" parTransId="{236CAC32-9CAB-4EA0-9F7F-025F4A87BB9C}" sibTransId="{C3BF5104-2277-4C4D-A55B-61E0E6E56E2F}"/>
    <dgm:cxn modelId="{F77EA06D-2ECA-4D0E-9631-C55303988288}" srcId="{5FF9B73E-1E90-4826-A568-90AA1F0F5EB8}" destId="{38C301F4-D76D-4321-811A-922D53734149}" srcOrd="5" destOrd="0" parTransId="{217BCE34-B9C9-4BAF-80C0-8314DB89ABF1}" sibTransId="{E4DA2852-D6E0-4225-9061-738A250FA433}"/>
    <dgm:cxn modelId="{FED2DF99-BF7C-4DE0-A04E-20667B108C04}" type="presOf" srcId="{E22D74E8-4072-4381-8046-27B2813A709F}" destId="{841AEE5E-6808-4BC6-B8AB-ABE06EE1A755}" srcOrd="0" destOrd="0" presId="urn:microsoft.com/office/officeart/2005/8/layout/chevron2"/>
    <dgm:cxn modelId="{596B9596-D52C-485E-B32E-7F4FCFEFD6A0}" srcId="{92CE21BC-4792-4F2C-B8FC-3F20FA8ECC9A}" destId="{E22D74E8-4072-4381-8046-27B2813A709F}" srcOrd="0" destOrd="0" parTransId="{41357C70-F7D7-4267-91FD-DCF46AA6C45B}" sibTransId="{0EA88E82-8548-49DB-B512-769DA1AC7BB8}"/>
    <dgm:cxn modelId="{5A2B5114-2E2D-4090-A173-3A9767AEC61C}" type="presOf" srcId="{148602A5-1F23-4766-A2A4-793C51F817C6}" destId="{72C8DDF4-6188-486E-ACA8-AA592809E75D}" srcOrd="0" destOrd="0" presId="urn:microsoft.com/office/officeart/2005/8/layout/chevron2"/>
    <dgm:cxn modelId="{070E49EB-085D-4943-B060-E2669D9EAEBD}" srcId="{5FF9B73E-1E90-4826-A568-90AA1F0F5EB8}" destId="{49CDAFCB-1237-4FF0-A3DF-D0EF08605027}" srcOrd="1" destOrd="0" parTransId="{660EF15D-0025-41FF-92EC-40288D4E2BE5}" sibTransId="{52ED750D-7B65-439F-B14B-F0B67CC27874}"/>
    <dgm:cxn modelId="{1BC59557-BD48-48AD-AE0D-2340027A12A1}" type="presOf" srcId="{92CE21BC-4792-4F2C-B8FC-3F20FA8ECC9A}" destId="{A9A77C72-D423-4DC7-87C8-02D7CD076231}" srcOrd="0" destOrd="0" presId="urn:microsoft.com/office/officeart/2005/8/layout/chevron2"/>
    <dgm:cxn modelId="{B272FA10-D13C-4812-8EFB-4F5DA2496559}" srcId="{5FF9B73E-1E90-4826-A568-90AA1F0F5EB8}" destId="{99608918-F13C-4387-9916-0FC8271E27D9}" srcOrd="0" destOrd="0" parTransId="{DA6853BF-C15A-4099-BFB7-1ADFEDA1A8A7}" sibTransId="{B346EBD5-E700-4B39-ABB0-8275BE5C0754}"/>
    <dgm:cxn modelId="{5FB5668B-BA17-4020-BBF5-1C44D6B0FCB5}" srcId="{5FF9B73E-1E90-4826-A568-90AA1F0F5EB8}" destId="{55EB9812-A607-4FC1-99C9-9FB8CBA209AD}" srcOrd="2" destOrd="0" parTransId="{CC000598-4665-4CFA-BF0E-4FA64452FD96}" sibTransId="{ADFF8720-C931-4695-B050-20F9AC878938}"/>
    <dgm:cxn modelId="{AB75F27F-3C09-497D-94C2-0B4BD95D88B5}" srcId="{55EB9812-A607-4FC1-99C9-9FB8CBA209AD}" destId="{0E0AAC12-7CA0-41E1-84A4-9BCB0E11BF1A}" srcOrd="0" destOrd="0" parTransId="{4F0ADF89-EA2A-4C22-9C42-163E729E0A76}" sibTransId="{3B33397C-ABA6-4549-9A59-2D95F24BF95D}"/>
    <dgm:cxn modelId="{3257D521-BF49-4D8E-B424-A3E68A9B4918}" type="presOf" srcId="{99608918-F13C-4387-9916-0FC8271E27D9}" destId="{F089B3F5-5C7B-44F5-B8B7-E2734F033E70}" srcOrd="0" destOrd="0" presId="urn:microsoft.com/office/officeart/2005/8/layout/chevron2"/>
    <dgm:cxn modelId="{3792CAF5-2186-4F71-875E-231D6137268C}" type="presParOf" srcId="{8E4668D9-1E90-4701-A5DD-6148B7EBD7B6}" destId="{DF1B3972-F2C4-466E-909B-B6D01D0B55C0}" srcOrd="0" destOrd="0" presId="urn:microsoft.com/office/officeart/2005/8/layout/chevron2"/>
    <dgm:cxn modelId="{236A7ADB-BAFC-4DB6-AFC9-239F1ED6E5D1}" type="presParOf" srcId="{DF1B3972-F2C4-466E-909B-B6D01D0B55C0}" destId="{F089B3F5-5C7B-44F5-B8B7-E2734F033E70}" srcOrd="0" destOrd="0" presId="urn:microsoft.com/office/officeart/2005/8/layout/chevron2"/>
    <dgm:cxn modelId="{F08B759B-8899-4D7E-B149-F915DCE228C6}" type="presParOf" srcId="{DF1B3972-F2C4-466E-909B-B6D01D0B55C0}" destId="{C622015D-8EDD-402F-A76A-7C77DD45B5EF}" srcOrd="1" destOrd="0" presId="urn:microsoft.com/office/officeart/2005/8/layout/chevron2"/>
    <dgm:cxn modelId="{51E3E683-65B0-4271-B22C-9751EA6CFF2B}" type="presParOf" srcId="{8E4668D9-1E90-4701-A5DD-6148B7EBD7B6}" destId="{2AFA1B95-61BC-4F9A-A599-863116A4869E}" srcOrd="1" destOrd="0" presId="urn:microsoft.com/office/officeart/2005/8/layout/chevron2"/>
    <dgm:cxn modelId="{69729543-542D-49D5-9794-0F040C4038D6}" type="presParOf" srcId="{8E4668D9-1E90-4701-A5DD-6148B7EBD7B6}" destId="{4E3E65CC-6AC3-4A59-9716-0B3148CE5CAA}" srcOrd="2" destOrd="0" presId="urn:microsoft.com/office/officeart/2005/8/layout/chevron2"/>
    <dgm:cxn modelId="{5C97AE0A-3253-426A-B1E1-2DC63DCF2EC8}" type="presParOf" srcId="{4E3E65CC-6AC3-4A59-9716-0B3148CE5CAA}" destId="{9872A1DB-C1FB-406F-BEE0-4895BBD0EBC1}" srcOrd="0" destOrd="0" presId="urn:microsoft.com/office/officeart/2005/8/layout/chevron2"/>
    <dgm:cxn modelId="{0F6F1789-A7EC-42E3-A357-2F6D1734B94E}" type="presParOf" srcId="{4E3E65CC-6AC3-4A59-9716-0B3148CE5CAA}" destId="{72C8DDF4-6188-486E-ACA8-AA592809E75D}" srcOrd="1" destOrd="0" presId="urn:microsoft.com/office/officeart/2005/8/layout/chevron2"/>
    <dgm:cxn modelId="{ACE83EF3-530F-4673-9460-3AD1795596C6}" type="presParOf" srcId="{8E4668D9-1E90-4701-A5DD-6148B7EBD7B6}" destId="{E4399475-0850-4439-BC4B-630D0204D6F1}" srcOrd="3" destOrd="0" presId="urn:microsoft.com/office/officeart/2005/8/layout/chevron2"/>
    <dgm:cxn modelId="{2F330D8A-04CF-439C-940D-DCFA2D002AA2}" type="presParOf" srcId="{8E4668D9-1E90-4701-A5DD-6148B7EBD7B6}" destId="{7A8503E7-8C83-4709-A9EB-555AA4164567}" srcOrd="4" destOrd="0" presId="urn:microsoft.com/office/officeart/2005/8/layout/chevron2"/>
    <dgm:cxn modelId="{59FD8D45-9BAA-48E3-A019-4EB45B064A1A}" type="presParOf" srcId="{7A8503E7-8C83-4709-A9EB-555AA4164567}" destId="{6299A45E-A9DF-4C61-A4D3-D015811B0F97}" srcOrd="0" destOrd="0" presId="urn:microsoft.com/office/officeart/2005/8/layout/chevron2"/>
    <dgm:cxn modelId="{9F4D64BE-004A-4F36-9893-CFB21A767E35}" type="presParOf" srcId="{7A8503E7-8C83-4709-A9EB-555AA4164567}" destId="{F0468AB7-F6F3-4816-BD42-6D556516AFC5}" srcOrd="1" destOrd="0" presId="urn:microsoft.com/office/officeart/2005/8/layout/chevron2"/>
    <dgm:cxn modelId="{413533BD-BCE1-455D-84F9-CBB9F0A61587}" type="presParOf" srcId="{8E4668D9-1E90-4701-A5DD-6148B7EBD7B6}" destId="{49C63BF7-8788-41B0-A49E-3520D66B3641}" srcOrd="5" destOrd="0" presId="urn:microsoft.com/office/officeart/2005/8/layout/chevron2"/>
    <dgm:cxn modelId="{1E3F06DE-8A95-45BF-A437-EB2553B142A7}" type="presParOf" srcId="{8E4668D9-1E90-4701-A5DD-6148B7EBD7B6}" destId="{0C2A561B-47B2-4B7A-8A48-342565D90AEA}" srcOrd="6" destOrd="0" presId="urn:microsoft.com/office/officeart/2005/8/layout/chevron2"/>
    <dgm:cxn modelId="{FACF894E-894A-4008-8290-1E9748B0509D}" type="presParOf" srcId="{0C2A561B-47B2-4B7A-8A48-342565D90AEA}" destId="{A9A77C72-D423-4DC7-87C8-02D7CD076231}" srcOrd="0" destOrd="0" presId="urn:microsoft.com/office/officeart/2005/8/layout/chevron2"/>
    <dgm:cxn modelId="{BF43B251-3878-4F81-BEC5-8992EEBA057C}" type="presParOf" srcId="{0C2A561B-47B2-4B7A-8A48-342565D90AEA}" destId="{841AEE5E-6808-4BC6-B8AB-ABE06EE1A755}" srcOrd="1" destOrd="0" presId="urn:microsoft.com/office/officeart/2005/8/layout/chevron2"/>
    <dgm:cxn modelId="{193777FA-8EBA-49F3-A600-2C4264173064}" type="presParOf" srcId="{8E4668D9-1E90-4701-A5DD-6148B7EBD7B6}" destId="{9D7151D5-4E13-49F8-AEBA-60130FBF7620}" srcOrd="7" destOrd="0" presId="urn:microsoft.com/office/officeart/2005/8/layout/chevron2"/>
    <dgm:cxn modelId="{EBC4251A-C9FB-4093-9431-C5D877BF4CB0}" type="presParOf" srcId="{8E4668D9-1E90-4701-A5DD-6148B7EBD7B6}" destId="{3814FA4D-4C06-4889-BF52-2E14D3B6DBB5}" srcOrd="8" destOrd="0" presId="urn:microsoft.com/office/officeart/2005/8/layout/chevron2"/>
    <dgm:cxn modelId="{8FDAFC58-062E-4218-AA05-550C561C9A8D}" type="presParOf" srcId="{3814FA4D-4C06-4889-BF52-2E14D3B6DBB5}" destId="{11A4D41F-0E89-422E-93F8-926B0227882E}" srcOrd="0" destOrd="0" presId="urn:microsoft.com/office/officeart/2005/8/layout/chevron2"/>
    <dgm:cxn modelId="{209E3311-5DBB-40B1-B0DF-2F1323BBB205}" type="presParOf" srcId="{3814FA4D-4C06-4889-BF52-2E14D3B6DBB5}" destId="{142701C1-763D-4C97-BEEB-3017B6F9567C}" srcOrd="1" destOrd="0" presId="urn:microsoft.com/office/officeart/2005/8/layout/chevron2"/>
    <dgm:cxn modelId="{EC913F34-A753-449D-A86D-1833E35EFFAE}" type="presParOf" srcId="{8E4668D9-1E90-4701-A5DD-6148B7EBD7B6}" destId="{79BA51D5-2F61-4335-9AB5-D3DC1779BD07}" srcOrd="9" destOrd="0" presId="urn:microsoft.com/office/officeart/2005/8/layout/chevron2"/>
    <dgm:cxn modelId="{F4890405-72E6-402F-BC94-C23E98C663A8}" type="presParOf" srcId="{8E4668D9-1E90-4701-A5DD-6148B7EBD7B6}" destId="{8F624703-5480-4A98-B063-A499C25D2FAE}" srcOrd="10" destOrd="0" presId="urn:microsoft.com/office/officeart/2005/8/layout/chevron2"/>
    <dgm:cxn modelId="{1DBB8D9A-93D2-4D6D-A666-D8050DB4D5A7}" type="presParOf" srcId="{8F624703-5480-4A98-B063-A499C25D2FAE}" destId="{2FBC68EC-B908-4DC3-9B1B-06E788D4CA41}" srcOrd="0" destOrd="0" presId="urn:microsoft.com/office/officeart/2005/8/layout/chevron2"/>
    <dgm:cxn modelId="{D3A746D1-7156-4C8E-8AB3-1733DCAD401E}" type="presParOf" srcId="{8F624703-5480-4A98-B063-A499C25D2FAE}" destId="{2CE17ADE-F7FB-46E2-845B-89CE0497DD7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B3F5-5C7B-44F5-B8B7-E2734F033E70}">
      <dsp:nvSpPr>
        <dsp:cNvPr id="0" name=""/>
        <dsp:cNvSpPr/>
      </dsp:nvSpPr>
      <dsp:spPr>
        <a:xfrm rot="5400000">
          <a:off x="-124960" y="127054"/>
          <a:ext cx="833070" cy="58314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ea typeface="Inconsolata"/>
            </a:rPr>
            <a:t>1</a:t>
          </a:r>
          <a:endParaRPr lang="es-ES" sz="1600" kern="1200" dirty="0"/>
        </a:p>
      </dsp:txBody>
      <dsp:txXfrm rot="-5400000">
        <a:off x="1" y="293669"/>
        <a:ext cx="583149" cy="249921"/>
      </dsp:txXfrm>
    </dsp:sp>
    <dsp:sp modelId="{C622015D-8EDD-402F-A76A-7C77DD45B5EF}">
      <dsp:nvSpPr>
        <dsp:cNvPr id="0" name=""/>
        <dsp:cNvSpPr/>
      </dsp:nvSpPr>
      <dsp:spPr>
        <a:xfrm rot="5400000">
          <a:off x="5473685" y="-4888441"/>
          <a:ext cx="541495" cy="1032256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b="1" kern="1200" dirty="0" smtClean="0">
              <a:latin typeface="Arial" panose="020B0604020202020204" pitchFamily="34" charset="0"/>
              <a:ea typeface="Inconsolata"/>
            </a:rPr>
            <a:t>Introducción</a:t>
          </a:r>
          <a:endParaRPr lang="es-ES" sz="3200" kern="1200" dirty="0"/>
        </a:p>
      </dsp:txBody>
      <dsp:txXfrm rot="-5400000">
        <a:off x="583149" y="28529"/>
        <a:ext cx="10296133" cy="488627"/>
      </dsp:txXfrm>
    </dsp:sp>
    <dsp:sp modelId="{9872A1DB-C1FB-406F-BEE0-4895BBD0EBC1}">
      <dsp:nvSpPr>
        <dsp:cNvPr id="0" name=""/>
        <dsp:cNvSpPr/>
      </dsp:nvSpPr>
      <dsp:spPr>
        <a:xfrm rot="5400000">
          <a:off x="-124960" y="861123"/>
          <a:ext cx="833070" cy="58314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latin typeface="Arial" panose="020B0604020202020204" pitchFamily="34" charset="0"/>
              <a:ea typeface="Inconsolata"/>
            </a:rPr>
            <a:t>2</a:t>
          </a:r>
        </a:p>
      </dsp:txBody>
      <dsp:txXfrm rot="-5400000">
        <a:off x="1" y="1027738"/>
        <a:ext cx="583149" cy="249921"/>
      </dsp:txXfrm>
    </dsp:sp>
    <dsp:sp modelId="{72C8DDF4-6188-486E-ACA8-AA592809E75D}">
      <dsp:nvSpPr>
        <dsp:cNvPr id="0" name=""/>
        <dsp:cNvSpPr/>
      </dsp:nvSpPr>
      <dsp:spPr>
        <a:xfrm rot="5400000">
          <a:off x="5473685" y="-4154372"/>
          <a:ext cx="541495" cy="1032256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S" sz="3200" b="1" kern="1200" dirty="0" smtClean="0">
              <a:latin typeface="Arial" panose="020B0604020202020204" pitchFamily="34" charset="0"/>
              <a:ea typeface="Inconsolata"/>
            </a:rPr>
            <a:t>Robot </a:t>
          </a:r>
          <a:r>
            <a:rPr lang="es-ES" sz="3200" b="1" kern="1200" dirty="0" err="1" smtClean="0">
              <a:latin typeface="Arial" panose="020B0604020202020204" pitchFamily="34" charset="0"/>
              <a:ea typeface="Inconsolata"/>
            </a:rPr>
            <a:t>Operating</a:t>
          </a:r>
          <a:r>
            <a:rPr lang="es-ES" sz="3200" b="1" kern="1200" dirty="0" smtClean="0">
              <a:latin typeface="Arial" panose="020B0604020202020204" pitchFamily="34" charset="0"/>
              <a:ea typeface="Inconsolata"/>
            </a:rPr>
            <a:t> </a:t>
          </a:r>
          <a:r>
            <a:rPr lang="es-ES" sz="3200" b="1" kern="1200" dirty="0" err="1" smtClean="0">
              <a:latin typeface="Arial" panose="020B0604020202020204" pitchFamily="34" charset="0"/>
              <a:ea typeface="Inconsolata"/>
            </a:rPr>
            <a:t>System</a:t>
          </a:r>
          <a:r>
            <a:rPr lang="es-ES" sz="3200" b="1" kern="1200" dirty="0" smtClean="0">
              <a:latin typeface="Arial" panose="020B0604020202020204" pitchFamily="34" charset="0"/>
              <a:ea typeface="Inconsolata"/>
            </a:rPr>
            <a:t> </a:t>
          </a:r>
          <a:r>
            <a:rPr lang="en-US" sz="3200" b="1" kern="1200" dirty="0" smtClean="0">
              <a:latin typeface="Arial" panose="020B0604020202020204" pitchFamily="34" charset="0"/>
              <a:ea typeface="Inconsolata"/>
            </a:rPr>
            <a:t>&amp; </a:t>
          </a:r>
          <a:r>
            <a:rPr lang="en-US" sz="3200" b="1" kern="1200" dirty="0" err="1" smtClean="0">
              <a:latin typeface="Arial" panose="020B0604020202020204" pitchFamily="34" charset="0"/>
              <a:ea typeface="Inconsolata"/>
            </a:rPr>
            <a:t>Matlab</a:t>
          </a:r>
          <a:endParaRPr lang="es-ES" sz="3200" b="1" kern="1200" dirty="0" smtClean="0">
            <a:latin typeface="Arial" panose="020B0604020202020204" pitchFamily="34" charset="0"/>
            <a:ea typeface="Inconsolata"/>
          </a:endParaRPr>
        </a:p>
      </dsp:txBody>
      <dsp:txXfrm rot="-5400000">
        <a:off x="583149" y="762598"/>
        <a:ext cx="10296133" cy="488627"/>
      </dsp:txXfrm>
    </dsp:sp>
    <dsp:sp modelId="{6299A45E-A9DF-4C61-A4D3-D015811B0F97}">
      <dsp:nvSpPr>
        <dsp:cNvPr id="0" name=""/>
        <dsp:cNvSpPr/>
      </dsp:nvSpPr>
      <dsp:spPr>
        <a:xfrm rot="5400000">
          <a:off x="-124960" y="1595192"/>
          <a:ext cx="833070" cy="58314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ea typeface="Inconsolata"/>
              <a:cs typeface="Times New Roman" panose="02020603050405020304" pitchFamily="18" charset="0"/>
            </a:rPr>
            <a:t>3</a:t>
          </a:r>
          <a:endParaRPr lang="es-ES"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1" y="1761807"/>
        <a:ext cx="583149" cy="249921"/>
      </dsp:txXfrm>
    </dsp:sp>
    <dsp:sp modelId="{F0468AB7-F6F3-4816-BD42-6D556516AFC5}">
      <dsp:nvSpPr>
        <dsp:cNvPr id="0" name=""/>
        <dsp:cNvSpPr/>
      </dsp:nvSpPr>
      <dsp:spPr>
        <a:xfrm rot="5400000">
          <a:off x="5473685" y="-3420303"/>
          <a:ext cx="541495" cy="1032256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b="1" kern="1200" dirty="0" smtClean="0">
              <a:latin typeface="Arial" panose="020B0604020202020204" pitchFamily="34" charset="0"/>
              <a:ea typeface="Inconsolata"/>
              <a:cs typeface="Arial" panose="020B0604020202020204" pitchFamily="34" charset="0"/>
            </a:rPr>
            <a:t>Adquisición y Procesamiento de imágenes</a:t>
          </a:r>
          <a:endParaRPr lang="es-ES" sz="3200" kern="1200" dirty="0">
            <a:latin typeface="Arial" panose="020B0604020202020204" pitchFamily="34" charset="0"/>
            <a:ea typeface="Calibri" panose="020F0502020204030204" pitchFamily="34" charset="0"/>
            <a:cs typeface="Arial" panose="020B0604020202020204" pitchFamily="34" charset="0"/>
          </a:endParaRPr>
        </a:p>
      </dsp:txBody>
      <dsp:txXfrm rot="-5400000">
        <a:off x="583149" y="1496667"/>
        <a:ext cx="10296133" cy="488627"/>
      </dsp:txXfrm>
    </dsp:sp>
    <dsp:sp modelId="{A9A77C72-D423-4DC7-87C8-02D7CD076231}">
      <dsp:nvSpPr>
        <dsp:cNvPr id="0" name=""/>
        <dsp:cNvSpPr/>
      </dsp:nvSpPr>
      <dsp:spPr>
        <a:xfrm rot="5400000">
          <a:off x="-124960" y="2329261"/>
          <a:ext cx="833070" cy="58314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sz="16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1" y="2495876"/>
        <a:ext cx="583149" cy="249921"/>
      </dsp:txXfrm>
    </dsp:sp>
    <dsp:sp modelId="{841AEE5E-6808-4BC6-B8AB-ABE06EE1A755}">
      <dsp:nvSpPr>
        <dsp:cNvPr id="0" name=""/>
        <dsp:cNvSpPr/>
      </dsp:nvSpPr>
      <dsp:spPr>
        <a:xfrm rot="5400000">
          <a:off x="5473685" y="-2686234"/>
          <a:ext cx="541495" cy="1032256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b="1" kern="1200" dirty="0" smtClean="0">
              <a:latin typeface="Arial" panose="020B0604020202020204" pitchFamily="34" charset="0"/>
              <a:ea typeface="Times New Roman" panose="02020603050405020304" pitchFamily="18" charset="0"/>
              <a:cs typeface="Times New Roman" panose="02020603050405020304" pitchFamily="18" charset="0"/>
            </a:rPr>
            <a:t>Diseño de los Controladores Difusos</a:t>
          </a:r>
          <a:endParaRPr lang="es-ES" sz="32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583149" y="2230736"/>
        <a:ext cx="10296133" cy="488627"/>
      </dsp:txXfrm>
    </dsp:sp>
    <dsp:sp modelId="{11A4D41F-0E89-422E-93F8-926B0227882E}">
      <dsp:nvSpPr>
        <dsp:cNvPr id="0" name=""/>
        <dsp:cNvSpPr/>
      </dsp:nvSpPr>
      <dsp:spPr>
        <a:xfrm rot="5400000">
          <a:off x="-124960" y="3063330"/>
          <a:ext cx="833070" cy="58314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ea typeface="Inconsolata"/>
            </a:rPr>
            <a:t>5</a:t>
          </a:r>
        </a:p>
      </dsp:txBody>
      <dsp:txXfrm rot="-5400000">
        <a:off x="1" y="3229945"/>
        <a:ext cx="583149" cy="249921"/>
      </dsp:txXfrm>
    </dsp:sp>
    <dsp:sp modelId="{142701C1-763D-4C97-BEEB-3017B6F9567C}">
      <dsp:nvSpPr>
        <dsp:cNvPr id="0" name=""/>
        <dsp:cNvSpPr/>
      </dsp:nvSpPr>
      <dsp:spPr>
        <a:xfrm rot="5400000">
          <a:off x="5473685" y="-1952165"/>
          <a:ext cx="541495" cy="1032256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b="1" kern="1200" dirty="0" smtClean="0">
              <a:latin typeface="Arial" panose="020B0604020202020204" pitchFamily="34" charset="0"/>
              <a:ea typeface="Inconsolata"/>
            </a:rPr>
            <a:t>Sistema de seguimiento de Trayectoria</a:t>
          </a:r>
        </a:p>
      </dsp:txBody>
      <dsp:txXfrm rot="-5400000">
        <a:off x="583149" y="2964805"/>
        <a:ext cx="10296133" cy="488627"/>
      </dsp:txXfrm>
    </dsp:sp>
    <dsp:sp modelId="{2FBC68EC-B908-4DC3-9B1B-06E788D4CA41}">
      <dsp:nvSpPr>
        <dsp:cNvPr id="0" name=""/>
        <dsp:cNvSpPr/>
      </dsp:nvSpPr>
      <dsp:spPr>
        <a:xfrm rot="5400000">
          <a:off x="-124960" y="3797399"/>
          <a:ext cx="833070" cy="583149"/>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b="1" kern="1200" dirty="0" smtClean="0">
              <a:latin typeface="Arial" panose="020B0604020202020204" pitchFamily="34" charset="0"/>
              <a:ea typeface="Inconsolata"/>
            </a:rPr>
            <a:t>6</a:t>
          </a:r>
          <a:endParaRPr lang="es-ES" sz="1600" kern="1200" dirty="0">
            <a:effectLst/>
            <a:latin typeface="Times New Roman" panose="02020603050405020304" pitchFamily="18" charset="0"/>
            <a:ea typeface="Times New Roman" panose="02020603050405020304" pitchFamily="18" charset="0"/>
          </a:endParaRPr>
        </a:p>
      </dsp:txBody>
      <dsp:txXfrm rot="-5400000">
        <a:off x="1" y="3964014"/>
        <a:ext cx="583149" cy="249921"/>
      </dsp:txXfrm>
    </dsp:sp>
    <dsp:sp modelId="{2CE17ADE-F7FB-46E2-845B-89CE0497DD7D}">
      <dsp:nvSpPr>
        <dsp:cNvPr id="0" name=""/>
        <dsp:cNvSpPr/>
      </dsp:nvSpPr>
      <dsp:spPr>
        <a:xfrm rot="5400000">
          <a:off x="5473685" y="-1218096"/>
          <a:ext cx="541495" cy="10322567"/>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s-EC" sz="3200" b="1" kern="1200" dirty="0" smtClean="0">
              <a:latin typeface="Arial" panose="020B0604020202020204" pitchFamily="34" charset="0"/>
              <a:ea typeface="Inconsolata"/>
            </a:rPr>
            <a:t>Conclusiones y Recomendaciones</a:t>
          </a:r>
          <a:endParaRPr lang="es-ES" sz="3200" kern="1200" dirty="0">
            <a:effectLst/>
            <a:latin typeface="Times New Roman" panose="02020603050405020304" pitchFamily="18" charset="0"/>
            <a:ea typeface="Times New Roman" panose="02020603050405020304" pitchFamily="18" charset="0"/>
          </a:endParaRPr>
        </a:p>
      </dsp:txBody>
      <dsp:txXfrm rot="-5400000">
        <a:off x="583149" y="3698874"/>
        <a:ext cx="10296133" cy="4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557FF-BA24-45FF-9A2D-D9DA39B59905}">
      <dsp:nvSpPr>
        <dsp:cNvPr id="0" name=""/>
        <dsp:cNvSpPr/>
      </dsp:nvSpPr>
      <dsp:spPr>
        <a:xfrm>
          <a:off x="4993" y="100402"/>
          <a:ext cx="1594613" cy="119034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Attitude stabilization of quadrotor UAV using </a:t>
          </a:r>
          <a:r>
            <a:rPr lang="en-US" sz="1300" kern="1200" dirty="0" err="1" smtClean="0">
              <a:latin typeface="Arial" panose="020B0604020202020204" pitchFamily="34" charset="0"/>
              <a:cs typeface="Arial" panose="020B0604020202020204" pitchFamily="34" charset="0"/>
            </a:rPr>
            <a:t>Backstepping</a:t>
          </a:r>
          <a:r>
            <a:rPr lang="en-US" sz="1300" kern="1200" dirty="0" smtClean="0">
              <a:latin typeface="Arial" panose="020B0604020202020204" pitchFamily="34" charset="0"/>
              <a:cs typeface="Arial" panose="020B0604020202020204" pitchFamily="34" charset="0"/>
            </a:rPr>
            <a:t> Fuzzy Logic</a:t>
          </a:r>
          <a:endParaRPr lang="es-ES" sz="1300" kern="1200" dirty="0">
            <a:latin typeface="Arial" panose="020B0604020202020204" pitchFamily="34" charset="0"/>
            <a:cs typeface="Arial" panose="020B0604020202020204" pitchFamily="34" charset="0"/>
          </a:endParaRPr>
        </a:p>
      </dsp:txBody>
      <dsp:txXfrm>
        <a:off x="32884" y="128293"/>
        <a:ext cx="1538831" cy="1162454"/>
      </dsp:txXfrm>
    </dsp:sp>
    <dsp:sp modelId="{FFBFCFC6-DBB2-4B3E-8061-FA90A97555F0}">
      <dsp:nvSpPr>
        <dsp:cNvPr id="0" name=""/>
        <dsp:cNvSpPr/>
      </dsp:nvSpPr>
      <dsp:spPr>
        <a:xfrm>
          <a:off x="4993" y="1290747"/>
          <a:ext cx="1594613" cy="5118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kern="1200" dirty="0" err="1" smtClean="0">
              <a:latin typeface="Arial" panose="020B0604020202020204" pitchFamily="34" charset="0"/>
              <a:cs typeface="Arial" panose="020B0604020202020204" pitchFamily="34" charset="0"/>
            </a:rPr>
            <a:t>Younes</a:t>
          </a:r>
          <a:r>
            <a:rPr lang="es-EC" sz="1300" kern="1200" dirty="0" smtClean="0">
              <a:latin typeface="Arial" panose="020B0604020202020204" pitchFamily="34" charset="0"/>
              <a:cs typeface="Arial" panose="020B0604020202020204" pitchFamily="34" charset="0"/>
            </a:rPr>
            <a:t> Al-</a:t>
          </a:r>
          <a:r>
            <a:rPr lang="es-EC" sz="1300" kern="1200" dirty="0" err="1" smtClean="0">
              <a:latin typeface="Arial" panose="020B0604020202020204" pitchFamily="34" charset="0"/>
              <a:cs typeface="Arial" panose="020B0604020202020204" pitchFamily="34" charset="0"/>
            </a:rPr>
            <a:t>Younes</a:t>
          </a:r>
          <a:r>
            <a:rPr lang="es-EC" sz="1300" kern="1200" dirty="0" smtClean="0">
              <a:latin typeface="Arial" panose="020B0604020202020204" pitchFamily="34" charset="0"/>
              <a:cs typeface="Arial" panose="020B0604020202020204" pitchFamily="34" charset="0"/>
            </a:rPr>
            <a:t>, 2008</a:t>
          </a:r>
          <a:endParaRPr lang="es-ES" sz="1300" kern="1200" dirty="0">
            <a:latin typeface="Arial" panose="020B0604020202020204" pitchFamily="34" charset="0"/>
            <a:cs typeface="Arial" panose="020B0604020202020204" pitchFamily="34" charset="0"/>
          </a:endParaRPr>
        </a:p>
      </dsp:txBody>
      <dsp:txXfrm>
        <a:off x="4993" y="1290747"/>
        <a:ext cx="1122967" cy="511848"/>
      </dsp:txXfrm>
    </dsp:sp>
    <dsp:sp modelId="{23F8AE97-B930-45E4-A936-FEF07A1EE28D}">
      <dsp:nvSpPr>
        <dsp:cNvPr id="0" name=""/>
        <dsp:cNvSpPr/>
      </dsp:nvSpPr>
      <dsp:spPr>
        <a:xfrm>
          <a:off x="1173069" y="1372049"/>
          <a:ext cx="558114" cy="55811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0FAEDF-9D25-44A2-80A3-6020FF16B181}">
      <dsp:nvSpPr>
        <dsp:cNvPr id="0" name=""/>
        <dsp:cNvSpPr/>
      </dsp:nvSpPr>
      <dsp:spPr>
        <a:xfrm>
          <a:off x="1869453" y="100402"/>
          <a:ext cx="1594613" cy="119034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err="1" smtClean="0">
              <a:latin typeface="Arial" panose="020B0604020202020204" pitchFamily="34" charset="0"/>
              <a:cs typeface="Arial" panose="020B0604020202020204" pitchFamily="34" charset="0"/>
            </a:rPr>
            <a:t>Intelligent</a:t>
          </a:r>
          <a:r>
            <a:rPr lang="es-EC" sz="1400" kern="1200" dirty="0" smtClean="0">
              <a:latin typeface="Arial" panose="020B0604020202020204" pitchFamily="34" charset="0"/>
              <a:cs typeface="Arial" panose="020B0604020202020204" pitchFamily="34" charset="0"/>
            </a:rPr>
            <a:t> </a:t>
          </a:r>
          <a:r>
            <a:rPr lang="es-EC" sz="1400" kern="1200" dirty="0" err="1" smtClean="0">
              <a:latin typeface="Arial" panose="020B0604020202020204" pitchFamily="34" charset="0"/>
              <a:cs typeface="Arial" panose="020B0604020202020204" pitchFamily="34" charset="0"/>
            </a:rPr>
            <a:t>Fuzzy</a:t>
          </a:r>
          <a:r>
            <a:rPr lang="es-EC" sz="1400" kern="1200" dirty="0" smtClean="0">
              <a:latin typeface="Arial" panose="020B0604020202020204" pitchFamily="34" charset="0"/>
              <a:cs typeface="Arial" panose="020B0604020202020204" pitchFamily="34" charset="0"/>
            </a:rPr>
            <a:t> </a:t>
          </a:r>
          <a:r>
            <a:rPr lang="es-EC" sz="1400" kern="1200" dirty="0" err="1" smtClean="0">
              <a:latin typeface="Arial" panose="020B0604020202020204" pitchFamily="34" charset="0"/>
              <a:cs typeface="Arial" panose="020B0604020202020204" pitchFamily="34" charset="0"/>
            </a:rPr>
            <a:t>Controller</a:t>
          </a:r>
          <a:r>
            <a:rPr lang="es-EC" sz="1400" kern="1200" dirty="0" smtClean="0">
              <a:latin typeface="Arial" panose="020B0604020202020204" pitchFamily="34" charset="0"/>
              <a:cs typeface="Arial" panose="020B0604020202020204" pitchFamily="34" charset="0"/>
            </a:rPr>
            <a:t> of a </a:t>
          </a:r>
          <a:r>
            <a:rPr lang="es-EC" sz="1400" kern="1200" dirty="0" err="1" smtClean="0">
              <a:latin typeface="Arial" panose="020B0604020202020204" pitchFamily="34" charset="0"/>
              <a:cs typeface="Arial" panose="020B0604020202020204" pitchFamily="34" charset="0"/>
            </a:rPr>
            <a:t>Quadrotor</a:t>
          </a:r>
          <a:endParaRPr lang="es-ES" sz="1400" kern="1200" dirty="0">
            <a:latin typeface="Arial" panose="020B0604020202020204" pitchFamily="34" charset="0"/>
            <a:cs typeface="Arial" panose="020B0604020202020204" pitchFamily="34" charset="0"/>
          </a:endParaRPr>
        </a:p>
      </dsp:txBody>
      <dsp:txXfrm>
        <a:off x="1897344" y="128293"/>
        <a:ext cx="1538831" cy="1162454"/>
      </dsp:txXfrm>
    </dsp:sp>
    <dsp:sp modelId="{9AEB9AF5-225E-4CB0-9094-B8934D9DB4ED}">
      <dsp:nvSpPr>
        <dsp:cNvPr id="0" name=""/>
        <dsp:cNvSpPr/>
      </dsp:nvSpPr>
      <dsp:spPr>
        <a:xfrm>
          <a:off x="1869453" y="1290747"/>
          <a:ext cx="1594613" cy="5118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C" sz="1300" kern="1200" dirty="0" smtClean="0"/>
            <a:t>Santos, 2014</a:t>
          </a:r>
          <a:endParaRPr lang="es-ES" sz="1300" kern="1200" dirty="0"/>
        </a:p>
      </dsp:txBody>
      <dsp:txXfrm>
        <a:off x="1869453" y="1290747"/>
        <a:ext cx="1122967" cy="511848"/>
      </dsp:txXfrm>
    </dsp:sp>
    <dsp:sp modelId="{A44BDB10-E628-4389-854C-9F48DA6800D5}">
      <dsp:nvSpPr>
        <dsp:cNvPr id="0" name=""/>
        <dsp:cNvSpPr/>
      </dsp:nvSpPr>
      <dsp:spPr>
        <a:xfrm>
          <a:off x="3037529" y="1372049"/>
          <a:ext cx="558114" cy="55811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D3D527-6C8E-46AB-AA96-BFF07E6D0429}">
      <dsp:nvSpPr>
        <dsp:cNvPr id="0" name=""/>
        <dsp:cNvSpPr/>
      </dsp:nvSpPr>
      <dsp:spPr>
        <a:xfrm>
          <a:off x="3733913" y="100402"/>
          <a:ext cx="1594613" cy="119034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latin typeface="Arial" panose="020B0604020202020204" pitchFamily="34" charset="0"/>
              <a:cs typeface="Arial" panose="020B0604020202020204" pitchFamily="34" charset="0"/>
            </a:rPr>
            <a:t>Designing Fuzzy PID Controller for UAV</a:t>
          </a:r>
          <a:endParaRPr lang="es-ES" sz="1300" kern="1200" dirty="0">
            <a:latin typeface="Arial" panose="020B0604020202020204" pitchFamily="34" charset="0"/>
            <a:cs typeface="Arial" panose="020B0604020202020204" pitchFamily="34" charset="0"/>
          </a:endParaRPr>
        </a:p>
      </dsp:txBody>
      <dsp:txXfrm>
        <a:off x="3761804" y="128293"/>
        <a:ext cx="1538831" cy="1162454"/>
      </dsp:txXfrm>
    </dsp:sp>
    <dsp:sp modelId="{86E93C64-6678-45B1-875C-93778900CF26}">
      <dsp:nvSpPr>
        <dsp:cNvPr id="0" name=""/>
        <dsp:cNvSpPr/>
      </dsp:nvSpPr>
      <dsp:spPr>
        <a:xfrm>
          <a:off x="3733913" y="1290747"/>
          <a:ext cx="1594613" cy="5118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MX" sz="1300" kern="1200" dirty="0" err="1" smtClean="0"/>
            <a:t>Emad</a:t>
          </a:r>
          <a:r>
            <a:rPr lang="es-MX" sz="1300" kern="1200" dirty="0" smtClean="0"/>
            <a:t> </a:t>
          </a:r>
          <a:r>
            <a:rPr lang="es-MX" sz="1300" kern="1200" dirty="0" err="1" smtClean="0"/>
            <a:t>Abbasi</a:t>
          </a:r>
          <a:r>
            <a:rPr lang="es-MX" sz="1300" kern="1200" dirty="0" smtClean="0"/>
            <a:t>, 2014</a:t>
          </a:r>
          <a:endParaRPr lang="es-ES" sz="1300" kern="1200" dirty="0"/>
        </a:p>
      </dsp:txBody>
      <dsp:txXfrm>
        <a:off x="3733913" y="1290747"/>
        <a:ext cx="1122967" cy="511848"/>
      </dsp:txXfrm>
    </dsp:sp>
    <dsp:sp modelId="{3478A144-DE5C-434B-B3A2-5604C998654B}">
      <dsp:nvSpPr>
        <dsp:cNvPr id="0" name=""/>
        <dsp:cNvSpPr/>
      </dsp:nvSpPr>
      <dsp:spPr>
        <a:xfrm>
          <a:off x="4901989" y="1372049"/>
          <a:ext cx="558114" cy="55811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F0B70C-E0CE-4F15-BA25-346F673A944A}">
      <dsp:nvSpPr>
        <dsp:cNvPr id="0" name=""/>
        <dsp:cNvSpPr/>
      </dsp:nvSpPr>
      <dsp:spPr>
        <a:xfrm>
          <a:off x="5598373" y="100402"/>
          <a:ext cx="1594613" cy="119034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Arial" panose="020B0604020202020204" pitchFamily="34" charset="0"/>
              <a:cs typeface="Arial" panose="020B0604020202020204" pitchFamily="34" charset="0"/>
            </a:rPr>
            <a:t>C</a:t>
          </a:r>
          <a:r>
            <a:rPr lang="en-US" sz="1400" kern="1200" dirty="0" err="1" smtClean="0">
              <a:latin typeface="Arial" panose="020B0604020202020204" pitchFamily="34" charset="0"/>
              <a:cs typeface="Arial" panose="020B0604020202020204" pitchFamily="34" charset="0"/>
            </a:rPr>
            <a:t>ontrolling</a:t>
          </a:r>
          <a:r>
            <a:rPr lang="en-US" sz="1400" kern="1200" dirty="0" smtClean="0">
              <a:latin typeface="Arial" panose="020B0604020202020204" pitchFamily="34" charset="0"/>
              <a:cs typeface="Arial" panose="020B0604020202020204" pitchFamily="34" charset="0"/>
            </a:rPr>
            <a:t> of Quadrotor UAV Using a Fuzzy System</a:t>
          </a:r>
          <a:endParaRPr lang="es-ES" sz="1400" kern="1200" dirty="0">
            <a:latin typeface="Arial" panose="020B0604020202020204" pitchFamily="34" charset="0"/>
            <a:cs typeface="Arial" panose="020B0604020202020204" pitchFamily="34" charset="0"/>
          </a:endParaRPr>
        </a:p>
      </dsp:txBody>
      <dsp:txXfrm>
        <a:off x="5626264" y="128293"/>
        <a:ext cx="1538831" cy="1162454"/>
      </dsp:txXfrm>
    </dsp:sp>
    <dsp:sp modelId="{FD43A185-D991-42C1-A100-790BB6427D05}">
      <dsp:nvSpPr>
        <dsp:cNvPr id="0" name=""/>
        <dsp:cNvSpPr/>
      </dsp:nvSpPr>
      <dsp:spPr>
        <a:xfrm>
          <a:off x="5598373" y="1290747"/>
          <a:ext cx="1594613" cy="5118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MX" sz="1300" kern="1200" dirty="0" err="1" smtClean="0"/>
            <a:t>Emad</a:t>
          </a:r>
          <a:r>
            <a:rPr lang="es-MX" sz="1300" kern="1200" dirty="0" smtClean="0"/>
            <a:t> </a:t>
          </a:r>
          <a:r>
            <a:rPr lang="es-MX" sz="1300" kern="1200" dirty="0" err="1" smtClean="0"/>
            <a:t>Abbasi</a:t>
          </a:r>
          <a:r>
            <a:rPr lang="es-MX" sz="1300" kern="1200" dirty="0" smtClean="0"/>
            <a:t>, 2015</a:t>
          </a:r>
          <a:endParaRPr lang="es-ES" sz="1300" kern="1200" dirty="0"/>
        </a:p>
      </dsp:txBody>
      <dsp:txXfrm>
        <a:off x="5598373" y="1290747"/>
        <a:ext cx="1122967" cy="511848"/>
      </dsp:txXfrm>
    </dsp:sp>
    <dsp:sp modelId="{7272F2B2-1352-45B0-BEB3-0B9529CDE7E3}">
      <dsp:nvSpPr>
        <dsp:cNvPr id="0" name=""/>
        <dsp:cNvSpPr/>
      </dsp:nvSpPr>
      <dsp:spPr>
        <a:xfrm>
          <a:off x="6766449" y="1372049"/>
          <a:ext cx="558114" cy="55811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DE5953-FA98-4CE0-81A9-C096BC492021}">
      <dsp:nvSpPr>
        <dsp:cNvPr id="0" name=""/>
        <dsp:cNvSpPr/>
      </dsp:nvSpPr>
      <dsp:spPr>
        <a:xfrm>
          <a:off x="7462834" y="100402"/>
          <a:ext cx="1594613" cy="119034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panose="020B0604020202020204" pitchFamily="34" charset="0"/>
              <a:cs typeface="Arial" panose="020B0604020202020204" pitchFamily="34" charset="0"/>
            </a:rPr>
            <a:t>Waypoint Navigation of </a:t>
          </a:r>
          <a:r>
            <a:rPr lang="en-US" sz="1400" kern="1200" dirty="0" err="1" smtClean="0">
              <a:latin typeface="Arial" panose="020B0604020202020204" pitchFamily="34" charset="0"/>
              <a:cs typeface="Arial" panose="020B0604020202020204" pitchFamily="34" charset="0"/>
            </a:rPr>
            <a:t>AR.Drone</a:t>
          </a:r>
          <a:r>
            <a:rPr lang="en-US" sz="1400" kern="1200" dirty="0" smtClean="0">
              <a:latin typeface="Arial" panose="020B0604020202020204" pitchFamily="34" charset="0"/>
              <a:cs typeface="Arial" panose="020B0604020202020204" pitchFamily="34" charset="0"/>
            </a:rPr>
            <a:t> Quadrotor Using </a:t>
          </a:r>
          <a:r>
            <a:rPr lang="es-ES" sz="1400" kern="1200" dirty="0" err="1" smtClean="0">
              <a:latin typeface="Arial" panose="020B0604020202020204" pitchFamily="34" charset="0"/>
              <a:cs typeface="Arial" panose="020B0604020202020204" pitchFamily="34" charset="0"/>
            </a:rPr>
            <a:t>Fuzzy</a:t>
          </a:r>
          <a:r>
            <a:rPr lang="es-ES" sz="1400" kern="1200" dirty="0" smtClean="0">
              <a:latin typeface="Arial" panose="020B0604020202020204" pitchFamily="34" charset="0"/>
              <a:cs typeface="Arial" panose="020B0604020202020204" pitchFamily="34" charset="0"/>
            </a:rPr>
            <a:t> </a:t>
          </a:r>
          <a:r>
            <a:rPr lang="es-ES" sz="1400" kern="1200" dirty="0" err="1" smtClean="0">
              <a:latin typeface="Arial" panose="020B0604020202020204" pitchFamily="34" charset="0"/>
              <a:cs typeface="Arial" panose="020B0604020202020204" pitchFamily="34" charset="0"/>
            </a:rPr>
            <a:t>Logic</a:t>
          </a:r>
          <a:r>
            <a:rPr lang="es-ES" sz="1400" kern="1200" dirty="0" smtClean="0">
              <a:latin typeface="Arial" panose="020B0604020202020204" pitchFamily="34" charset="0"/>
              <a:cs typeface="Arial" panose="020B0604020202020204" pitchFamily="34" charset="0"/>
            </a:rPr>
            <a:t> </a:t>
          </a:r>
          <a:r>
            <a:rPr lang="es-ES" sz="1400" kern="1200" dirty="0" err="1" smtClean="0">
              <a:latin typeface="Arial" panose="020B0604020202020204" pitchFamily="34" charset="0"/>
              <a:cs typeface="Arial" panose="020B0604020202020204" pitchFamily="34" charset="0"/>
            </a:rPr>
            <a:t>Controller</a:t>
          </a:r>
          <a:r>
            <a:rPr lang="es-ES" sz="1400" kern="1200" dirty="0" smtClean="0">
              <a:latin typeface="Arial" panose="020B0604020202020204" pitchFamily="34" charset="0"/>
              <a:cs typeface="Arial" panose="020B0604020202020204" pitchFamily="34" charset="0"/>
            </a:rPr>
            <a:t> </a:t>
          </a:r>
          <a:endParaRPr lang="es-ES" sz="1400" kern="1200" dirty="0">
            <a:latin typeface="Arial" panose="020B0604020202020204" pitchFamily="34" charset="0"/>
            <a:cs typeface="Arial" panose="020B0604020202020204" pitchFamily="34" charset="0"/>
          </a:endParaRPr>
        </a:p>
      </dsp:txBody>
      <dsp:txXfrm>
        <a:off x="7490725" y="128293"/>
        <a:ext cx="1538831" cy="1162454"/>
      </dsp:txXfrm>
    </dsp:sp>
    <dsp:sp modelId="{E9B73DD1-4805-4B12-8240-2C461751E49E}">
      <dsp:nvSpPr>
        <dsp:cNvPr id="0" name=""/>
        <dsp:cNvSpPr/>
      </dsp:nvSpPr>
      <dsp:spPr>
        <a:xfrm>
          <a:off x="7462834" y="1290747"/>
          <a:ext cx="1594613" cy="5118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16510" bIns="0" numCol="1" spcCol="1270" anchor="ctr" anchorCtr="0">
          <a:noAutofit/>
        </a:bodyPr>
        <a:lstStyle/>
        <a:p>
          <a:pPr lvl="0" algn="l" defTabSz="577850">
            <a:lnSpc>
              <a:spcPct val="90000"/>
            </a:lnSpc>
            <a:spcBef>
              <a:spcPct val="0"/>
            </a:spcBef>
            <a:spcAft>
              <a:spcPct val="35000"/>
            </a:spcAft>
          </a:pPr>
          <a:r>
            <a:rPr lang="es-ES" sz="1300" kern="1200" dirty="0" err="1" smtClean="0"/>
            <a:t>Indrawati</a:t>
          </a:r>
          <a:r>
            <a:rPr lang="es-ES" sz="1300" kern="1200" dirty="0" smtClean="0"/>
            <a:t> </a:t>
          </a:r>
          <a:r>
            <a:rPr lang="es-ES" sz="1300" kern="1200" dirty="0" err="1" smtClean="0"/>
            <a:t>Veronica</a:t>
          </a:r>
          <a:r>
            <a:rPr lang="es-ES" sz="1300" kern="1200" dirty="0" smtClean="0"/>
            <a:t>, 2015</a:t>
          </a:r>
          <a:endParaRPr lang="es-ES" sz="1300" kern="1200" dirty="0"/>
        </a:p>
      </dsp:txBody>
      <dsp:txXfrm>
        <a:off x="7462834" y="1290747"/>
        <a:ext cx="1122967" cy="511848"/>
      </dsp:txXfrm>
    </dsp:sp>
    <dsp:sp modelId="{53C916D1-7165-41CD-83A1-B7C795A7C800}">
      <dsp:nvSpPr>
        <dsp:cNvPr id="0" name=""/>
        <dsp:cNvSpPr/>
      </dsp:nvSpPr>
      <dsp:spPr>
        <a:xfrm>
          <a:off x="8630910" y="1372049"/>
          <a:ext cx="558114" cy="558114"/>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B3F5-5C7B-44F5-B8B7-E2734F033E70}">
      <dsp:nvSpPr>
        <dsp:cNvPr id="0" name=""/>
        <dsp:cNvSpPr/>
      </dsp:nvSpPr>
      <dsp:spPr>
        <a:xfrm rot="5400000">
          <a:off x="-145620" y="148111"/>
          <a:ext cx="970800" cy="67956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Arial" panose="020B0604020202020204" pitchFamily="34" charset="0"/>
              <a:ea typeface="Inconsolata"/>
            </a:rPr>
            <a:t>1</a:t>
          </a:r>
          <a:endParaRPr lang="es-ES" sz="1900" kern="1200" dirty="0"/>
        </a:p>
      </dsp:txBody>
      <dsp:txXfrm rot="-5400000">
        <a:off x="0" y="342271"/>
        <a:ext cx="679560" cy="291240"/>
      </dsp:txXfrm>
    </dsp:sp>
    <dsp:sp modelId="{C622015D-8EDD-402F-A76A-7C77DD45B5EF}">
      <dsp:nvSpPr>
        <dsp:cNvPr id="0" name=""/>
        <dsp:cNvSpPr/>
      </dsp:nvSpPr>
      <dsp:spPr>
        <a:xfrm rot="5400000">
          <a:off x="3127088" y="-2445036"/>
          <a:ext cx="631020" cy="552607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Inconsolata"/>
            </a:rPr>
            <a:t>Meta sistema operativo</a:t>
          </a:r>
          <a:endParaRPr lang="es-ES" sz="2000" b="0" kern="1200" dirty="0"/>
        </a:p>
      </dsp:txBody>
      <dsp:txXfrm rot="-5400000">
        <a:off x="679560" y="33296"/>
        <a:ext cx="5495272" cy="569412"/>
      </dsp:txXfrm>
    </dsp:sp>
    <dsp:sp modelId="{9872A1DB-C1FB-406F-BEE0-4895BBD0EBC1}">
      <dsp:nvSpPr>
        <dsp:cNvPr id="0" name=""/>
        <dsp:cNvSpPr/>
      </dsp:nvSpPr>
      <dsp:spPr>
        <a:xfrm rot="5400000">
          <a:off x="-145620" y="967467"/>
          <a:ext cx="970800" cy="67956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S" sz="1900" b="1" kern="1200" dirty="0" smtClean="0">
              <a:latin typeface="Arial" panose="020B0604020202020204" pitchFamily="34" charset="0"/>
              <a:ea typeface="Inconsolata"/>
            </a:rPr>
            <a:t>2</a:t>
          </a:r>
        </a:p>
      </dsp:txBody>
      <dsp:txXfrm rot="-5400000">
        <a:off x="0" y="1161627"/>
        <a:ext cx="679560" cy="291240"/>
      </dsp:txXfrm>
    </dsp:sp>
    <dsp:sp modelId="{72C8DDF4-6188-486E-ACA8-AA592809E75D}">
      <dsp:nvSpPr>
        <dsp:cNvPr id="0" name=""/>
        <dsp:cNvSpPr/>
      </dsp:nvSpPr>
      <dsp:spPr>
        <a:xfrm rot="5400000">
          <a:off x="3127088" y="-1625680"/>
          <a:ext cx="631020" cy="552607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Inconsolata"/>
            </a:rPr>
            <a:t>Modular</a:t>
          </a:r>
          <a:endParaRPr lang="es-ES" sz="2000" b="0" kern="1200" dirty="0" smtClean="0">
            <a:latin typeface="Arial" panose="020B0604020202020204" pitchFamily="34" charset="0"/>
            <a:ea typeface="Inconsolata"/>
          </a:endParaRPr>
        </a:p>
      </dsp:txBody>
      <dsp:txXfrm rot="-5400000">
        <a:off x="679560" y="852652"/>
        <a:ext cx="5495272" cy="569412"/>
      </dsp:txXfrm>
    </dsp:sp>
    <dsp:sp modelId="{6299A45E-A9DF-4C61-A4D3-D015811B0F97}">
      <dsp:nvSpPr>
        <dsp:cNvPr id="0" name=""/>
        <dsp:cNvSpPr/>
      </dsp:nvSpPr>
      <dsp:spPr>
        <a:xfrm rot="5400000">
          <a:off x="-145620" y="1786823"/>
          <a:ext cx="970800" cy="67956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Arial" panose="020B0604020202020204" pitchFamily="34" charset="0"/>
              <a:ea typeface="Inconsolata"/>
              <a:cs typeface="Times New Roman" panose="02020603050405020304" pitchFamily="18" charset="0"/>
            </a:rPr>
            <a:t>3</a:t>
          </a:r>
          <a:endParaRPr lang="es-ES" sz="19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0" y="1980983"/>
        <a:ext cx="679560" cy="291240"/>
      </dsp:txXfrm>
    </dsp:sp>
    <dsp:sp modelId="{F0468AB7-F6F3-4816-BD42-6D556516AFC5}">
      <dsp:nvSpPr>
        <dsp:cNvPr id="0" name=""/>
        <dsp:cNvSpPr/>
      </dsp:nvSpPr>
      <dsp:spPr>
        <a:xfrm rot="5400000">
          <a:off x="3127088" y="-806324"/>
          <a:ext cx="631020" cy="552607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b="0" kern="1200" dirty="0" smtClean="0">
              <a:latin typeface="Arial" panose="020B0604020202020204" pitchFamily="34" charset="0"/>
              <a:ea typeface="Calibri" panose="020F0502020204030204" pitchFamily="34" charset="0"/>
              <a:cs typeface="Arial" panose="020B0604020202020204" pitchFamily="34" charset="0"/>
            </a:rPr>
            <a:t>Autonomía entre nodos</a:t>
          </a:r>
          <a:endParaRPr lang="es-ES" sz="2000" b="0" kern="1200" dirty="0">
            <a:latin typeface="Arial" panose="020B0604020202020204" pitchFamily="34" charset="0"/>
            <a:ea typeface="Calibri" panose="020F0502020204030204" pitchFamily="34" charset="0"/>
            <a:cs typeface="Arial" panose="020B0604020202020204" pitchFamily="34" charset="0"/>
          </a:endParaRPr>
        </a:p>
      </dsp:txBody>
      <dsp:txXfrm rot="-5400000">
        <a:off x="679560" y="1672008"/>
        <a:ext cx="5495272" cy="569412"/>
      </dsp:txXfrm>
    </dsp:sp>
    <dsp:sp modelId="{A9A77C72-D423-4DC7-87C8-02D7CD076231}">
      <dsp:nvSpPr>
        <dsp:cNvPr id="0" name=""/>
        <dsp:cNvSpPr/>
      </dsp:nvSpPr>
      <dsp:spPr>
        <a:xfrm rot="5400000">
          <a:off x="-145620" y="2606179"/>
          <a:ext cx="970800" cy="679560"/>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b="1" kern="1200"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sz="19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0" y="2800339"/>
        <a:ext cx="679560" cy="291240"/>
      </dsp:txXfrm>
    </dsp:sp>
    <dsp:sp modelId="{841AEE5E-6808-4BC6-B8AB-ABE06EE1A755}">
      <dsp:nvSpPr>
        <dsp:cNvPr id="0" name=""/>
        <dsp:cNvSpPr/>
      </dsp:nvSpPr>
      <dsp:spPr>
        <a:xfrm rot="5400000">
          <a:off x="3127088" y="13031"/>
          <a:ext cx="631020" cy="552607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Times New Roman" panose="02020603050405020304" pitchFamily="18" charset="0"/>
              <a:cs typeface="Times New Roman" panose="02020603050405020304" pitchFamily="18" charset="0"/>
            </a:rPr>
            <a:t>Interacción por mensajería</a:t>
          </a:r>
          <a:endParaRPr lang="es-ES" sz="2000" b="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679560" y="2491363"/>
        <a:ext cx="5495272" cy="569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5AF06-4798-43EF-88F1-C0293272FD1B}">
      <dsp:nvSpPr>
        <dsp:cNvPr id="0" name=""/>
        <dsp:cNvSpPr/>
      </dsp:nvSpPr>
      <dsp:spPr>
        <a:xfrm>
          <a:off x="4746930" y="13889"/>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Despegue</a:t>
          </a:r>
          <a:endParaRPr lang="es-ES" sz="1600" kern="1200" dirty="0"/>
        </a:p>
      </dsp:txBody>
      <dsp:txXfrm>
        <a:off x="4746930" y="13889"/>
        <a:ext cx="1107281" cy="1107281"/>
      </dsp:txXfrm>
    </dsp:sp>
    <dsp:sp modelId="{2DE3B0A1-DBF5-446B-9317-FCC705CE09AB}">
      <dsp:nvSpPr>
        <dsp:cNvPr id="0" name=""/>
        <dsp:cNvSpPr/>
      </dsp:nvSpPr>
      <dsp:spPr>
        <a:xfrm>
          <a:off x="1356944" y="4"/>
          <a:ext cx="5414110" cy="5414110"/>
        </a:xfrm>
        <a:prstGeom prst="circularArrow">
          <a:avLst>
            <a:gd name="adj1" fmla="val 3988"/>
            <a:gd name="adj2" fmla="val 250168"/>
            <a:gd name="adj3" fmla="val 20573676"/>
            <a:gd name="adj4" fmla="val 189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AF570-7ADA-4F40-9158-1B9EA71F7AD4}">
      <dsp:nvSpPr>
        <dsp:cNvPr id="0" name=""/>
        <dsp:cNvSpPr/>
      </dsp:nvSpPr>
      <dsp:spPr>
        <a:xfrm>
          <a:off x="5983501" y="2155692"/>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Aterrizaje</a:t>
          </a:r>
          <a:endParaRPr lang="es-ES" sz="1600" kern="1200" dirty="0"/>
        </a:p>
      </dsp:txBody>
      <dsp:txXfrm>
        <a:off x="5983501" y="2155692"/>
        <a:ext cx="1107281" cy="1107281"/>
      </dsp:txXfrm>
    </dsp:sp>
    <dsp:sp modelId="{2A17649B-9A78-4164-8813-CD0DE4F7F46A}">
      <dsp:nvSpPr>
        <dsp:cNvPr id="0" name=""/>
        <dsp:cNvSpPr/>
      </dsp:nvSpPr>
      <dsp:spPr>
        <a:xfrm>
          <a:off x="1356944" y="2278"/>
          <a:ext cx="5414110" cy="5414110"/>
        </a:xfrm>
        <a:prstGeom prst="circularArrow">
          <a:avLst>
            <a:gd name="adj1" fmla="val 3988"/>
            <a:gd name="adj2" fmla="val 250168"/>
            <a:gd name="adj3" fmla="val 2367380"/>
            <a:gd name="adj4" fmla="val 7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693523-3800-455A-AC6C-C8F067165980}">
      <dsp:nvSpPr>
        <dsp:cNvPr id="0" name=""/>
        <dsp:cNvSpPr/>
      </dsp:nvSpPr>
      <dsp:spPr>
        <a:xfrm>
          <a:off x="4746930" y="4297496"/>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Movimiento</a:t>
          </a:r>
          <a:endParaRPr lang="es-ES" sz="1600" kern="1200" dirty="0"/>
        </a:p>
      </dsp:txBody>
      <dsp:txXfrm>
        <a:off x="4746930" y="4297496"/>
        <a:ext cx="1107281" cy="1107281"/>
      </dsp:txXfrm>
    </dsp:sp>
    <dsp:sp modelId="{8B8D92E3-5038-4CCB-B5E8-3F06F97CF1FC}">
      <dsp:nvSpPr>
        <dsp:cNvPr id="0" name=""/>
        <dsp:cNvSpPr/>
      </dsp:nvSpPr>
      <dsp:spPr>
        <a:xfrm>
          <a:off x="1356944" y="2278"/>
          <a:ext cx="5414110" cy="5414110"/>
        </a:xfrm>
        <a:prstGeom prst="circularArrow">
          <a:avLst>
            <a:gd name="adj1" fmla="val 3988"/>
            <a:gd name="adj2" fmla="val 250168"/>
            <a:gd name="adj3" fmla="val 6111625"/>
            <a:gd name="adj4" fmla="val 44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2008D-ABC7-43A1-856C-865C8D31616E}">
      <dsp:nvSpPr>
        <dsp:cNvPr id="0" name=""/>
        <dsp:cNvSpPr/>
      </dsp:nvSpPr>
      <dsp:spPr>
        <a:xfrm>
          <a:off x="2273788" y="4297496"/>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Transmisión de video</a:t>
          </a:r>
          <a:endParaRPr lang="es-ES" sz="1600" kern="1200" dirty="0"/>
        </a:p>
      </dsp:txBody>
      <dsp:txXfrm>
        <a:off x="2273788" y="4297496"/>
        <a:ext cx="1107281" cy="1107281"/>
      </dsp:txXfrm>
    </dsp:sp>
    <dsp:sp modelId="{E481C45C-B741-4335-8776-7DDBC2A76E2B}">
      <dsp:nvSpPr>
        <dsp:cNvPr id="0" name=""/>
        <dsp:cNvSpPr/>
      </dsp:nvSpPr>
      <dsp:spPr>
        <a:xfrm>
          <a:off x="1356944" y="2278"/>
          <a:ext cx="5414110" cy="5414110"/>
        </a:xfrm>
        <a:prstGeom prst="circularArrow">
          <a:avLst>
            <a:gd name="adj1" fmla="val 3988"/>
            <a:gd name="adj2" fmla="val 250168"/>
            <a:gd name="adj3" fmla="val 9773676"/>
            <a:gd name="adj4" fmla="val 8182452"/>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B547C3-F128-452E-8F34-20F4D823E6E8}">
      <dsp:nvSpPr>
        <dsp:cNvPr id="0" name=""/>
        <dsp:cNvSpPr/>
      </dsp:nvSpPr>
      <dsp:spPr>
        <a:xfrm>
          <a:off x="1037217" y="2155692"/>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Emergencia</a:t>
          </a:r>
          <a:endParaRPr lang="es-ES" sz="1600" kern="1200" dirty="0"/>
        </a:p>
      </dsp:txBody>
      <dsp:txXfrm>
        <a:off x="1037217" y="2155692"/>
        <a:ext cx="1107281" cy="1107281"/>
      </dsp:txXfrm>
    </dsp:sp>
    <dsp:sp modelId="{111FC6B3-6C84-439E-889E-2A4930B020B9}">
      <dsp:nvSpPr>
        <dsp:cNvPr id="0" name=""/>
        <dsp:cNvSpPr/>
      </dsp:nvSpPr>
      <dsp:spPr>
        <a:xfrm>
          <a:off x="1356944" y="2278"/>
          <a:ext cx="5414110" cy="5414110"/>
        </a:xfrm>
        <a:prstGeom prst="circularArrow">
          <a:avLst>
            <a:gd name="adj1" fmla="val 3988"/>
            <a:gd name="adj2" fmla="val 250168"/>
            <a:gd name="adj3" fmla="val 13167380"/>
            <a:gd name="adj4" fmla="val 11576155"/>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97643-FBF2-4C47-9EF6-E4C0ED16A466}">
      <dsp:nvSpPr>
        <dsp:cNvPr id="0" name=""/>
        <dsp:cNvSpPr/>
      </dsp:nvSpPr>
      <dsp:spPr>
        <a:xfrm>
          <a:off x="2273788" y="13889"/>
          <a:ext cx="1107281" cy="1107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Lectura de sensores</a:t>
          </a:r>
          <a:endParaRPr lang="es-ES" sz="1600" kern="1200" dirty="0"/>
        </a:p>
      </dsp:txBody>
      <dsp:txXfrm>
        <a:off x="2273788" y="13889"/>
        <a:ext cx="1107281" cy="1107281"/>
      </dsp:txXfrm>
    </dsp:sp>
    <dsp:sp modelId="{70501A4B-B5DD-4AED-AC90-0F38BA997945}">
      <dsp:nvSpPr>
        <dsp:cNvPr id="0" name=""/>
        <dsp:cNvSpPr/>
      </dsp:nvSpPr>
      <dsp:spPr>
        <a:xfrm>
          <a:off x="1356944" y="2278"/>
          <a:ext cx="5414110" cy="5414110"/>
        </a:xfrm>
        <a:prstGeom prst="circularArrow">
          <a:avLst>
            <a:gd name="adj1" fmla="val 3988"/>
            <a:gd name="adj2" fmla="val 250168"/>
            <a:gd name="adj3" fmla="val 16911625"/>
            <a:gd name="adj4" fmla="val 15238207"/>
            <a:gd name="adj5" fmla="val 465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39B62-2BFC-480A-8BC2-77445E7503A9}">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Lenguaje de alto  nivel</a:t>
          </a:r>
          <a:endParaRPr lang="es-ES" sz="2400" kern="1200" dirty="0"/>
        </a:p>
      </dsp:txBody>
      <dsp:txXfrm>
        <a:off x="4735144" y="121283"/>
        <a:ext cx="1916906" cy="1916906"/>
      </dsp:txXfrm>
    </dsp:sp>
    <dsp:sp modelId="{A7F11E4B-AB7B-4CB5-8024-A4BE09FA086F}">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05C33B1-772C-444C-85E4-3EF6CCFC3DBA}">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i="0" kern="1200" dirty="0" smtClean="0"/>
            <a:t>Herramientas para crear gráficos y diagramas</a:t>
          </a:r>
          <a:endParaRPr lang="es-ES" sz="2400" i="0" kern="1200" dirty="0"/>
        </a:p>
      </dsp:txBody>
      <dsp:txXfrm>
        <a:off x="4735144" y="3380477"/>
        <a:ext cx="1916906" cy="1916906"/>
      </dsp:txXfrm>
    </dsp:sp>
    <dsp:sp modelId="{CAB46317-3292-4F86-BB19-176C342CF008}">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0C2ED22-BC14-4B98-A7EA-2D958292ED45}">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Herramientas para crear interfaces de usuario</a:t>
          </a:r>
          <a:endParaRPr lang="es-ES" sz="2400" kern="1200" dirty="0"/>
        </a:p>
      </dsp:txBody>
      <dsp:txXfrm>
        <a:off x="1475949" y="3380477"/>
        <a:ext cx="1916906" cy="1916906"/>
      </dsp:txXfrm>
    </dsp:sp>
    <dsp:sp modelId="{E81F0F8F-84F7-40B7-85AD-BCE95E56296A}">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005D681-5AA4-4CF6-A8DC-CC3B6D49695F}">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err="1" smtClean="0"/>
            <a:t>Toolboxes</a:t>
          </a:r>
          <a:r>
            <a:rPr lang="es-ES" sz="2400" kern="1200" dirty="0" smtClean="0"/>
            <a:t> de aplicación científica y de ingeniería</a:t>
          </a:r>
          <a:endParaRPr lang="es-ES" sz="2400" kern="1200" dirty="0"/>
        </a:p>
      </dsp:txBody>
      <dsp:txXfrm>
        <a:off x="1475949" y="121283"/>
        <a:ext cx="1916906" cy="1916906"/>
      </dsp:txXfrm>
    </dsp:sp>
    <dsp:sp modelId="{2D4841E7-ED54-4B17-B436-8A395F8311F2}">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9B3F5-5C7B-44F5-B8B7-E2734F033E70}">
      <dsp:nvSpPr>
        <dsp:cNvPr id="0" name=""/>
        <dsp:cNvSpPr/>
      </dsp:nvSpPr>
      <dsp:spPr>
        <a:xfrm rot="5400000">
          <a:off x="-98589" y="100064"/>
          <a:ext cx="657260" cy="46008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ea typeface="Inconsolata"/>
            </a:rPr>
            <a:t>1</a:t>
          </a:r>
          <a:endParaRPr lang="es-ES" sz="1200" kern="1200" dirty="0"/>
        </a:p>
      </dsp:txBody>
      <dsp:txXfrm rot="-5400000">
        <a:off x="0" y="231516"/>
        <a:ext cx="460082" cy="197178"/>
      </dsp:txXfrm>
    </dsp:sp>
    <dsp:sp modelId="{C622015D-8EDD-402F-A76A-7C77DD45B5EF}">
      <dsp:nvSpPr>
        <dsp:cNvPr id="0" name=""/>
        <dsp:cNvSpPr/>
      </dsp:nvSpPr>
      <dsp:spPr>
        <a:xfrm rot="5400000">
          <a:off x="5162215" y="-4700657"/>
          <a:ext cx="427219" cy="98314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Inconsolata"/>
            </a:rPr>
            <a:t>Imita como una persona toma decisiones</a:t>
          </a:r>
          <a:endParaRPr lang="es-ES" sz="2000" b="0" kern="1200" dirty="0"/>
        </a:p>
      </dsp:txBody>
      <dsp:txXfrm rot="-5400000">
        <a:off x="460083" y="22330"/>
        <a:ext cx="9810629" cy="385509"/>
      </dsp:txXfrm>
    </dsp:sp>
    <dsp:sp modelId="{9872A1DB-C1FB-406F-BEE0-4895BBD0EBC1}">
      <dsp:nvSpPr>
        <dsp:cNvPr id="0" name=""/>
        <dsp:cNvSpPr/>
      </dsp:nvSpPr>
      <dsp:spPr>
        <a:xfrm rot="5400000">
          <a:off x="-98589" y="654792"/>
          <a:ext cx="657260" cy="46008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latin typeface="Arial" panose="020B0604020202020204" pitchFamily="34" charset="0"/>
              <a:ea typeface="Inconsolata"/>
            </a:rPr>
            <a:t>2</a:t>
          </a:r>
        </a:p>
      </dsp:txBody>
      <dsp:txXfrm rot="-5400000">
        <a:off x="0" y="786244"/>
        <a:ext cx="460082" cy="197178"/>
      </dsp:txXfrm>
    </dsp:sp>
    <dsp:sp modelId="{72C8DDF4-6188-486E-ACA8-AA592809E75D}">
      <dsp:nvSpPr>
        <dsp:cNvPr id="0" name=""/>
        <dsp:cNvSpPr/>
      </dsp:nvSpPr>
      <dsp:spPr>
        <a:xfrm rot="5400000">
          <a:off x="5162215" y="-4145929"/>
          <a:ext cx="427219" cy="98314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Inconsolata"/>
            </a:rPr>
            <a:t>Es capaz de trabajar con información de entrada ambigua, imprecisa o con ruido </a:t>
          </a:r>
          <a:endParaRPr lang="es-ES" sz="2000" b="0" kern="1200" dirty="0" smtClean="0">
            <a:latin typeface="Arial" panose="020B0604020202020204" pitchFamily="34" charset="0"/>
            <a:ea typeface="Inconsolata"/>
          </a:endParaRPr>
        </a:p>
      </dsp:txBody>
      <dsp:txXfrm rot="-5400000">
        <a:off x="460083" y="577058"/>
        <a:ext cx="9810629" cy="385509"/>
      </dsp:txXfrm>
    </dsp:sp>
    <dsp:sp modelId="{6299A45E-A9DF-4C61-A4D3-D015811B0F97}">
      <dsp:nvSpPr>
        <dsp:cNvPr id="0" name=""/>
        <dsp:cNvSpPr/>
      </dsp:nvSpPr>
      <dsp:spPr>
        <a:xfrm rot="5400000">
          <a:off x="-98589" y="1209520"/>
          <a:ext cx="657260" cy="46008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ea typeface="Inconsolata"/>
              <a:cs typeface="Times New Roman" panose="02020603050405020304" pitchFamily="18" charset="0"/>
            </a:rPr>
            <a:t>3</a:t>
          </a:r>
          <a:endParaRPr lang="es-ES"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0" y="1340972"/>
        <a:ext cx="460082" cy="197178"/>
      </dsp:txXfrm>
    </dsp:sp>
    <dsp:sp modelId="{F0468AB7-F6F3-4816-BD42-6D556516AFC5}">
      <dsp:nvSpPr>
        <dsp:cNvPr id="0" name=""/>
        <dsp:cNvSpPr/>
      </dsp:nvSpPr>
      <dsp:spPr>
        <a:xfrm rot="5400000">
          <a:off x="5162215" y="-3591201"/>
          <a:ext cx="427219" cy="98314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b="0" kern="1200" dirty="0" smtClean="0">
              <a:latin typeface="Arial" panose="020B0604020202020204" pitchFamily="34" charset="0"/>
              <a:ea typeface="Calibri" panose="020F0502020204030204" pitchFamily="34" charset="0"/>
              <a:cs typeface="Arial" panose="020B0604020202020204" pitchFamily="34" charset="0"/>
            </a:rPr>
            <a:t>Maneja de variables lingüísticas</a:t>
          </a:r>
          <a:endParaRPr lang="es-ES" sz="2000" b="0" kern="1200" dirty="0">
            <a:latin typeface="Arial" panose="020B0604020202020204" pitchFamily="34" charset="0"/>
            <a:ea typeface="Calibri" panose="020F0502020204030204" pitchFamily="34" charset="0"/>
            <a:cs typeface="Arial" panose="020B0604020202020204" pitchFamily="34" charset="0"/>
          </a:endParaRPr>
        </a:p>
      </dsp:txBody>
      <dsp:txXfrm rot="-5400000">
        <a:off x="460083" y="1131786"/>
        <a:ext cx="9810629" cy="385509"/>
      </dsp:txXfrm>
    </dsp:sp>
    <dsp:sp modelId="{A9A77C72-D423-4DC7-87C8-02D7CD076231}">
      <dsp:nvSpPr>
        <dsp:cNvPr id="0" name=""/>
        <dsp:cNvSpPr/>
      </dsp:nvSpPr>
      <dsp:spPr>
        <a:xfrm rot="5400000">
          <a:off x="-98589" y="1764248"/>
          <a:ext cx="657260" cy="46008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ea typeface="Times New Roman" panose="02020603050405020304" pitchFamily="18" charset="0"/>
              <a:cs typeface="Times New Roman" panose="02020603050405020304" pitchFamily="18" charset="0"/>
            </a:rPr>
            <a:t>4</a:t>
          </a:r>
          <a:endParaRPr lang="es-ES" sz="120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0" y="1895700"/>
        <a:ext cx="460082" cy="197178"/>
      </dsp:txXfrm>
    </dsp:sp>
    <dsp:sp modelId="{841AEE5E-6808-4BC6-B8AB-ABE06EE1A755}">
      <dsp:nvSpPr>
        <dsp:cNvPr id="0" name=""/>
        <dsp:cNvSpPr/>
      </dsp:nvSpPr>
      <dsp:spPr>
        <a:xfrm rot="5400000">
          <a:off x="5162215" y="-3036473"/>
          <a:ext cx="427219" cy="98314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Times New Roman" panose="02020603050405020304" pitchFamily="18" charset="0"/>
              <a:cs typeface="Times New Roman" panose="02020603050405020304" pitchFamily="18" charset="0"/>
            </a:rPr>
            <a:t>Se basa en reglas de forma SI(antecedente) ENTONCES(consecuente)</a:t>
          </a:r>
          <a:endParaRPr lang="es-ES" sz="2000" b="0" kern="1200" dirty="0">
            <a:latin typeface="Calibri" panose="020F0502020204030204" pitchFamily="34" charset="0"/>
            <a:ea typeface="Calibri" panose="020F0502020204030204" pitchFamily="34" charset="0"/>
            <a:cs typeface="Times New Roman" panose="02020603050405020304" pitchFamily="18" charset="0"/>
          </a:endParaRPr>
        </a:p>
      </dsp:txBody>
      <dsp:txXfrm rot="-5400000">
        <a:off x="460083" y="1686514"/>
        <a:ext cx="9810629" cy="385509"/>
      </dsp:txXfrm>
    </dsp:sp>
    <dsp:sp modelId="{11A4D41F-0E89-422E-93F8-926B0227882E}">
      <dsp:nvSpPr>
        <dsp:cNvPr id="0" name=""/>
        <dsp:cNvSpPr/>
      </dsp:nvSpPr>
      <dsp:spPr>
        <a:xfrm rot="5400000">
          <a:off x="-98589" y="2318976"/>
          <a:ext cx="657260" cy="46008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ea typeface="Inconsolata"/>
            </a:rPr>
            <a:t>5</a:t>
          </a:r>
        </a:p>
      </dsp:txBody>
      <dsp:txXfrm rot="-5400000">
        <a:off x="0" y="2450428"/>
        <a:ext cx="460082" cy="197178"/>
      </dsp:txXfrm>
    </dsp:sp>
    <dsp:sp modelId="{142701C1-763D-4C97-BEEB-3017B6F9567C}">
      <dsp:nvSpPr>
        <dsp:cNvPr id="0" name=""/>
        <dsp:cNvSpPr/>
      </dsp:nvSpPr>
      <dsp:spPr>
        <a:xfrm rot="5400000">
          <a:off x="5162215" y="-2481745"/>
          <a:ext cx="427219" cy="98314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Inconsolata"/>
            </a:rPr>
            <a:t>Sistemas basados en lógica difusa son mas fáciles de implementar</a:t>
          </a:r>
        </a:p>
      </dsp:txBody>
      <dsp:txXfrm rot="-5400000">
        <a:off x="460083" y="2241242"/>
        <a:ext cx="9810629" cy="385509"/>
      </dsp:txXfrm>
    </dsp:sp>
    <dsp:sp modelId="{2FBC68EC-B908-4DC3-9B1B-06E788D4CA41}">
      <dsp:nvSpPr>
        <dsp:cNvPr id="0" name=""/>
        <dsp:cNvSpPr/>
      </dsp:nvSpPr>
      <dsp:spPr>
        <a:xfrm rot="5400000">
          <a:off x="-98589" y="2873704"/>
          <a:ext cx="657260" cy="460082"/>
        </a:xfrm>
        <a:prstGeom prst="chevron">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dirty="0" smtClean="0">
              <a:latin typeface="Arial" panose="020B0604020202020204" pitchFamily="34" charset="0"/>
              <a:ea typeface="Inconsolata"/>
            </a:rPr>
            <a:t>6</a:t>
          </a:r>
          <a:endParaRPr lang="es-ES" sz="1200" kern="1200" dirty="0">
            <a:effectLst/>
            <a:latin typeface="Times New Roman" panose="02020603050405020304" pitchFamily="18" charset="0"/>
            <a:ea typeface="Times New Roman" panose="02020603050405020304" pitchFamily="18" charset="0"/>
          </a:endParaRPr>
        </a:p>
      </dsp:txBody>
      <dsp:txXfrm rot="-5400000">
        <a:off x="0" y="3005156"/>
        <a:ext cx="460082" cy="197178"/>
      </dsp:txXfrm>
    </dsp:sp>
    <dsp:sp modelId="{2CE17ADE-F7FB-46E2-845B-89CE0497DD7D}">
      <dsp:nvSpPr>
        <dsp:cNvPr id="0" name=""/>
        <dsp:cNvSpPr/>
      </dsp:nvSpPr>
      <dsp:spPr>
        <a:xfrm rot="5400000">
          <a:off x="5162215" y="-1927017"/>
          <a:ext cx="427219" cy="9831484"/>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b="0" kern="1200" dirty="0" smtClean="0">
              <a:latin typeface="Arial" panose="020B0604020202020204" pitchFamily="34" charset="0"/>
              <a:ea typeface="Inconsolata"/>
            </a:rPr>
            <a:t>Sistemas basados en lógica difusa son estables y </a:t>
          </a:r>
          <a:r>
            <a:rPr lang="es-EC" sz="2000" b="0" kern="1200" dirty="0" err="1" smtClean="0">
              <a:latin typeface="Arial" panose="020B0604020202020204" pitchFamily="34" charset="0"/>
              <a:ea typeface="Inconsolata"/>
            </a:rPr>
            <a:t>facilmente</a:t>
          </a:r>
          <a:r>
            <a:rPr lang="es-EC" sz="2000" b="0" kern="1200" dirty="0" smtClean="0">
              <a:latin typeface="Arial" panose="020B0604020202020204" pitchFamily="34" charset="0"/>
              <a:ea typeface="Inconsolata"/>
            </a:rPr>
            <a:t> ajustables</a:t>
          </a:r>
          <a:endParaRPr lang="es-ES" sz="2000" b="0" kern="1200" dirty="0">
            <a:effectLst/>
            <a:latin typeface="Times New Roman" panose="02020603050405020304" pitchFamily="18" charset="0"/>
            <a:ea typeface="Times New Roman" panose="02020603050405020304" pitchFamily="18" charset="0"/>
          </a:endParaRPr>
        </a:p>
      </dsp:txBody>
      <dsp:txXfrm rot="-5400000">
        <a:off x="460083" y="2795970"/>
        <a:ext cx="9810629" cy="3855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4B5CE-5BCA-4FED-B610-F79AF74C0EDD}" type="datetimeFigureOut">
              <a:rPr lang="es-EC" smtClean="0"/>
              <a:t>22/8/2018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AF466-1C59-4B12-9DFC-8A531CB7941A}" type="slidenum">
              <a:rPr lang="es-EC" smtClean="0"/>
              <a:t>‹Nº›</a:t>
            </a:fld>
            <a:endParaRPr lang="es-EC"/>
          </a:p>
        </p:txBody>
      </p:sp>
    </p:spTree>
    <p:extLst>
      <p:ext uri="{BB962C8B-B14F-4D97-AF65-F5344CB8AC3E}">
        <p14:creationId xmlns:p14="http://schemas.microsoft.com/office/powerpoint/2010/main" val="196130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El origen de los vehículos aéreos no tripulados o UAV por sus siglas en inglés , no es relativamente nuevo, en el año de 1849</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realizaron los primeros intentos para llevar a cabo vehículos no tripulados para portar una carga útil, como es el caso del ejercito austriaco el cual envió varios globos cargados con explosivos hacia la ciudad de Venecia, en</a:t>
            </a:r>
            <a:r>
              <a:rPr lang="es-EC" sz="1200" kern="1200" baseline="0" dirty="0" smtClean="0">
                <a:solidFill>
                  <a:schemeClr val="tx1"/>
                </a:solidFill>
                <a:effectLst/>
                <a:latin typeface="+mn-lt"/>
                <a:ea typeface="+mn-ea"/>
                <a:cs typeface="+mn-cs"/>
              </a:rPr>
              <a:t> 1933 el Queen </a:t>
            </a:r>
            <a:r>
              <a:rPr lang="es-EC" sz="1200" kern="1200" baseline="0" dirty="0" err="1" smtClean="0">
                <a:solidFill>
                  <a:schemeClr val="tx1"/>
                </a:solidFill>
                <a:effectLst/>
                <a:latin typeface="+mn-lt"/>
                <a:ea typeface="+mn-ea"/>
                <a:cs typeface="+mn-cs"/>
              </a:rPr>
              <a:t>Bee</a:t>
            </a:r>
            <a:r>
              <a:rPr lang="es-EC" sz="1200" kern="1200" baseline="0" dirty="0" smtClean="0">
                <a:solidFill>
                  <a:schemeClr val="tx1"/>
                </a:solidFill>
                <a:effectLst/>
                <a:latin typeface="+mn-lt"/>
                <a:ea typeface="+mn-ea"/>
                <a:cs typeface="+mn-cs"/>
              </a:rPr>
              <a:t> fue el primer UAV en realizar una prueba de vuelo con éxito siendo controlado desde un barco en reino unido, desde este punto el uso de los </a:t>
            </a:r>
            <a:r>
              <a:rPr lang="es-EC" sz="1200" kern="1200" baseline="0" dirty="0" err="1" smtClean="0">
                <a:solidFill>
                  <a:schemeClr val="tx1"/>
                </a:solidFill>
                <a:effectLst/>
                <a:latin typeface="+mn-lt"/>
                <a:ea typeface="+mn-ea"/>
                <a:cs typeface="+mn-cs"/>
              </a:rPr>
              <a:t>uav</a:t>
            </a:r>
            <a:r>
              <a:rPr lang="es-EC" sz="1200" kern="1200" baseline="0" dirty="0" smtClean="0">
                <a:solidFill>
                  <a:schemeClr val="tx1"/>
                </a:solidFill>
                <a:effectLst/>
                <a:latin typeface="+mn-lt"/>
                <a:ea typeface="+mn-ea"/>
                <a:cs typeface="+mn-cs"/>
              </a:rPr>
              <a:t> se enfoco en la rama de la milicia </a:t>
            </a:r>
            <a:endParaRPr lang="es-EC" sz="1200" kern="1200" dirty="0" smtClean="0">
              <a:solidFill>
                <a:schemeClr val="tx1"/>
              </a:solidFill>
              <a:effectLst/>
              <a:latin typeface="+mn-lt"/>
              <a:ea typeface="+mn-ea"/>
              <a:cs typeface="+mn-cs"/>
            </a:endParaRPr>
          </a:p>
          <a:p>
            <a:r>
              <a:rPr lang="en-US" dirty="0" smtClean="0"/>
              <a:t> </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3</a:t>
            </a:fld>
            <a:endParaRPr lang="es-EC"/>
          </a:p>
        </p:txBody>
      </p:sp>
    </p:spTree>
    <p:extLst>
      <p:ext uri="{BB962C8B-B14F-4D97-AF65-F5344CB8AC3E}">
        <p14:creationId xmlns:p14="http://schemas.microsoft.com/office/powerpoint/2010/main" val="410249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a:t>
            </a:r>
            <a:r>
              <a:rPr lang="es-EC" baseline="0" dirty="0" smtClean="0"/>
              <a:t> la década de los 80s el uso de los drones de estancaría debido al uso de los satélites para reconocimiento, es hasta la década de los 90 en la que hace su primer vuelo el drone </a:t>
            </a:r>
            <a:r>
              <a:rPr lang="es-EC" baseline="0" dirty="0" err="1" smtClean="0"/>
              <a:t>Predatos</a:t>
            </a:r>
            <a:r>
              <a:rPr lang="es-EC" baseline="0" dirty="0" smtClean="0"/>
              <a:t> del ejercito norteamericano, el </a:t>
            </a:r>
            <a:r>
              <a:rPr lang="es-EC" baseline="0" dirty="0" err="1" smtClean="0"/>
              <a:t>cualesta</a:t>
            </a:r>
            <a:r>
              <a:rPr lang="es-EC" baseline="0" dirty="0" smtClean="0"/>
              <a:t> equipado para realizar misiones de </a:t>
            </a:r>
            <a:r>
              <a:rPr lang="es-EC" baseline="0" dirty="0" err="1" smtClean="0"/>
              <a:t>reconomiento</a:t>
            </a:r>
            <a:r>
              <a:rPr lang="es-EC" baseline="0" dirty="0" smtClean="0"/>
              <a:t> y combate, a partir de este punto se siguieron desarrollando </a:t>
            </a:r>
            <a:r>
              <a:rPr lang="es-EC" baseline="0" dirty="0" err="1" smtClean="0"/>
              <a:t>uav</a:t>
            </a:r>
            <a:r>
              <a:rPr lang="es-EC" baseline="0" dirty="0" smtClean="0"/>
              <a:t> enfocados en el aura militar, Hasta que en el año 2010 se el uso de </a:t>
            </a:r>
            <a:r>
              <a:rPr lang="es-EC" baseline="0" dirty="0" err="1" smtClean="0"/>
              <a:t>uav</a:t>
            </a:r>
            <a:r>
              <a:rPr lang="es-EC" baseline="0" dirty="0" smtClean="0"/>
              <a:t> para uso civil empieza a despuntar en áreas como: audiovisuales para levantamiento de planos, cine, entre otras </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4</a:t>
            </a:fld>
            <a:endParaRPr lang="es-EC"/>
          </a:p>
        </p:txBody>
      </p:sp>
    </p:spTree>
    <p:extLst>
      <p:ext uri="{BB962C8B-B14F-4D97-AF65-F5344CB8AC3E}">
        <p14:creationId xmlns:p14="http://schemas.microsoft.com/office/powerpoint/2010/main" val="59912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Agricultura ayudando</a:t>
            </a:r>
            <a:r>
              <a:rPr lang="es-EC" baseline="0" dirty="0" smtClean="0"/>
              <a:t> al control de plagas, detección de estrés </a:t>
            </a:r>
            <a:r>
              <a:rPr lang="es-EC" baseline="0" dirty="0" err="1" smtClean="0"/>
              <a:t>vegtal</a:t>
            </a:r>
            <a:r>
              <a:rPr lang="es-EC" baseline="0" dirty="0" smtClean="0"/>
              <a:t>, distribución hídrica entre otras, </a:t>
            </a:r>
          </a:p>
          <a:p>
            <a:r>
              <a:rPr lang="es-EC" baseline="0" dirty="0" smtClean="0"/>
              <a:t>Encomiendas realizando </a:t>
            </a:r>
            <a:r>
              <a:rPr lang="es-EC" baseline="0" dirty="0" err="1" smtClean="0"/>
              <a:t>envio</a:t>
            </a:r>
            <a:r>
              <a:rPr lang="es-EC" baseline="0" dirty="0" smtClean="0"/>
              <a:t> de paquetes en menor tiempo, como es el caso de la empresa </a:t>
            </a:r>
            <a:r>
              <a:rPr lang="es-EC" baseline="0" dirty="0" err="1" smtClean="0"/>
              <a:t>amazon</a:t>
            </a:r>
            <a:r>
              <a:rPr lang="es-EC" baseline="0" dirty="0" smtClean="0"/>
              <a:t> y </a:t>
            </a:r>
            <a:r>
              <a:rPr lang="es-EC" baseline="0" dirty="0" err="1" smtClean="0"/>
              <a:t>dhl</a:t>
            </a:r>
            <a:r>
              <a:rPr lang="es-EC" baseline="0" dirty="0" smtClean="0"/>
              <a:t> que ofrecen este servicio en Europa en la actualidad. </a:t>
            </a:r>
            <a:r>
              <a:rPr lang="es-EC" dirty="0" smtClean="0"/>
              <a:t> </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5</a:t>
            </a:fld>
            <a:endParaRPr lang="es-EC"/>
          </a:p>
        </p:txBody>
      </p:sp>
    </p:spTree>
    <p:extLst>
      <p:ext uri="{BB962C8B-B14F-4D97-AF65-F5344CB8AC3E}">
        <p14:creationId xmlns:p14="http://schemas.microsoft.com/office/powerpoint/2010/main" val="254030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  fines lúdicos creando plataformas que permitan la integración de software</a:t>
            </a:r>
            <a:r>
              <a:rPr lang="es-EC" baseline="0" dirty="0" smtClean="0"/>
              <a:t> o hardware, mejorando </a:t>
            </a:r>
            <a:r>
              <a:rPr lang="es-EC" baseline="0" dirty="0" err="1" smtClean="0"/>
              <a:t>asi</a:t>
            </a:r>
            <a:r>
              <a:rPr lang="es-EC" baseline="0" dirty="0" smtClean="0"/>
              <a:t> características del </a:t>
            </a:r>
            <a:r>
              <a:rPr lang="es-EC" baseline="0" dirty="0" err="1" smtClean="0"/>
              <a:t>uav</a:t>
            </a:r>
            <a:r>
              <a:rPr lang="es-EC" baseline="0" dirty="0" smtClean="0"/>
              <a:t>, y en ocio solo con fines de entretenimiento como son los drones de carreras. </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6</a:t>
            </a:fld>
            <a:endParaRPr lang="es-EC"/>
          </a:p>
        </p:txBody>
      </p:sp>
    </p:spTree>
    <p:extLst>
      <p:ext uri="{BB962C8B-B14F-4D97-AF65-F5344CB8AC3E}">
        <p14:creationId xmlns:p14="http://schemas.microsoft.com/office/powerpoint/2010/main" val="166917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Con </a:t>
            </a:r>
            <a:r>
              <a:rPr lang="es-EC" baseline="0" dirty="0" smtClean="0"/>
              <a:t>el apogeo de los drones surgen también  los sistemas de control de vuelo, sistemas de navegación y sistemas de guiado que forman parte del dron,  este trabajo de investigación se enfoco únicamente en los sistemas de control de vuelo. Dentro de los sistemas de control de vuelo se trabajo con los controladores basados en aprendizaje, utilizando la lógica difusa.      </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7</a:t>
            </a:fld>
            <a:endParaRPr lang="es-EC"/>
          </a:p>
        </p:txBody>
      </p:sp>
    </p:spTree>
    <p:extLst>
      <p:ext uri="{BB962C8B-B14F-4D97-AF65-F5344CB8AC3E}">
        <p14:creationId xmlns:p14="http://schemas.microsoft.com/office/powerpoint/2010/main" val="134057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8</a:t>
            </a:fld>
            <a:endParaRPr lang="es-EC"/>
          </a:p>
        </p:txBody>
      </p:sp>
    </p:spTree>
    <p:extLst>
      <p:ext uri="{BB962C8B-B14F-4D97-AF65-F5344CB8AC3E}">
        <p14:creationId xmlns:p14="http://schemas.microsoft.com/office/powerpoint/2010/main" val="395071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smtClean="0"/>
              <a:t>Meta sistema operativo, porque ofrece</a:t>
            </a:r>
            <a:r>
              <a:rPr lang="es-EC" baseline="0" dirty="0" smtClean="0"/>
              <a:t> las funciones de un sistema operativo como abstracción de  hardware, controladores de dispositivos, simuladores y visualizadores, </a:t>
            </a:r>
            <a:r>
              <a:rPr lang="es-EC" baseline="0" dirty="0" err="1" smtClean="0"/>
              <a:t>envio</a:t>
            </a:r>
            <a:r>
              <a:rPr lang="es-EC" baseline="0" dirty="0" smtClean="0"/>
              <a:t> de mensajes,</a:t>
            </a:r>
          </a:p>
          <a:p>
            <a:pPr marL="171450" indent="-171450">
              <a:buFontTx/>
              <a:buChar char="-"/>
            </a:pPr>
            <a:r>
              <a:rPr lang="es-EC" baseline="0" dirty="0" smtClean="0"/>
              <a:t>-Modular debido a que permite la descarga de los contralores de un hardware en especifico, y solo lo utilizaremos cuando se lo inicialice</a:t>
            </a:r>
          </a:p>
          <a:p>
            <a:pPr marL="171450" indent="-171450">
              <a:buFontTx/>
              <a:buChar char="-"/>
            </a:pPr>
            <a:r>
              <a:rPr lang="es-EC" baseline="0" dirty="0" smtClean="0"/>
              <a:t>-</a:t>
            </a:r>
            <a:r>
              <a:rPr lang="es-EC" baseline="0" dirty="0" err="1" smtClean="0"/>
              <a:t>Autonomia</a:t>
            </a:r>
            <a:r>
              <a:rPr lang="es-EC" baseline="0" dirty="0" smtClean="0"/>
              <a:t> entre nodos debido a que cada nodo puede actuar independiente de otros nodos, es decir un nodo no depende de otro</a:t>
            </a:r>
          </a:p>
          <a:p>
            <a:pPr marL="171450" indent="-171450">
              <a:buFontTx/>
              <a:buChar char="-"/>
            </a:pPr>
            <a:r>
              <a:rPr lang="es-EC" baseline="0" dirty="0" smtClean="0"/>
              <a:t>Interacción por mensajería es el medio por el cual se puede realizar la comunicación entre nodos utilizando una estructura de mensajera de publicador suscriptor </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11</a:t>
            </a:fld>
            <a:endParaRPr lang="es-EC"/>
          </a:p>
        </p:txBody>
      </p:sp>
    </p:spTree>
    <p:extLst>
      <p:ext uri="{BB962C8B-B14F-4D97-AF65-F5344CB8AC3E}">
        <p14:creationId xmlns:p14="http://schemas.microsoft.com/office/powerpoint/2010/main" val="373763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Presentada en 1965 por </a:t>
            </a:r>
            <a:r>
              <a:rPr lang="es-EC" dirty="0" err="1" smtClean="0"/>
              <a:t>lofti</a:t>
            </a:r>
            <a:r>
              <a:rPr lang="es-EC" dirty="0" smtClean="0"/>
              <a:t> </a:t>
            </a:r>
            <a:r>
              <a:rPr lang="es-EC" dirty="0" err="1" smtClean="0"/>
              <a:t>zaded</a:t>
            </a:r>
            <a:r>
              <a:rPr lang="es-EC" dirty="0" smtClean="0"/>
              <a:t> profesor de la universidad de california, como</a:t>
            </a:r>
            <a:r>
              <a:rPr lang="es-EC" baseline="0" dirty="0" smtClean="0"/>
              <a:t> una forma de procesar la información permitiendo pertenecías parciales de los valores a un o mas conjuntos. Esta lógica no tuvo mucha acogida en américa ni en Europa, sino hasta 1974 cuando </a:t>
            </a:r>
            <a:r>
              <a:rPr lang="es-EC" baseline="0" dirty="0" err="1" smtClean="0"/>
              <a:t>Ebrahim</a:t>
            </a:r>
            <a:r>
              <a:rPr lang="es-EC" baseline="0" dirty="0" smtClean="0"/>
              <a:t> </a:t>
            </a:r>
            <a:r>
              <a:rPr lang="es-EC" baseline="0" dirty="0" err="1" smtClean="0"/>
              <a:t>Mamdani</a:t>
            </a:r>
            <a:r>
              <a:rPr lang="es-EC" baseline="0" dirty="0" smtClean="0"/>
              <a:t> demuestra al aplicabilidad de la lógica difusa diseñando un controlador difuso para la regulación de u motor de vapor.</a:t>
            </a:r>
            <a:endParaRPr lang="es-EC" dirty="0"/>
          </a:p>
        </p:txBody>
      </p:sp>
      <p:sp>
        <p:nvSpPr>
          <p:cNvPr id="4" name="Marcador de número de diapositiva 3"/>
          <p:cNvSpPr>
            <a:spLocks noGrp="1"/>
          </p:cNvSpPr>
          <p:nvPr>
            <p:ph type="sldNum" sz="quarter" idx="10"/>
          </p:nvPr>
        </p:nvSpPr>
        <p:spPr/>
        <p:txBody>
          <a:bodyPr/>
          <a:lstStyle/>
          <a:p>
            <a:fld id="{023AF466-1C59-4B12-9DFC-8A531CB7941A}" type="slidenum">
              <a:rPr lang="es-EC" smtClean="0"/>
              <a:t>20</a:t>
            </a:fld>
            <a:endParaRPr lang="es-EC"/>
          </a:p>
        </p:txBody>
      </p:sp>
    </p:spTree>
    <p:extLst>
      <p:ext uri="{BB962C8B-B14F-4D97-AF65-F5344CB8AC3E}">
        <p14:creationId xmlns:p14="http://schemas.microsoft.com/office/powerpoint/2010/main" val="359130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15B256C8-BE03-4B4F-92ED-9524BC5E6D2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29748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5B256C8-BE03-4B4F-92ED-9524BC5E6D2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233239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5B256C8-BE03-4B4F-92ED-9524BC5E6D2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178447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5B256C8-BE03-4B4F-92ED-9524BC5E6D2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240034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5B256C8-BE03-4B4F-92ED-9524BC5E6D21}" type="datetimeFigureOut">
              <a:rPr lang="es-EC" smtClean="0"/>
              <a:t>22/8/2018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338584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5B256C8-BE03-4B4F-92ED-9524BC5E6D21}" type="datetimeFigureOut">
              <a:rPr lang="es-EC" smtClean="0"/>
              <a:t>22/8/2018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152132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5B256C8-BE03-4B4F-92ED-9524BC5E6D21}" type="datetimeFigureOut">
              <a:rPr lang="es-EC" smtClean="0"/>
              <a:t>22/8/2018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124585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5B256C8-BE03-4B4F-92ED-9524BC5E6D21}" type="datetimeFigureOut">
              <a:rPr lang="es-EC" smtClean="0"/>
              <a:t>22/8/2018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175924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5B256C8-BE03-4B4F-92ED-9524BC5E6D21}" type="datetimeFigureOut">
              <a:rPr lang="es-EC" smtClean="0"/>
              <a:t>22/8/2018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362299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5B256C8-BE03-4B4F-92ED-9524BC5E6D21}" type="datetimeFigureOut">
              <a:rPr lang="es-EC" smtClean="0"/>
              <a:t>22/8/2018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273341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5B256C8-BE03-4B4F-92ED-9524BC5E6D21}" type="datetimeFigureOut">
              <a:rPr lang="es-EC" smtClean="0"/>
              <a:t>22/8/2018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6DAC49D-4E24-49B4-8773-66B65AB81AA0}" type="slidenum">
              <a:rPr lang="es-EC" smtClean="0"/>
              <a:t>‹Nº›</a:t>
            </a:fld>
            <a:endParaRPr lang="es-EC"/>
          </a:p>
        </p:txBody>
      </p:sp>
    </p:spTree>
    <p:extLst>
      <p:ext uri="{BB962C8B-B14F-4D97-AF65-F5344CB8AC3E}">
        <p14:creationId xmlns:p14="http://schemas.microsoft.com/office/powerpoint/2010/main" val="419264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56C8-BE03-4B4F-92ED-9524BC5E6D21}" type="datetimeFigureOut">
              <a:rPr lang="es-EC" smtClean="0"/>
              <a:t>22/8/2018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AC49D-4E24-49B4-8773-66B65AB81AA0}" type="slidenum">
              <a:rPr lang="es-EC" smtClean="0"/>
              <a:t>‹Nº›</a:t>
            </a:fld>
            <a:endParaRPr lang="es-EC"/>
          </a:p>
        </p:txBody>
      </p:sp>
    </p:spTree>
    <p:extLst>
      <p:ext uri="{BB962C8B-B14F-4D97-AF65-F5344CB8AC3E}">
        <p14:creationId xmlns:p14="http://schemas.microsoft.com/office/powerpoint/2010/main" val="2048007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0.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ec/url?sa=i&amp;rct=j&amp;q=&amp;esrc=s&amp;source=images&amp;cd=&amp;cad=rja&amp;uact=8&amp;ved=0ahUKEwjSqOjlrYzKAhXFTZAKHYbdCzoQjRwIBw&amp;url=http://mercadotecnia.espe.edu.ec/&amp;psig=AFQjCNFKZ54k2rStECQMW1O-bgrZ15GtPw&amp;ust=1451866353586912"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2192000" cy="13511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2063747" y="336147"/>
            <a:ext cx="81391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s-UY" altLang="en-US" sz="2400" b="1" dirty="0">
                <a:solidFill>
                  <a:schemeClr val="bg1"/>
                </a:solidFill>
              </a:rPr>
              <a:t>Trabajo de Investigación</a:t>
            </a:r>
          </a:p>
          <a:p>
            <a:pPr algn="ctr" eaLnBrk="1" hangingPunct="1"/>
            <a:r>
              <a:rPr lang="es-UY" altLang="en-US" sz="2400" b="1" dirty="0">
                <a:solidFill>
                  <a:schemeClr val="bg1"/>
                </a:solidFill>
              </a:rPr>
              <a:t>Ingeniería en Electrónica Automatización y Control</a:t>
            </a:r>
            <a:endParaRPr lang="es-ES" altLang="en-US" sz="2400" b="1" dirty="0">
              <a:solidFill>
                <a:schemeClr val="bg1"/>
              </a:solidFill>
            </a:endParaRPr>
          </a:p>
        </p:txBody>
      </p:sp>
      <p:sp>
        <p:nvSpPr>
          <p:cNvPr id="7" name="Rectangle 150"/>
          <p:cNvSpPr txBox="1">
            <a:spLocks noChangeArrowheads="1"/>
          </p:cNvSpPr>
          <p:nvPr/>
        </p:nvSpPr>
        <p:spPr bwMode="auto">
          <a:xfrm>
            <a:off x="2101053" y="1668580"/>
            <a:ext cx="80645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pic>
        <p:nvPicPr>
          <p:cNvPr id="9" name="Picture 5" descr="http://mercadotecnia.espe.edu.ec/wp-content/uploads/tmp/LOGO-PRINCIPAL-ESPE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6" y="5950992"/>
            <a:ext cx="25098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4" cstate="print">
            <a:extLst>
              <a:ext uri="{28A0092B-C50C-407E-A947-70E740481C1C}">
                <a14:useLocalDpi xmlns:a14="http://schemas.microsoft.com/office/drawing/2010/main" val="0"/>
              </a:ext>
            </a:extLst>
          </a:blip>
          <a:srcRect l="30313" t="24242" r="38976"/>
          <a:stretch>
            <a:fillRect/>
          </a:stretch>
        </p:blipFill>
        <p:spPr bwMode="auto">
          <a:xfrm>
            <a:off x="10991020" y="5791448"/>
            <a:ext cx="915987"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49" y="5791448"/>
            <a:ext cx="91916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50"/>
          <p:cNvSpPr txBox="1">
            <a:spLocks noChangeArrowheads="1"/>
          </p:cNvSpPr>
          <p:nvPr/>
        </p:nvSpPr>
        <p:spPr bwMode="auto">
          <a:xfrm>
            <a:off x="3036075" y="3236270"/>
            <a:ext cx="6194453" cy="66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S" altLang="en-US" sz="2400" dirty="0" smtClean="0"/>
              <a:t>Autor: Heredia </a:t>
            </a:r>
            <a:r>
              <a:rPr lang="es-ES" altLang="en-US" sz="2400" dirty="0"/>
              <a:t>Barragán, Didier </a:t>
            </a:r>
            <a:r>
              <a:rPr lang="es-ES" altLang="en-US" sz="2400" dirty="0" err="1"/>
              <a:t>Waldemar</a:t>
            </a:r>
            <a:r>
              <a:rPr lang="es-ES" altLang="en-US" sz="2400" dirty="0"/>
              <a:t> </a:t>
            </a:r>
            <a:endParaRPr lang="es-ES" altLang="en-US" sz="2400" dirty="0"/>
          </a:p>
        </p:txBody>
      </p:sp>
      <p:sp>
        <p:nvSpPr>
          <p:cNvPr id="13" name="Rectangle 150"/>
          <p:cNvSpPr txBox="1">
            <a:spLocks noChangeArrowheads="1"/>
          </p:cNvSpPr>
          <p:nvPr/>
        </p:nvSpPr>
        <p:spPr bwMode="auto">
          <a:xfrm>
            <a:off x="2909465" y="4061848"/>
            <a:ext cx="6447671" cy="66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S" altLang="en-US" sz="2400" dirty="0" smtClean="0"/>
              <a:t>Director: Ing. </a:t>
            </a:r>
            <a:r>
              <a:rPr lang="es-ES" altLang="en-US" sz="2400" dirty="0" smtClean="0"/>
              <a:t>Proaño Rosero, Víctor Gonzalo</a:t>
            </a:r>
            <a:endParaRPr lang="es-ES" altLang="en-US" sz="2400" dirty="0"/>
          </a:p>
        </p:txBody>
      </p:sp>
      <p:sp>
        <p:nvSpPr>
          <p:cNvPr id="14" name="Rectangle 150"/>
          <p:cNvSpPr txBox="1">
            <a:spLocks noChangeArrowheads="1"/>
          </p:cNvSpPr>
          <p:nvPr/>
        </p:nvSpPr>
        <p:spPr bwMode="auto">
          <a:xfrm>
            <a:off x="3610729" y="5030567"/>
            <a:ext cx="5045147" cy="66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S" altLang="en-US" sz="2400" dirty="0" smtClean="0"/>
              <a:t>Sangolquí, Agosto 2018</a:t>
            </a:r>
            <a:endParaRPr lang="es-ES" altLang="en-US" sz="2400" dirty="0"/>
          </a:p>
        </p:txBody>
      </p:sp>
    </p:spTree>
    <p:extLst>
      <p:ext uri="{BB962C8B-B14F-4D97-AF65-F5344CB8AC3E}">
        <p14:creationId xmlns:p14="http://schemas.microsoft.com/office/powerpoint/2010/main" val="4217457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89255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2. Robot </a:t>
            </a:r>
            <a:r>
              <a:rPr lang="es-EC" b="1" dirty="0" err="1" smtClean="0">
                <a:latin typeface="Arial" panose="020B0604020202020204" pitchFamily="34" charset="0"/>
                <a:cs typeface="Arial" panose="020B0604020202020204" pitchFamily="34" charset="0"/>
              </a:rPr>
              <a:t>Operating</a:t>
            </a:r>
            <a:r>
              <a:rPr lang="es-EC" b="1" dirty="0" smtClean="0">
                <a:latin typeface="Arial" panose="020B0604020202020204" pitchFamily="34" charset="0"/>
                <a:cs typeface="Arial" panose="020B0604020202020204" pitchFamily="34" charset="0"/>
              </a:rPr>
              <a:t> </a:t>
            </a:r>
            <a:r>
              <a:rPr lang="es-EC" b="1" dirty="0" err="1" smtClean="0">
                <a:latin typeface="Arial" panose="020B0604020202020204" pitchFamily="34" charset="0"/>
                <a:cs typeface="Arial" panose="020B0604020202020204" pitchFamily="34" charset="0"/>
              </a:rPr>
              <a:t>System</a:t>
            </a:r>
            <a:r>
              <a:rPr lang="es-EC"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&amp;  </a:t>
            </a:r>
            <a:r>
              <a:rPr lang="es-EC" b="1" dirty="0" smtClean="0">
                <a:latin typeface="Arial" panose="020B0604020202020204" pitchFamily="34" charset="0"/>
                <a:cs typeface="Arial" panose="020B0604020202020204" pitchFamily="34" charset="0"/>
              </a:rPr>
              <a:t>Matlab</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Para el desarrollo de este proyecto se necesito de software especializado como lo es:</a:t>
            </a:r>
            <a:endParaRPr lang="es-EC" sz="1600" dirty="0">
              <a:latin typeface="Arial" panose="020B0604020202020204" pitchFamily="34" charset="0"/>
              <a:cs typeface="Arial" panose="020B0604020202020204" pitchFamily="34" charset="0"/>
            </a:endParaRPr>
          </a:p>
        </p:txBody>
      </p:sp>
      <p:pic>
        <p:nvPicPr>
          <p:cNvPr id="4100" name="Picture 4" descr="Resultado de imagen para 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607" y="2918461"/>
            <a:ext cx="2127241" cy="99700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p:nvPr/>
        </p:nvPicPr>
        <p:blipFill rotWithShape="1">
          <a:blip r:embed="rId3"/>
          <a:srcRect r="52782" b="7382"/>
          <a:stretch/>
        </p:blipFill>
        <p:spPr bwMode="auto">
          <a:xfrm>
            <a:off x="252995" y="2715185"/>
            <a:ext cx="1640410" cy="1407160"/>
          </a:xfrm>
          <a:prstGeom prst="rect">
            <a:avLst/>
          </a:prstGeom>
          <a:ln>
            <a:noFill/>
          </a:ln>
          <a:extLst>
            <a:ext uri="{53640926-AAD7-44D8-BBD7-CCE9431645EC}">
              <a14:shadowObscured xmlns:a14="http://schemas.microsoft.com/office/drawing/2010/main"/>
            </a:ext>
          </a:extLst>
        </p:spPr>
      </p:pic>
      <p:pic>
        <p:nvPicPr>
          <p:cNvPr id="4102" name="Picture 6" descr="Resultado de imagen para mat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050" y="2321590"/>
            <a:ext cx="2190750" cy="2190750"/>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a:off x="2606722" y="3103785"/>
            <a:ext cx="955344" cy="626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6703777" y="3103784"/>
            <a:ext cx="955344" cy="626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3931463" y="4260217"/>
            <a:ext cx="2265529" cy="504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Bebop</a:t>
            </a:r>
            <a:r>
              <a:rPr lang="es-EC" dirty="0" smtClean="0"/>
              <a:t> </a:t>
            </a:r>
            <a:r>
              <a:rPr lang="es-EC" dirty="0" err="1" smtClean="0"/>
              <a:t>Automy</a:t>
            </a:r>
            <a:endParaRPr lang="es-EC" dirty="0"/>
          </a:p>
        </p:txBody>
      </p:sp>
      <p:sp>
        <p:nvSpPr>
          <p:cNvPr id="13" name="Rectángulo 12"/>
          <p:cNvSpPr/>
          <p:nvPr/>
        </p:nvSpPr>
        <p:spPr>
          <a:xfrm>
            <a:off x="8197660" y="4512340"/>
            <a:ext cx="2265529" cy="504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Robotics</a:t>
            </a:r>
            <a:r>
              <a:rPr lang="es-EC" dirty="0" smtClean="0"/>
              <a:t> </a:t>
            </a:r>
            <a:r>
              <a:rPr lang="es-EC" dirty="0" err="1" smtClean="0"/>
              <a:t>System</a:t>
            </a:r>
            <a:r>
              <a:rPr lang="es-EC" dirty="0" smtClean="0"/>
              <a:t> </a:t>
            </a:r>
            <a:r>
              <a:rPr lang="es-EC" dirty="0" err="1" smtClean="0"/>
              <a:t>Toolbox</a:t>
            </a:r>
            <a:endParaRPr lang="es-EC" dirty="0"/>
          </a:p>
        </p:txBody>
      </p:sp>
    </p:spTree>
    <p:extLst>
      <p:ext uri="{BB962C8B-B14F-4D97-AF65-F5344CB8AC3E}">
        <p14:creationId xmlns:p14="http://schemas.microsoft.com/office/powerpoint/2010/main" val="1339284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Picture 4" descr="Resultado de imagen para R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80" y="2812368"/>
            <a:ext cx="2559422" cy="1199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Diagrama 10"/>
          <p:cNvGraphicFramePr/>
          <p:nvPr>
            <p:extLst>
              <p:ext uri="{D42A27DB-BD31-4B8C-83A1-F6EECF244321}">
                <p14:modId xmlns:p14="http://schemas.microsoft.com/office/powerpoint/2010/main" val="2864389410"/>
              </p:ext>
            </p:extLst>
          </p:nvPr>
        </p:nvGraphicFramePr>
        <p:xfrm>
          <a:off x="3852763" y="2812368"/>
          <a:ext cx="6205637" cy="3433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590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2" name="Rectángulo redondeado 1"/>
          <p:cNvSpPr/>
          <p:nvPr/>
        </p:nvSpPr>
        <p:spPr>
          <a:xfrm>
            <a:off x="5086065" y="2702257"/>
            <a:ext cx="2019869" cy="750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err="1" smtClean="0">
                <a:solidFill>
                  <a:schemeClr val="tx1"/>
                </a:solidFill>
              </a:rPr>
              <a:t>Bebop</a:t>
            </a:r>
            <a:r>
              <a:rPr lang="es-EC" b="1" dirty="0">
                <a:solidFill>
                  <a:schemeClr val="tx1"/>
                </a:solidFill>
              </a:rPr>
              <a:t> </a:t>
            </a:r>
            <a:r>
              <a:rPr lang="es-EC" b="1" dirty="0" err="1" smtClean="0">
                <a:solidFill>
                  <a:schemeClr val="tx1"/>
                </a:solidFill>
              </a:rPr>
              <a:t>Autonomy</a:t>
            </a:r>
            <a:endParaRPr lang="es-EC" b="1" dirty="0">
              <a:solidFill>
                <a:schemeClr val="tx1"/>
              </a:solidFill>
            </a:endParaRPr>
          </a:p>
        </p:txBody>
      </p:sp>
      <p:graphicFrame>
        <p:nvGraphicFramePr>
          <p:cNvPr id="3" name="Diagrama 2"/>
          <p:cNvGraphicFramePr/>
          <p:nvPr>
            <p:extLst>
              <p:ext uri="{D42A27DB-BD31-4B8C-83A1-F6EECF244321}">
                <p14:modId xmlns:p14="http://schemas.microsoft.com/office/powerpoint/2010/main" val="1798992871"/>
              </p:ext>
            </p:extLst>
          </p:nvPr>
        </p:nvGraphicFramePr>
        <p:xfrm>
          <a:off x="1865374" y="107817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packaging 3"/>
          <p:cNvPicPr/>
          <p:nvPr/>
        </p:nvPicPr>
        <p:blipFill rotWithShape="1">
          <a:blip r:embed="rId7">
            <a:extLst>
              <a:ext uri="{28A0092B-C50C-407E-A947-70E740481C1C}">
                <a14:useLocalDpi xmlns:a14="http://schemas.microsoft.com/office/drawing/2010/main" val="0"/>
              </a:ext>
            </a:extLst>
          </a:blip>
          <a:srcRect l="41236" r="8395" b="24226"/>
          <a:stretch/>
        </p:blipFill>
        <p:spPr bwMode="auto">
          <a:xfrm>
            <a:off x="5019318" y="3375070"/>
            <a:ext cx="2153362" cy="15471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265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8" name="Picture 6" descr="Resultado de imagen para mat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999" y="2785614"/>
            <a:ext cx="2190750" cy="21907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a 8"/>
          <p:cNvGraphicFramePr/>
          <p:nvPr>
            <p:extLst>
              <p:ext uri="{D42A27DB-BD31-4B8C-83A1-F6EECF244321}">
                <p14:modId xmlns:p14="http://schemas.microsoft.com/office/powerpoint/2010/main" val="154180379"/>
              </p:ext>
            </p:extLst>
          </p:nvPr>
        </p:nvGraphicFramePr>
        <p:xfrm>
          <a:off x="2032000" y="117165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868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Admini\Documents\ROS.jpg"/>
          <p:cNvPicPr/>
          <p:nvPr/>
        </p:nvPicPr>
        <p:blipFill>
          <a:blip r:embed="rId2">
            <a:extLst>
              <a:ext uri="{28A0092B-C50C-407E-A947-70E740481C1C}">
                <a14:useLocalDpi xmlns:a14="http://schemas.microsoft.com/office/drawing/2010/main" val="0"/>
              </a:ext>
            </a:extLst>
          </a:blip>
          <a:srcRect/>
          <a:stretch>
            <a:fillRect/>
          </a:stretch>
        </p:blipFill>
        <p:spPr bwMode="auto">
          <a:xfrm>
            <a:off x="403838" y="2319231"/>
            <a:ext cx="5038602" cy="2914508"/>
          </a:xfrm>
          <a:prstGeom prst="rect">
            <a:avLst/>
          </a:prstGeom>
          <a:noFill/>
          <a:ln>
            <a:noFill/>
          </a:ln>
        </p:spPr>
      </p:pic>
      <p:sp>
        <p:nvSpPr>
          <p:cNvPr id="8" name="CuadroTexto 7"/>
          <p:cNvSpPr txBox="1"/>
          <p:nvPr/>
        </p:nvSpPr>
        <p:spPr>
          <a:xfrm>
            <a:off x="0" y="1361895"/>
            <a:ext cx="11327642"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Diagrama de comunicación entre nodos:</a:t>
            </a:r>
            <a:endParaRPr lang="es-EC" sz="1600" dirty="0">
              <a:latin typeface="Arial" panose="020B0604020202020204" pitchFamily="34" charset="0"/>
              <a:cs typeface="Arial" panose="020B0604020202020204" pitchFamily="34" charset="0"/>
            </a:endParaRPr>
          </a:p>
        </p:txBody>
      </p:sp>
      <p:grpSp>
        <p:nvGrpSpPr>
          <p:cNvPr id="18" name="Grupo 17"/>
          <p:cNvGrpSpPr/>
          <p:nvPr/>
        </p:nvGrpSpPr>
        <p:grpSpPr>
          <a:xfrm>
            <a:off x="6239849" y="1368238"/>
            <a:ext cx="5459781" cy="4934754"/>
            <a:chOff x="6732219" y="1315172"/>
            <a:chExt cx="5459781" cy="4934754"/>
          </a:xfrm>
        </p:grpSpPr>
        <p:sp>
          <p:nvSpPr>
            <p:cNvPr id="2" name="Rectángulo redondeado 1"/>
            <p:cNvSpPr/>
            <p:nvPr/>
          </p:nvSpPr>
          <p:spPr>
            <a:xfrm>
              <a:off x="7288215" y="1981874"/>
              <a:ext cx="2473605"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t>
              </a:r>
              <a:r>
                <a:rPr lang="es-EC" dirty="0" err="1"/>
                <a:t>bebop</a:t>
              </a:r>
              <a:r>
                <a:rPr lang="es-EC" dirty="0"/>
                <a:t>/</a:t>
              </a:r>
              <a:r>
                <a:rPr lang="es-EC" dirty="0" err="1"/>
                <a:t>camera_control</a:t>
              </a:r>
              <a:r>
                <a:rPr lang="es-EC" dirty="0"/>
                <a:t> </a:t>
              </a:r>
            </a:p>
          </p:txBody>
        </p:sp>
        <p:sp>
          <p:nvSpPr>
            <p:cNvPr id="9" name="Rectángulo redondeado 8"/>
            <p:cNvSpPr/>
            <p:nvPr/>
          </p:nvSpPr>
          <p:spPr>
            <a:xfrm>
              <a:off x="7288216" y="2698930"/>
              <a:ext cx="2473605" cy="500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t>
              </a:r>
              <a:r>
                <a:rPr lang="es-EC" dirty="0" err="1"/>
                <a:t>bebop</a:t>
              </a:r>
              <a:r>
                <a:rPr lang="es-EC" dirty="0"/>
                <a:t>/</a:t>
              </a:r>
              <a:r>
                <a:rPr lang="es-EC" dirty="0" err="1"/>
                <a:t>land</a:t>
              </a:r>
              <a:r>
                <a:rPr lang="es-EC" dirty="0"/>
                <a:t> </a:t>
              </a:r>
              <a:r>
                <a:rPr lang="es-EC" dirty="0" smtClean="0"/>
                <a:t> </a:t>
              </a:r>
              <a:endParaRPr lang="es-EC" dirty="0"/>
            </a:p>
          </p:txBody>
        </p:sp>
        <p:sp>
          <p:nvSpPr>
            <p:cNvPr id="10" name="Rectángulo redondeado 9"/>
            <p:cNvSpPr/>
            <p:nvPr/>
          </p:nvSpPr>
          <p:spPr>
            <a:xfrm>
              <a:off x="7288217" y="3416440"/>
              <a:ext cx="2473604"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t>
              </a:r>
              <a:r>
                <a:rPr lang="es-EC" dirty="0" err="1"/>
                <a:t>bebop</a:t>
              </a:r>
              <a:r>
                <a:rPr lang="es-EC" dirty="0"/>
                <a:t>/</a:t>
              </a:r>
              <a:r>
                <a:rPr lang="es-EC" dirty="0" err="1"/>
                <a:t>takeoff</a:t>
              </a:r>
              <a:r>
                <a:rPr lang="es-EC" dirty="0"/>
                <a:t> </a:t>
              </a:r>
              <a:r>
                <a:rPr lang="es-EC" dirty="0" smtClean="0"/>
                <a:t> </a:t>
              </a:r>
              <a:endParaRPr lang="es-EC" dirty="0"/>
            </a:p>
          </p:txBody>
        </p:sp>
        <p:sp>
          <p:nvSpPr>
            <p:cNvPr id="11" name="Rectángulo redondeado 10"/>
            <p:cNvSpPr/>
            <p:nvPr/>
          </p:nvSpPr>
          <p:spPr>
            <a:xfrm>
              <a:off x="7288217" y="4143866"/>
              <a:ext cx="2473604"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a:t>
              </a:r>
              <a:r>
                <a:rPr lang="es-EC" dirty="0" err="1"/>
                <a:t>bebop</a:t>
              </a:r>
              <a:r>
                <a:rPr lang="es-EC" dirty="0"/>
                <a:t>/</a:t>
              </a:r>
              <a:r>
                <a:rPr lang="es-EC" dirty="0" err="1"/>
                <a:t>cmd_vel</a:t>
              </a:r>
              <a:r>
                <a:rPr lang="es-EC" dirty="0"/>
                <a:t> </a:t>
              </a:r>
              <a:r>
                <a:rPr lang="es-EC" dirty="0" smtClean="0"/>
                <a:t> </a:t>
              </a:r>
              <a:endParaRPr lang="es-EC" dirty="0"/>
            </a:p>
          </p:txBody>
        </p:sp>
        <p:sp>
          <p:nvSpPr>
            <p:cNvPr id="12" name="Rectángulo redondeado 11"/>
            <p:cNvSpPr/>
            <p:nvPr/>
          </p:nvSpPr>
          <p:spPr>
            <a:xfrm>
              <a:off x="7288217" y="5014016"/>
              <a:ext cx="2473604"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t>
              </a:r>
              <a:r>
                <a:rPr lang="es-EC" dirty="0" err="1"/>
                <a:t>bebop</a:t>
              </a:r>
              <a:r>
                <a:rPr lang="es-EC" dirty="0"/>
                <a:t>/</a:t>
              </a:r>
              <a:r>
                <a:rPr lang="es-EC" dirty="0" err="1"/>
                <a:t>image_raw</a:t>
              </a:r>
              <a:r>
                <a:rPr lang="es-EC" dirty="0"/>
                <a:t> </a:t>
              </a:r>
            </a:p>
          </p:txBody>
        </p:sp>
        <p:sp>
          <p:nvSpPr>
            <p:cNvPr id="13" name="Rectángulo redondeado 12"/>
            <p:cNvSpPr/>
            <p:nvPr/>
          </p:nvSpPr>
          <p:spPr>
            <a:xfrm>
              <a:off x="7288216" y="5743489"/>
              <a:ext cx="2473604"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t>
              </a:r>
              <a:r>
                <a:rPr lang="es-EC" dirty="0" err="1" smtClean="0"/>
                <a:t>bebop</a:t>
              </a:r>
              <a:r>
                <a:rPr lang="es-EC" dirty="0" smtClean="0"/>
                <a:t>/</a:t>
              </a:r>
              <a:r>
                <a:rPr lang="es-EC" dirty="0" err="1" smtClean="0"/>
                <a:t>odom</a:t>
              </a:r>
              <a:r>
                <a:rPr lang="es-EC" dirty="0" smtClean="0"/>
                <a:t> </a:t>
              </a:r>
              <a:endParaRPr lang="es-EC" dirty="0"/>
            </a:p>
          </p:txBody>
        </p:sp>
        <p:sp>
          <p:nvSpPr>
            <p:cNvPr id="14" name="Rectángulo redondeado 13"/>
            <p:cNvSpPr/>
            <p:nvPr/>
          </p:nvSpPr>
          <p:spPr>
            <a:xfrm>
              <a:off x="6732219" y="1315172"/>
              <a:ext cx="3585595" cy="5285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Tópicos</a:t>
              </a:r>
              <a:r>
                <a:rPr lang="en-US" b="1" dirty="0" smtClean="0">
                  <a:solidFill>
                    <a:schemeClr val="tx1"/>
                  </a:solidFill>
                </a:rPr>
                <a:t> de </a:t>
              </a:r>
              <a:r>
                <a:rPr lang="en-US" b="1" dirty="0" err="1" smtClean="0">
                  <a:solidFill>
                    <a:schemeClr val="tx1"/>
                  </a:solidFill>
                </a:rPr>
                <a:t>Nodo</a:t>
              </a:r>
              <a:r>
                <a:rPr lang="en-US" b="1" dirty="0" smtClean="0">
                  <a:solidFill>
                    <a:schemeClr val="tx1"/>
                  </a:solidFill>
                </a:rPr>
                <a:t> Bebop Autonomy  </a:t>
              </a:r>
              <a:endParaRPr lang="es-EC" b="1" dirty="0">
                <a:solidFill>
                  <a:schemeClr val="tx1"/>
                </a:solidFill>
              </a:endParaRPr>
            </a:p>
          </p:txBody>
        </p:sp>
        <p:sp>
          <p:nvSpPr>
            <p:cNvPr id="3" name="Cerrar llave 2"/>
            <p:cNvSpPr/>
            <p:nvPr/>
          </p:nvSpPr>
          <p:spPr>
            <a:xfrm>
              <a:off x="9903655" y="1950796"/>
              <a:ext cx="548640" cy="26995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dirty="0"/>
            </a:p>
          </p:txBody>
        </p:sp>
        <p:sp>
          <p:nvSpPr>
            <p:cNvPr id="15" name="Cerrar llave 14"/>
            <p:cNvSpPr/>
            <p:nvPr/>
          </p:nvSpPr>
          <p:spPr>
            <a:xfrm>
              <a:off x="9903655" y="5014016"/>
              <a:ext cx="548640" cy="12359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Rectángulo redondeado 15"/>
            <p:cNvSpPr/>
            <p:nvPr/>
          </p:nvSpPr>
          <p:spPr>
            <a:xfrm>
              <a:off x="10594129" y="3047330"/>
              <a:ext cx="1597871"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Publicadores</a:t>
              </a:r>
              <a:endParaRPr lang="es-EC" dirty="0"/>
            </a:p>
          </p:txBody>
        </p:sp>
        <p:sp>
          <p:nvSpPr>
            <p:cNvPr id="17" name="Rectángulo redondeado 16"/>
            <p:cNvSpPr/>
            <p:nvPr/>
          </p:nvSpPr>
          <p:spPr>
            <a:xfrm>
              <a:off x="10594129" y="5378752"/>
              <a:ext cx="1597871" cy="50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Subscriptores</a:t>
              </a:r>
              <a:endParaRPr lang="es-EC" dirty="0"/>
            </a:p>
          </p:txBody>
        </p:sp>
      </p:grpSp>
    </p:spTree>
    <p:extLst>
      <p:ext uri="{BB962C8B-B14F-4D97-AF65-F5344CB8AC3E}">
        <p14:creationId xmlns:p14="http://schemas.microsoft.com/office/powerpoint/2010/main" val="2411093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packaging 3"/>
          <p:cNvPicPr/>
          <p:nvPr/>
        </p:nvPicPr>
        <p:blipFill rotWithShape="1">
          <a:blip r:embed="rId2">
            <a:extLst>
              <a:ext uri="{28A0092B-C50C-407E-A947-70E740481C1C}">
                <a14:useLocalDpi xmlns:a14="http://schemas.microsoft.com/office/drawing/2010/main" val="0"/>
              </a:ext>
            </a:extLst>
          </a:blip>
          <a:srcRect l="41236" r="8395" b="24226"/>
          <a:stretch/>
        </p:blipFill>
        <p:spPr bwMode="auto">
          <a:xfrm>
            <a:off x="382137" y="2371513"/>
            <a:ext cx="1771225" cy="1560840"/>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a:blip r:embed="rId3">
            <a:extLst>
              <a:ext uri="{28A0092B-C50C-407E-A947-70E740481C1C}">
                <a14:useLocalDpi xmlns:a14="http://schemas.microsoft.com/office/drawing/2010/main" val="0"/>
              </a:ext>
            </a:extLst>
          </a:blip>
          <a:stretch>
            <a:fillRect/>
          </a:stretch>
        </p:blipFill>
        <p:spPr>
          <a:xfrm>
            <a:off x="3114808" y="2708386"/>
            <a:ext cx="5455986" cy="1223967"/>
          </a:xfrm>
          <a:prstGeom prst="rect">
            <a:avLst/>
          </a:prstGeom>
        </p:spPr>
      </p:pic>
      <p:pic>
        <p:nvPicPr>
          <p:cNvPr id="9" name="Picture 6" descr="Resultado de imagen para matl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3724" y="2532084"/>
            <a:ext cx="1400269" cy="1400269"/>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p:nvPr/>
        </p:nvPicPr>
        <p:blipFill>
          <a:blip r:embed="rId5"/>
          <a:stretch>
            <a:fillRect/>
          </a:stretch>
        </p:blipFill>
        <p:spPr>
          <a:xfrm>
            <a:off x="950036" y="4032890"/>
            <a:ext cx="4329544" cy="2315096"/>
          </a:xfrm>
          <a:prstGeom prst="rect">
            <a:avLst/>
          </a:prstGeom>
        </p:spPr>
      </p:pic>
      <p:sp>
        <p:nvSpPr>
          <p:cNvPr id="12" name="CuadroTexto 11"/>
          <p:cNvSpPr txBox="1"/>
          <p:nvPr/>
        </p:nvSpPr>
        <p:spPr>
          <a:xfrm>
            <a:off x="382137" y="1378424"/>
            <a:ext cx="11327642" cy="89255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3. Adquisición y procesamiento de Imágenes </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Para realizar el seguimiento de las trayectorias se opto por utilizar las imágenes captadas por la cámara integrada al dron.</a:t>
            </a:r>
            <a:endParaRPr lang="es-EC" sz="1600" dirty="0">
              <a:latin typeface="Arial" panose="020B0604020202020204" pitchFamily="34" charset="0"/>
              <a:cs typeface="Arial" panose="020B0604020202020204" pitchFamily="34" charset="0"/>
            </a:endParaRPr>
          </a:p>
        </p:txBody>
      </p:sp>
      <p:sp>
        <p:nvSpPr>
          <p:cNvPr id="2" name="Flecha derecha 1"/>
          <p:cNvSpPr/>
          <p:nvPr/>
        </p:nvSpPr>
        <p:spPr>
          <a:xfrm>
            <a:off x="2359570" y="2965527"/>
            <a:ext cx="549029"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a:off x="8967744" y="2965527"/>
            <a:ext cx="549029"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redondeado 13"/>
          <p:cNvSpPr/>
          <p:nvPr/>
        </p:nvSpPr>
        <p:spPr>
          <a:xfrm>
            <a:off x="6458737" y="4330322"/>
            <a:ext cx="3454987" cy="5285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368 x 640 = 235520 </a:t>
            </a:r>
            <a:r>
              <a:rPr lang="en-US" b="1" dirty="0" err="1" smtClean="0">
                <a:solidFill>
                  <a:schemeClr val="tx1"/>
                </a:solidFill>
              </a:rPr>
              <a:t>pixeles</a:t>
            </a:r>
            <a:r>
              <a:rPr lang="en-US" b="1" dirty="0" smtClean="0">
                <a:solidFill>
                  <a:schemeClr val="tx1"/>
                </a:solidFill>
              </a:rPr>
              <a:t> </a:t>
            </a:r>
            <a:endParaRPr lang="es-EC" b="1" dirty="0">
              <a:solidFill>
                <a:schemeClr val="tx1"/>
              </a:solidFill>
            </a:endParaRPr>
          </a:p>
        </p:txBody>
      </p:sp>
      <p:sp>
        <p:nvSpPr>
          <p:cNvPr id="15" name="Rectángulo redondeado 14"/>
          <p:cNvSpPr/>
          <p:nvPr/>
        </p:nvSpPr>
        <p:spPr>
          <a:xfrm>
            <a:off x="6458736" y="5727416"/>
            <a:ext cx="3454987" cy="52856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235520 X 3 = 706560 </a:t>
            </a:r>
            <a:r>
              <a:rPr lang="en-US" b="1" dirty="0" err="1" smtClean="0">
                <a:solidFill>
                  <a:schemeClr val="tx1"/>
                </a:solidFill>
              </a:rPr>
              <a:t>pixeles</a:t>
            </a:r>
            <a:endParaRPr lang="es-EC" b="1" dirty="0">
              <a:solidFill>
                <a:schemeClr val="tx1"/>
              </a:solidFill>
            </a:endParaRPr>
          </a:p>
        </p:txBody>
      </p:sp>
      <p:sp>
        <p:nvSpPr>
          <p:cNvPr id="16" name="Flecha derecha 15"/>
          <p:cNvSpPr/>
          <p:nvPr/>
        </p:nvSpPr>
        <p:spPr>
          <a:xfrm>
            <a:off x="5548135" y="4419653"/>
            <a:ext cx="549029"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derecha 16"/>
          <p:cNvSpPr/>
          <p:nvPr/>
        </p:nvSpPr>
        <p:spPr>
          <a:xfrm rot="5400000">
            <a:off x="7911714" y="5115731"/>
            <a:ext cx="549029" cy="35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59673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333" y="3085673"/>
            <a:ext cx="3743325" cy="314325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085673"/>
            <a:ext cx="3743325" cy="3143250"/>
          </a:xfrm>
          <a:prstGeom prst="rect">
            <a:avLst/>
          </a:prstGeom>
        </p:spPr>
      </p:pic>
      <p:sp>
        <p:nvSpPr>
          <p:cNvPr id="8" name="Flecha derecha 7"/>
          <p:cNvSpPr/>
          <p:nvPr/>
        </p:nvSpPr>
        <p:spPr>
          <a:xfrm>
            <a:off x="5472397" y="4438933"/>
            <a:ext cx="716864" cy="436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CuadroTexto 8"/>
          <p:cNvSpPr txBox="1"/>
          <p:nvPr/>
        </p:nvSpPr>
        <p:spPr>
          <a:xfrm>
            <a:off x="5418472" y="3865731"/>
            <a:ext cx="824713" cy="369332"/>
          </a:xfrm>
          <a:prstGeom prst="rect">
            <a:avLst/>
          </a:prstGeom>
          <a:noFill/>
        </p:spPr>
        <p:txBody>
          <a:bodyPr wrap="none" rtlCol="0">
            <a:spAutoFit/>
          </a:bodyPr>
          <a:lstStyle/>
          <a:p>
            <a:r>
              <a:rPr lang="es-EC" dirty="0" smtClean="0"/>
              <a:t>im2bw</a:t>
            </a:r>
            <a:endParaRPr lang="es-EC" dirty="0"/>
          </a:p>
        </p:txBody>
      </p:sp>
      <p:sp>
        <p:nvSpPr>
          <p:cNvPr id="10" name="CuadroTexto 9"/>
          <p:cNvSpPr txBox="1"/>
          <p:nvPr/>
        </p:nvSpPr>
        <p:spPr>
          <a:xfrm>
            <a:off x="368489" y="1378424"/>
            <a:ext cx="11327642" cy="113877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3. Adquisición y procesamiento de Imágenes (cont.) </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Después de ordenar los pixeles y extraer la componente de la imagen en escala de grises procedemos a transformara blanco y negro. </a:t>
            </a:r>
            <a:endParaRPr lang="es-EC" sz="1600" dirty="0">
              <a:latin typeface="Arial" panose="020B0604020202020204" pitchFamily="34" charset="0"/>
              <a:cs typeface="Arial" panose="020B0604020202020204" pitchFamily="34" charset="0"/>
            </a:endParaRPr>
          </a:p>
        </p:txBody>
      </p:sp>
      <p:sp>
        <p:nvSpPr>
          <p:cNvPr id="11" name="CuadroTexto 10"/>
          <p:cNvSpPr txBox="1"/>
          <p:nvPr/>
        </p:nvSpPr>
        <p:spPr>
          <a:xfrm>
            <a:off x="4799472" y="5961526"/>
            <a:ext cx="2465675" cy="369332"/>
          </a:xfrm>
          <a:prstGeom prst="rect">
            <a:avLst/>
          </a:prstGeom>
          <a:noFill/>
        </p:spPr>
        <p:txBody>
          <a:bodyPr wrap="none" rtlCol="0">
            <a:spAutoFit/>
          </a:bodyPr>
          <a:lstStyle/>
          <a:p>
            <a:r>
              <a:rPr lang="es-EC" dirty="0" smtClean="0"/>
              <a:t>BW</a:t>
            </a:r>
            <a:r>
              <a:rPr lang="en-US" dirty="0"/>
              <a:t>=</a:t>
            </a:r>
            <a:r>
              <a:rPr lang="es-EC" dirty="0" smtClean="0"/>
              <a:t>im2bw (Gray , 0.95)</a:t>
            </a:r>
            <a:endParaRPr lang="es-EC" dirty="0"/>
          </a:p>
        </p:txBody>
      </p:sp>
    </p:spTree>
    <p:extLst>
      <p:ext uri="{BB962C8B-B14F-4D97-AF65-F5344CB8AC3E}">
        <p14:creationId xmlns:p14="http://schemas.microsoft.com/office/powerpoint/2010/main" val="120498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Admini\Documents\pendiente.jpg"/>
          <p:cNvPicPr/>
          <p:nvPr/>
        </p:nvPicPr>
        <p:blipFill>
          <a:blip r:embed="rId2">
            <a:extLst>
              <a:ext uri="{28A0092B-C50C-407E-A947-70E740481C1C}">
                <a14:useLocalDpi xmlns:a14="http://schemas.microsoft.com/office/drawing/2010/main" val="0"/>
              </a:ext>
            </a:extLst>
          </a:blip>
          <a:srcRect/>
          <a:stretch>
            <a:fillRect/>
          </a:stretch>
        </p:blipFill>
        <p:spPr bwMode="auto">
          <a:xfrm>
            <a:off x="368489" y="3220871"/>
            <a:ext cx="3784836" cy="2988860"/>
          </a:xfrm>
          <a:prstGeom prst="rect">
            <a:avLst/>
          </a:prstGeom>
          <a:noFill/>
          <a:ln>
            <a:noFill/>
          </a:ln>
        </p:spPr>
      </p:pic>
      <p:pic>
        <p:nvPicPr>
          <p:cNvPr id="8" name="Imagen 7" descr="C:\Users\Admini\Dropbox\Tesis\Capitulos\completa\Screenshot from 2018-07-23 11-40-50.png"/>
          <p:cNvPicPr/>
          <p:nvPr/>
        </p:nvPicPr>
        <p:blipFill rotWithShape="1">
          <a:blip r:embed="rId3">
            <a:extLst>
              <a:ext uri="{28A0092B-C50C-407E-A947-70E740481C1C}">
                <a14:useLocalDpi xmlns:a14="http://schemas.microsoft.com/office/drawing/2010/main" val="0"/>
              </a:ext>
            </a:extLst>
          </a:blip>
          <a:srcRect b="38906"/>
          <a:stretch/>
        </p:blipFill>
        <p:spPr bwMode="auto">
          <a:xfrm>
            <a:off x="4949586" y="2902086"/>
            <a:ext cx="4276725" cy="1559541"/>
          </a:xfrm>
          <a:prstGeom prst="rect">
            <a:avLst/>
          </a:prstGeom>
          <a:noFill/>
          <a:ln>
            <a:noFill/>
          </a:ln>
        </p:spPr>
      </p:pic>
      <p:pic>
        <p:nvPicPr>
          <p:cNvPr id="9" name="Imagen 8" descr="C:\Users\Admini\Dropbox\Tesis\Capitulos\completa\Screenshot from 2018-07-23 11-41-25.png"/>
          <p:cNvPicPr/>
          <p:nvPr/>
        </p:nvPicPr>
        <p:blipFill rotWithShape="1">
          <a:blip r:embed="rId4">
            <a:extLst>
              <a:ext uri="{28A0092B-C50C-407E-A947-70E740481C1C}">
                <a14:useLocalDpi xmlns:a14="http://schemas.microsoft.com/office/drawing/2010/main" val="0"/>
              </a:ext>
            </a:extLst>
          </a:blip>
          <a:srcRect b="38640"/>
          <a:stretch/>
        </p:blipFill>
        <p:spPr bwMode="auto">
          <a:xfrm>
            <a:off x="4978162" y="4846516"/>
            <a:ext cx="4219575" cy="1582098"/>
          </a:xfrm>
          <a:prstGeom prst="rect">
            <a:avLst/>
          </a:prstGeom>
          <a:noFill/>
          <a:ln>
            <a:noFill/>
          </a:ln>
        </p:spPr>
      </p:pic>
      <p:sp>
        <p:nvSpPr>
          <p:cNvPr id="10" name="CuadroTexto 9"/>
          <p:cNvSpPr txBox="1"/>
          <p:nvPr/>
        </p:nvSpPr>
        <p:spPr>
          <a:xfrm>
            <a:off x="368489" y="1378424"/>
            <a:ext cx="11327642" cy="113877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3. Adquisición y procesamiento de Imágenes (cont.) </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Una vez la imagen este con valores binarios, se proceden a obtener las características necesarias para el desarrollo del proyecto.</a:t>
            </a:r>
            <a:endParaRPr lang="es-EC" sz="1600" dirty="0">
              <a:latin typeface="Arial" panose="020B0604020202020204" pitchFamily="34" charset="0"/>
              <a:cs typeface="Arial" panose="020B0604020202020204" pitchFamily="34" charset="0"/>
            </a:endParaRPr>
          </a:p>
        </p:txBody>
      </p:sp>
      <p:sp>
        <p:nvSpPr>
          <p:cNvPr id="2" name="Rectángulo redondeado 1"/>
          <p:cNvSpPr/>
          <p:nvPr/>
        </p:nvSpPr>
        <p:spPr>
          <a:xfrm>
            <a:off x="832513" y="2784143"/>
            <a:ext cx="2620371" cy="4367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Pendiente</a:t>
            </a:r>
            <a:endParaRPr lang="es-EC" b="1" dirty="0">
              <a:solidFill>
                <a:schemeClr val="tx1"/>
              </a:solidFill>
            </a:endParaRPr>
          </a:p>
        </p:txBody>
      </p:sp>
      <p:sp>
        <p:nvSpPr>
          <p:cNvPr id="11" name="Rectángulo redondeado 10"/>
          <p:cNvSpPr/>
          <p:nvPr/>
        </p:nvSpPr>
        <p:spPr>
          <a:xfrm>
            <a:off x="9475516" y="2902086"/>
            <a:ext cx="1868047" cy="12137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Valor de </a:t>
            </a:r>
            <a:r>
              <a:rPr lang="en-US" b="1" dirty="0" err="1" smtClean="0">
                <a:solidFill>
                  <a:schemeClr val="tx1"/>
                </a:solidFill>
              </a:rPr>
              <a:t>pendiente</a:t>
            </a:r>
            <a:endParaRPr lang="en-US" b="1" dirty="0" smtClean="0">
              <a:solidFill>
                <a:schemeClr val="tx1"/>
              </a:solidFill>
            </a:endParaRPr>
          </a:p>
          <a:p>
            <a:pPr algn="ctr"/>
            <a:r>
              <a:rPr lang="en-US" b="1" dirty="0" smtClean="0">
                <a:solidFill>
                  <a:schemeClr val="tx1"/>
                </a:solidFill>
              </a:rPr>
              <a:t>-0.25 pixel/pixel</a:t>
            </a:r>
            <a:endParaRPr lang="es-EC" b="1" dirty="0">
              <a:solidFill>
                <a:schemeClr val="tx1"/>
              </a:solidFill>
            </a:endParaRPr>
          </a:p>
        </p:txBody>
      </p:sp>
      <p:sp>
        <p:nvSpPr>
          <p:cNvPr id="13" name="Rectángulo redondeado 12"/>
          <p:cNvSpPr/>
          <p:nvPr/>
        </p:nvSpPr>
        <p:spPr>
          <a:xfrm>
            <a:off x="9475517" y="4846516"/>
            <a:ext cx="1868047" cy="121372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Valor de </a:t>
            </a:r>
            <a:r>
              <a:rPr lang="en-US" b="1" dirty="0" err="1" smtClean="0">
                <a:solidFill>
                  <a:schemeClr val="tx1"/>
                </a:solidFill>
              </a:rPr>
              <a:t>pendiente</a:t>
            </a:r>
            <a:endParaRPr lang="en-US" b="1" dirty="0" smtClean="0">
              <a:solidFill>
                <a:schemeClr val="tx1"/>
              </a:solidFill>
            </a:endParaRPr>
          </a:p>
          <a:p>
            <a:pPr algn="ctr"/>
            <a:r>
              <a:rPr lang="en-US" b="1" dirty="0" smtClean="0">
                <a:solidFill>
                  <a:schemeClr val="tx1"/>
                </a:solidFill>
              </a:rPr>
              <a:t>0.25 pixel/pixel</a:t>
            </a:r>
            <a:endParaRPr lang="es-EC" b="1" dirty="0">
              <a:solidFill>
                <a:schemeClr val="tx1"/>
              </a:solidFill>
            </a:endParaRPr>
          </a:p>
        </p:txBody>
      </p:sp>
    </p:spTree>
    <p:extLst>
      <p:ext uri="{BB962C8B-B14F-4D97-AF65-F5344CB8AC3E}">
        <p14:creationId xmlns:p14="http://schemas.microsoft.com/office/powerpoint/2010/main" val="380605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Admini\Dropbox\Tesis\tesis_ubuntu\Final\Screenshot from 2018-07-23 11-13-53.png"/>
          <p:cNvPicPr/>
          <p:nvPr/>
        </p:nvPicPr>
        <p:blipFill>
          <a:blip r:embed="rId2">
            <a:extLst>
              <a:ext uri="{28A0092B-C50C-407E-A947-70E740481C1C}">
                <a14:useLocalDpi xmlns:a14="http://schemas.microsoft.com/office/drawing/2010/main" val="0"/>
              </a:ext>
            </a:extLst>
          </a:blip>
          <a:srcRect/>
          <a:stretch>
            <a:fillRect/>
          </a:stretch>
        </p:blipFill>
        <p:spPr bwMode="auto">
          <a:xfrm>
            <a:off x="714375" y="2865640"/>
            <a:ext cx="5754664" cy="2047553"/>
          </a:xfrm>
          <a:prstGeom prst="rect">
            <a:avLst/>
          </a:prstGeom>
          <a:noFill/>
          <a:ln>
            <a:noFill/>
          </a:ln>
        </p:spPr>
      </p:pic>
      <p:sp>
        <p:nvSpPr>
          <p:cNvPr id="8" name="Rectángulo redondeado 7"/>
          <p:cNvSpPr/>
          <p:nvPr/>
        </p:nvSpPr>
        <p:spPr>
          <a:xfrm>
            <a:off x="696036" y="1848654"/>
            <a:ext cx="2620371" cy="4367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Centroide</a:t>
            </a:r>
            <a:endParaRPr lang="es-EC" b="1" dirty="0">
              <a:solidFill>
                <a:schemeClr val="tx1"/>
              </a:solidFill>
            </a:endParaRPr>
          </a:p>
        </p:txBody>
      </p:sp>
      <p:sp>
        <p:nvSpPr>
          <p:cNvPr id="9" name="Rectángulo redondeado 8"/>
          <p:cNvSpPr/>
          <p:nvPr/>
        </p:nvSpPr>
        <p:spPr>
          <a:xfrm>
            <a:off x="6896089" y="2865640"/>
            <a:ext cx="2548162" cy="14743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Valor del </a:t>
            </a:r>
            <a:r>
              <a:rPr lang="en-US" b="1" dirty="0" err="1" smtClean="0">
                <a:solidFill>
                  <a:schemeClr val="tx1"/>
                </a:solidFill>
              </a:rPr>
              <a:t>centroide</a:t>
            </a:r>
            <a:endParaRPr lang="en-US" b="1" dirty="0" smtClean="0">
              <a:solidFill>
                <a:schemeClr val="tx1"/>
              </a:solidFill>
            </a:endParaRPr>
          </a:p>
          <a:p>
            <a:pPr algn="ctr"/>
            <a:r>
              <a:rPr lang="en-US" b="1" dirty="0" smtClean="0">
                <a:solidFill>
                  <a:schemeClr val="tx1"/>
                </a:solidFill>
              </a:rPr>
              <a:t>320 pixels</a:t>
            </a:r>
            <a:endParaRPr lang="es-EC" b="1" dirty="0">
              <a:solidFill>
                <a:schemeClr val="tx1"/>
              </a:solidFill>
            </a:endParaRPr>
          </a:p>
        </p:txBody>
      </p:sp>
    </p:spTree>
    <p:extLst>
      <p:ext uri="{BB962C8B-B14F-4D97-AF65-F5344CB8AC3E}">
        <p14:creationId xmlns:p14="http://schemas.microsoft.com/office/powerpoint/2010/main" val="3012511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Rectángulo redondeado 6"/>
          <p:cNvSpPr/>
          <p:nvPr/>
        </p:nvSpPr>
        <p:spPr>
          <a:xfrm>
            <a:off x="6896089" y="2865640"/>
            <a:ext cx="2548162" cy="147434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Valor del </a:t>
            </a:r>
            <a:r>
              <a:rPr lang="es-EC" b="1" dirty="0" smtClean="0">
                <a:solidFill>
                  <a:schemeClr val="tx1"/>
                </a:solidFill>
              </a:rPr>
              <a:t>á</a:t>
            </a:r>
            <a:r>
              <a:rPr lang="en-US" b="1" dirty="0" smtClean="0">
                <a:solidFill>
                  <a:schemeClr val="tx1"/>
                </a:solidFill>
              </a:rPr>
              <a:t>rea</a:t>
            </a:r>
          </a:p>
          <a:p>
            <a:pPr algn="ctr"/>
            <a:r>
              <a:rPr lang="es-EC" b="1" dirty="0" smtClean="0">
                <a:solidFill>
                  <a:schemeClr val="tx1"/>
                </a:solidFill>
              </a:rPr>
              <a:t>1.4533e+04 </a:t>
            </a:r>
            <a:r>
              <a:rPr lang="en-US" b="1" dirty="0" smtClean="0">
                <a:solidFill>
                  <a:schemeClr val="tx1"/>
                </a:solidFill>
              </a:rPr>
              <a:t>pixels^2</a:t>
            </a:r>
            <a:endParaRPr lang="es-EC" b="1" dirty="0">
              <a:solidFill>
                <a:schemeClr val="tx1"/>
              </a:solidFill>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727075" y="2865640"/>
            <a:ext cx="5368925" cy="1781175"/>
          </a:xfrm>
          <a:prstGeom prst="rect">
            <a:avLst/>
          </a:prstGeom>
          <a:noFill/>
          <a:ln>
            <a:noFill/>
          </a:ln>
        </p:spPr>
      </p:pic>
      <p:sp>
        <p:nvSpPr>
          <p:cNvPr id="9" name="Rectángulo redondeado 8"/>
          <p:cNvSpPr/>
          <p:nvPr/>
        </p:nvSpPr>
        <p:spPr>
          <a:xfrm>
            <a:off x="727075" y="1957836"/>
            <a:ext cx="2620371" cy="4367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Área</a:t>
            </a:r>
            <a:endParaRPr lang="es-EC" b="1" dirty="0">
              <a:solidFill>
                <a:schemeClr val="tx1"/>
              </a:solidFill>
            </a:endParaRPr>
          </a:p>
        </p:txBody>
      </p:sp>
    </p:spTree>
    <p:extLst>
      <p:ext uri="{BB962C8B-B14F-4D97-AF65-F5344CB8AC3E}">
        <p14:creationId xmlns:p14="http://schemas.microsoft.com/office/powerpoint/2010/main" val="2016906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189829655"/>
              </p:ext>
            </p:extLst>
          </p:nvPr>
        </p:nvGraphicFramePr>
        <p:xfrm>
          <a:off x="476516" y="1983346"/>
          <a:ext cx="10905717" cy="4507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354265" y="1338261"/>
            <a:ext cx="1617268" cy="369332"/>
          </a:xfrm>
          <a:prstGeom prst="rect">
            <a:avLst/>
          </a:prstGeom>
        </p:spPr>
        <p:txBody>
          <a:bodyPr wrap="square">
            <a:spAutoFit/>
          </a:bodyPr>
          <a:lstStyle/>
          <a:p>
            <a:r>
              <a:rPr lang="es-EC" b="1" dirty="0">
                <a:solidFill>
                  <a:srgbClr val="000000"/>
                </a:solidFill>
                <a:latin typeface="Arial" panose="020B0604020202020204" pitchFamily="34" charset="0"/>
                <a:ea typeface="Inconsolata"/>
              </a:rPr>
              <a:t>TEMARIO</a:t>
            </a:r>
          </a:p>
        </p:txBody>
      </p:sp>
      <p:grpSp>
        <p:nvGrpSpPr>
          <p:cNvPr id="8" name="Grupo 7"/>
          <p:cNvGrpSpPr/>
          <p:nvPr/>
        </p:nvGrpSpPr>
        <p:grpSpPr>
          <a:xfrm>
            <a:off x="-166626" y="0"/>
            <a:ext cx="12358626" cy="1268395"/>
            <a:chOff x="-166626" y="0"/>
            <a:chExt cx="12358626" cy="1268395"/>
          </a:xfrm>
        </p:grpSpPr>
        <p:sp>
          <p:nvSpPr>
            <p:cNvPr id="6" name="Rectángulo 5"/>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Tree>
    <p:extLst>
      <p:ext uri="{BB962C8B-B14F-4D97-AF65-F5344CB8AC3E}">
        <p14:creationId xmlns:p14="http://schemas.microsoft.com/office/powerpoint/2010/main" val="3560602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89255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4. Diseño de los </a:t>
            </a:r>
            <a:r>
              <a:rPr lang="es-EC" b="1" dirty="0">
                <a:latin typeface="Arial" panose="020B0604020202020204" pitchFamily="34" charset="0"/>
                <a:cs typeface="Arial" panose="020B0604020202020204" pitchFamily="34" charset="0"/>
              </a:rPr>
              <a:t>C</a:t>
            </a:r>
            <a:r>
              <a:rPr lang="es-EC" b="1" dirty="0" smtClean="0">
                <a:latin typeface="Arial" panose="020B0604020202020204" pitchFamily="34" charset="0"/>
                <a:cs typeface="Arial" panose="020B0604020202020204" pitchFamily="34" charset="0"/>
              </a:rPr>
              <a:t>ontroladores Difusos</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Para la implementación de los controladores se opto por controladores basados en lógica difusa pos estas características.</a:t>
            </a:r>
            <a:endParaRPr lang="es-EC" sz="1600" dirty="0">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1077999595"/>
              </p:ext>
            </p:extLst>
          </p:nvPr>
        </p:nvGraphicFramePr>
        <p:xfrm>
          <a:off x="476517" y="3057098"/>
          <a:ext cx="10291567" cy="343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redondeado 8"/>
          <p:cNvSpPr/>
          <p:nvPr/>
        </p:nvSpPr>
        <p:spPr>
          <a:xfrm>
            <a:off x="476517" y="2451121"/>
            <a:ext cx="2620371" cy="43672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Lógica Difusa</a:t>
            </a:r>
            <a:endParaRPr lang="es-EC" b="1" dirty="0">
              <a:solidFill>
                <a:schemeClr val="tx1"/>
              </a:solidFill>
            </a:endParaRPr>
          </a:p>
        </p:txBody>
      </p:sp>
    </p:spTree>
    <p:extLst>
      <p:ext uri="{BB962C8B-B14F-4D97-AF65-F5344CB8AC3E}">
        <p14:creationId xmlns:p14="http://schemas.microsoft.com/office/powerpoint/2010/main" val="2716992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Admini\Documents\sistcont.jpg"/>
          <p:cNvPicPr/>
          <p:nvPr/>
        </p:nvPicPr>
        <p:blipFill>
          <a:blip r:embed="rId2">
            <a:extLst>
              <a:ext uri="{28A0092B-C50C-407E-A947-70E740481C1C}">
                <a14:useLocalDpi xmlns:a14="http://schemas.microsoft.com/office/drawing/2010/main" val="0"/>
              </a:ext>
            </a:extLst>
          </a:blip>
          <a:srcRect/>
          <a:stretch>
            <a:fillRect/>
          </a:stretch>
        </p:blipFill>
        <p:spPr bwMode="auto">
          <a:xfrm>
            <a:off x="3168367" y="2381005"/>
            <a:ext cx="5866451" cy="2169994"/>
          </a:xfrm>
          <a:prstGeom prst="rect">
            <a:avLst/>
          </a:prstGeom>
          <a:noFill/>
          <a:ln>
            <a:noFill/>
          </a:ln>
        </p:spPr>
      </p:pic>
      <p:sp>
        <p:nvSpPr>
          <p:cNvPr id="8" name="CuadroTexto 7"/>
          <p:cNvSpPr txBox="1"/>
          <p:nvPr/>
        </p:nvSpPr>
        <p:spPr>
          <a:xfrm>
            <a:off x="382137" y="1378424"/>
            <a:ext cx="11327642" cy="89255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4. Diseño de los </a:t>
            </a:r>
            <a:r>
              <a:rPr lang="es-EC" b="1" dirty="0">
                <a:latin typeface="Arial" panose="020B0604020202020204" pitchFamily="34" charset="0"/>
                <a:cs typeface="Arial" panose="020B0604020202020204" pitchFamily="34" charset="0"/>
              </a:rPr>
              <a:t>C</a:t>
            </a:r>
            <a:r>
              <a:rPr lang="es-EC" b="1" dirty="0" smtClean="0">
                <a:latin typeface="Arial" panose="020B0604020202020204" pitchFamily="34" charset="0"/>
                <a:cs typeface="Arial" panose="020B0604020202020204" pitchFamily="34" charset="0"/>
              </a:rPr>
              <a:t>ontroladores Difusos (cont.)</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El sistema de control a implementar tiene la siguiente concepción:</a:t>
            </a:r>
            <a:endParaRPr lang="es-EC" sz="1600" dirty="0">
              <a:latin typeface="Arial" panose="020B0604020202020204" pitchFamily="34" charset="0"/>
              <a:cs typeface="Arial" panose="020B0604020202020204" pitchFamily="34" charset="0"/>
            </a:endParaRPr>
          </a:p>
        </p:txBody>
      </p:sp>
      <p:sp>
        <p:nvSpPr>
          <p:cNvPr id="9" name="Rectángulo redondeado 8"/>
          <p:cNvSpPr/>
          <p:nvPr/>
        </p:nvSpPr>
        <p:spPr>
          <a:xfrm>
            <a:off x="1778179" y="5275176"/>
            <a:ext cx="4267779" cy="5205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Sistema de inferencia de </a:t>
            </a:r>
            <a:r>
              <a:rPr lang="es-EC" dirty="0" err="1" smtClean="0">
                <a:solidFill>
                  <a:schemeClr val="tx1"/>
                </a:solidFill>
              </a:rPr>
              <a:t>Mamdani</a:t>
            </a:r>
            <a:endParaRPr lang="es-EC" dirty="0">
              <a:solidFill>
                <a:schemeClr val="tx1"/>
              </a:solidFill>
            </a:endParaRPr>
          </a:p>
        </p:txBody>
      </p:sp>
      <p:sp>
        <p:nvSpPr>
          <p:cNvPr id="12" name="Rectángulo redondeado 11"/>
          <p:cNvSpPr/>
          <p:nvPr/>
        </p:nvSpPr>
        <p:spPr>
          <a:xfrm>
            <a:off x="7169043" y="4686454"/>
            <a:ext cx="2766526" cy="16980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eaLnBrk="0" fontAlgn="base" hangingPunct="0">
              <a:spcBef>
                <a:spcPct val="0"/>
              </a:spcBef>
              <a:spcAft>
                <a:spcPct val="0"/>
              </a:spcAft>
              <a:buFont typeface="Arial" panose="020B0604020202020204" pitchFamily="34" charset="0"/>
              <a:buChar char="•"/>
            </a:pPr>
            <a:r>
              <a:rPr lang="es-ES" altLang="es-EC" dirty="0" smtClean="0">
                <a:solidFill>
                  <a:srgbClr val="212121"/>
                </a:solidFill>
                <a:latin typeface="inherit"/>
              </a:rPr>
              <a:t>Son </a:t>
            </a:r>
            <a:r>
              <a:rPr lang="es-ES" altLang="es-EC" dirty="0">
                <a:solidFill>
                  <a:srgbClr val="212121"/>
                </a:solidFill>
                <a:latin typeface="inherit"/>
              </a:rPr>
              <a:t>intuitivos </a:t>
            </a:r>
          </a:p>
          <a:p>
            <a:pPr marL="285750" lvl="0" indent="-285750" eaLnBrk="0" fontAlgn="base" hangingPunct="0">
              <a:spcBef>
                <a:spcPct val="0"/>
              </a:spcBef>
              <a:spcAft>
                <a:spcPct val="0"/>
              </a:spcAft>
              <a:buFont typeface="Arial" panose="020B0604020202020204" pitchFamily="34" charset="0"/>
              <a:buChar char="•"/>
            </a:pPr>
            <a:r>
              <a:rPr lang="es-ES" altLang="es-EC" dirty="0">
                <a:solidFill>
                  <a:srgbClr val="212121"/>
                </a:solidFill>
                <a:latin typeface="inherit"/>
              </a:rPr>
              <a:t>Tienen una amplia aceptación </a:t>
            </a:r>
          </a:p>
          <a:p>
            <a:pPr marL="285750" lvl="0" indent="-285750" eaLnBrk="0" fontAlgn="base" hangingPunct="0">
              <a:spcBef>
                <a:spcPct val="0"/>
              </a:spcBef>
              <a:spcAft>
                <a:spcPct val="0"/>
              </a:spcAft>
              <a:buFont typeface="Arial" panose="020B0604020202020204" pitchFamily="34" charset="0"/>
              <a:buChar char="•"/>
            </a:pPr>
            <a:r>
              <a:rPr lang="es-ES" altLang="es-EC" dirty="0">
                <a:solidFill>
                  <a:srgbClr val="212121"/>
                </a:solidFill>
                <a:latin typeface="inherit"/>
              </a:rPr>
              <a:t>Son adecuados para </a:t>
            </a:r>
            <a:r>
              <a:rPr lang="es-ES" altLang="es-EC" dirty="0" smtClean="0">
                <a:solidFill>
                  <a:srgbClr val="212121"/>
                </a:solidFill>
                <a:latin typeface="inherit"/>
              </a:rPr>
              <a:t>sistemas basado en experticia humana</a:t>
            </a:r>
            <a:endParaRPr lang="es-EC" b="1" dirty="0">
              <a:solidFill>
                <a:schemeClr val="tx1"/>
              </a:solidFill>
            </a:endParaRPr>
          </a:p>
        </p:txBody>
      </p:sp>
      <p:sp>
        <p:nvSpPr>
          <p:cNvPr id="13" name="Flecha derecha 12"/>
          <p:cNvSpPr/>
          <p:nvPr/>
        </p:nvSpPr>
        <p:spPr>
          <a:xfrm>
            <a:off x="6270855" y="5348466"/>
            <a:ext cx="673290" cy="37400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18446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113877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4. Diseño de los </a:t>
            </a:r>
            <a:r>
              <a:rPr lang="es-EC" b="1" dirty="0">
                <a:latin typeface="Arial" panose="020B0604020202020204" pitchFamily="34" charset="0"/>
                <a:cs typeface="Arial" panose="020B0604020202020204" pitchFamily="34" charset="0"/>
              </a:rPr>
              <a:t>C</a:t>
            </a:r>
            <a:r>
              <a:rPr lang="es-EC" b="1" dirty="0" smtClean="0">
                <a:latin typeface="Arial" panose="020B0604020202020204" pitchFamily="34" charset="0"/>
                <a:cs typeface="Arial" panose="020B0604020202020204" pitchFamily="34" charset="0"/>
              </a:rPr>
              <a:t>ontroladores Difusos (cont.)</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A continuación definiremos las variables de interés del dron, para continuar con el desarrollo del controlador difuso de cada variable.</a:t>
            </a:r>
            <a:endParaRPr lang="es-EC" sz="1600" dirty="0">
              <a:latin typeface="Arial" panose="020B0604020202020204" pitchFamily="34" charset="0"/>
              <a:cs typeface="Arial" panose="020B0604020202020204" pitchFamily="34" charset="0"/>
            </a:endParaRPr>
          </a:p>
        </p:txBody>
      </p:sp>
      <p:pic>
        <p:nvPicPr>
          <p:cNvPr id="8" name="Imagen 7" descr="C:\Users\Admini\Dropbox\Tesis\Capitulos\completa\mov drone.jpg"/>
          <p:cNvPicPr/>
          <p:nvPr/>
        </p:nvPicPr>
        <p:blipFill>
          <a:blip r:embed="rId2">
            <a:extLst>
              <a:ext uri="{28A0092B-C50C-407E-A947-70E740481C1C}">
                <a14:useLocalDpi xmlns:a14="http://schemas.microsoft.com/office/drawing/2010/main" val="0"/>
              </a:ext>
            </a:extLst>
          </a:blip>
          <a:srcRect/>
          <a:stretch>
            <a:fillRect/>
          </a:stretch>
        </p:blipFill>
        <p:spPr bwMode="auto">
          <a:xfrm>
            <a:off x="2108001" y="2805320"/>
            <a:ext cx="7642745" cy="1875155"/>
          </a:xfrm>
          <a:prstGeom prst="rect">
            <a:avLst/>
          </a:prstGeom>
          <a:noFill/>
          <a:ln>
            <a:noFill/>
          </a:ln>
        </p:spPr>
      </p:pic>
      <p:sp>
        <p:nvSpPr>
          <p:cNvPr id="9" name="CuadroTexto 8"/>
          <p:cNvSpPr txBox="1"/>
          <p:nvPr/>
        </p:nvSpPr>
        <p:spPr>
          <a:xfrm>
            <a:off x="432179" y="4968598"/>
            <a:ext cx="11327642" cy="830997"/>
          </a:xfrm>
          <a:prstGeom prst="rect">
            <a:avLst/>
          </a:prstGeom>
          <a:noFill/>
        </p:spPr>
        <p:txBody>
          <a:bodyPr wrap="square" rtlCol="0">
            <a:spAutoFit/>
          </a:bodyPr>
          <a:lstStyle/>
          <a:p>
            <a:r>
              <a:rPr lang="es-EC" sz="1600" dirty="0" smtClean="0">
                <a:latin typeface="Arial" panose="020B0604020202020204" pitchFamily="34" charset="0"/>
                <a:cs typeface="Arial" panose="020B0604020202020204" pitchFamily="34" charset="0"/>
              </a:rPr>
              <a:t>Las variables sobre las cuales realizaremos los centradores difusos son:</a:t>
            </a:r>
          </a:p>
          <a:p>
            <a:pPr marL="742950" lvl="1" indent="-285750">
              <a:buFont typeface="Arial" panose="020B0604020202020204" pitchFamily="34" charset="0"/>
              <a:buChar char="•"/>
            </a:pPr>
            <a:r>
              <a:rPr lang="es-EC" sz="1600" dirty="0" smtClean="0">
                <a:latin typeface="Arial" panose="020B0604020202020204" pitchFamily="34" charset="0"/>
                <a:cs typeface="Arial" panose="020B0604020202020204" pitchFamily="34" charset="0"/>
              </a:rPr>
              <a:t>Roll para el movimiento lateral.</a:t>
            </a:r>
          </a:p>
          <a:p>
            <a:pPr marL="742950" lvl="1" indent="-285750">
              <a:buFont typeface="Arial" panose="020B0604020202020204" pitchFamily="34" charset="0"/>
              <a:buChar char="•"/>
            </a:pPr>
            <a:r>
              <a:rPr lang="es-EC" sz="1600" dirty="0" err="1" smtClean="0">
                <a:latin typeface="Arial" panose="020B0604020202020204" pitchFamily="34" charset="0"/>
                <a:cs typeface="Arial" panose="020B0604020202020204" pitchFamily="34" charset="0"/>
              </a:rPr>
              <a:t>Yaw</a:t>
            </a:r>
            <a:r>
              <a:rPr lang="es-EC" sz="1600" dirty="0" smtClean="0">
                <a:latin typeface="Arial" panose="020B0604020202020204" pitchFamily="34" charset="0"/>
                <a:cs typeface="Arial" panose="020B0604020202020204" pitchFamily="34" charset="0"/>
              </a:rPr>
              <a:t> para el movimiento en su propio eje.</a:t>
            </a:r>
            <a:endParaRPr lang="es-EC"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375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61555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4. Diseño de los </a:t>
            </a:r>
            <a:r>
              <a:rPr lang="es-EC" b="1" dirty="0">
                <a:latin typeface="Arial" panose="020B0604020202020204" pitchFamily="34" charset="0"/>
                <a:cs typeface="Arial" panose="020B0604020202020204" pitchFamily="34" charset="0"/>
              </a:rPr>
              <a:t>C</a:t>
            </a:r>
            <a:r>
              <a:rPr lang="es-EC" b="1" dirty="0" smtClean="0">
                <a:latin typeface="Arial" panose="020B0604020202020204" pitchFamily="34" charset="0"/>
                <a:cs typeface="Arial" panose="020B0604020202020204" pitchFamily="34" charset="0"/>
              </a:rPr>
              <a:t>ontroladores Difusos (cont.)</a:t>
            </a:r>
          </a:p>
          <a:p>
            <a:endParaRPr lang="es-EC" sz="1600" b="1" dirty="0">
              <a:latin typeface="Arial" panose="020B0604020202020204" pitchFamily="34" charset="0"/>
              <a:cs typeface="Arial" panose="020B0604020202020204" pitchFamily="34" charset="0"/>
            </a:endParaRPr>
          </a:p>
        </p:txBody>
      </p:sp>
      <p:pic>
        <p:nvPicPr>
          <p:cNvPr id="8" name="Imagen 7" descr="C:\Users\Admini\Dropbox\Tesis\tesis_ubuntu\Final\Screenshot from 2018-07-23 11-13-53.png"/>
          <p:cNvPicPr/>
          <p:nvPr/>
        </p:nvPicPr>
        <p:blipFill>
          <a:blip r:embed="rId2">
            <a:extLst>
              <a:ext uri="{28A0092B-C50C-407E-A947-70E740481C1C}">
                <a14:useLocalDpi xmlns:a14="http://schemas.microsoft.com/office/drawing/2010/main" val="0"/>
              </a:ext>
            </a:extLst>
          </a:blip>
          <a:srcRect/>
          <a:stretch>
            <a:fillRect/>
          </a:stretch>
        </p:blipFill>
        <p:spPr bwMode="auto">
          <a:xfrm>
            <a:off x="382137" y="3011222"/>
            <a:ext cx="5076967" cy="2516121"/>
          </a:xfrm>
          <a:prstGeom prst="rect">
            <a:avLst/>
          </a:prstGeom>
          <a:noFill/>
          <a:ln>
            <a:noFill/>
          </a:ln>
        </p:spPr>
      </p:pic>
      <p:sp>
        <p:nvSpPr>
          <p:cNvPr id="9" name="Rectángulo redondeado 8"/>
          <p:cNvSpPr/>
          <p:nvPr/>
        </p:nvSpPr>
        <p:spPr>
          <a:xfrm>
            <a:off x="6149956" y="2498728"/>
            <a:ext cx="2275170" cy="8489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Universo de Discurso</a:t>
            </a:r>
          </a:p>
          <a:p>
            <a:pPr algn="ctr"/>
            <a:endParaRPr lang="es-EC" dirty="0">
              <a:solidFill>
                <a:schemeClr val="tx1"/>
              </a:solidFill>
            </a:endParaRPr>
          </a:p>
          <a:p>
            <a:pPr algn="ctr"/>
            <a:r>
              <a:rPr lang="es-EC" dirty="0" smtClean="0">
                <a:solidFill>
                  <a:schemeClr val="tx1"/>
                </a:solidFill>
              </a:rPr>
              <a:t>-320 a 320 pixeles</a:t>
            </a:r>
            <a:endParaRPr lang="es-EC" dirty="0">
              <a:solidFill>
                <a:schemeClr val="tx1"/>
              </a:solidFill>
            </a:endParaRPr>
          </a:p>
        </p:txBody>
      </p:sp>
      <p:sp>
        <p:nvSpPr>
          <p:cNvPr id="10" name="Rectángulo redondeado 9"/>
          <p:cNvSpPr/>
          <p:nvPr/>
        </p:nvSpPr>
        <p:spPr>
          <a:xfrm>
            <a:off x="8934553" y="1798680"/>
            <a:ext cx="3034714" cy="2249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Valores Lingüísticos</a:t>
            </a:r>
          </a:p>
          <a:p>
            <a:pPr algn="ctr"/>
            <a:endParaRPr lang="es-EC" b="1" dirty="0" smtClean="0">
              <a:solidFill>
                <a:schemeClr val="tx1"/>
              </a:solidFill>
            </a:endParaRPr>
          </a:p>
          <a:p>
            <a:pPr marL="285750" indent="-285750">
              <a:buFont typeface="Arial" panose="020B0604020202020204" pitchFamily="34" charset="0"/>
              <a:buChar char="•"/>
            </a:pPr>
            <a:r>
              <a:rPr lang="es-EC" dirty="0" smtClean="0">
                <a:solidFill>
                  <a:schemeClr val="tx1"/>
                </a:solidFill>
              </a:rPr>
              <a:t>GN : Grande Negativo</a:t>
            </a:r>
          </a:p>
          <a:p>
            <a:pPr marL="285750" indent="-285750">
              <a:buFont typeface="Arial" panose="020B0604020202020204" pitchFamily="34" charset="0"/>
              <a:buChar char="•"/>
            </a:pPr>
            <a:r>
              <a:rPr lang="es-EC" dirty="0" smtClean="0">
                <a:solidFill>
                  <a:schemeClr val="tx1"/>
                </a:solidFill>
              </a:rPr>
              <a:t>PN : Pequeño Negativo</a:t>
            </a:r>
          </a:p>
          <a:p>
            <a:pPr marL="285750" indent="-285750">
              <a:buFont typeface="Arial" panose="020B0604020202020204" pitchFamily="34" charset="0"/>
              <a:buChar char="•"/>
            </a:pPr>
            <a:r>
              <a:rPr lang="es-EC" dirty="0" smtClean="0">
                <a:solidFill>
                  <a:schemeClr val="tx1"/>
                </a:solidFill>
              </a:rPr>
              <a:t>Z    : Cero</a:t>
            </a:r>
          </a:p>
          <a:p>
            <a:pPr marL="285750" indent="-285750">
              <a:buFont typeface="Arial" panose="020B0604020202020204" pitchFamily="34" charset="0"/>
              <a:buChar char="•"/>
            </a:pPr>
            <a:r>
              <a:rPr lang="es-EC" dirty="0" smtClean="0">
                <a:solidFill>
                  <a:schemeClr val="tx1"/>
                </a:solidFill>
              </a:rPr>
              <a:t>PP : Pequeño Positivo</a:t>
            </a:r>
          </a:p>
          <a:p>
            <a:pPr marL="285750" indent="-285750">
              <a:buFont typeface="Arial" panose="020B0604020202020204" pitchFamily="34" charset="0"/>
              <a:buChar char="•"/>
            </a:pPr>
            <a:r>
              <a:rPr lang="es-EC" dirty="0" smtClean="0">
                <a:solidFill>
                  <a:schemeClr val="tx1"/>
                </a:solidFill>
              </a:rPr>
              <a:t>GP : Grande Positivo</a:t>
            </a:r>
            <a:endParaRPr lang="es-EC" dirty="0">
              <a:solidFill>
                <a:schemeClr val="tx1"/>
              </a:solidFill>
            </a:endParaRPr>
          </a:p>
          <a:p>
            <a:pPr algn="ctr"/>
            <a:endParaRPr lang="es-EC" dirty="0">
              <a:solidFill>
                <a:schemeClr val="tx1"/>
              </a:solidFill>
            </a:endParaRPr>
          </a:p>
        </p:txBody>
      </p:sp>
      <p:sp>
        <p:nvSpPr>
          <p:cNvPr id="12" name="Rectángulo redondeado 11"/>
          <p:cNvSpPr/>
          <p:nvPr/>
        </p:nvSpPr>
        <p:spPr>
          <a:xfrm>
            <a:off x="6149956" y="5057901"/>
            <a:ext cx="2275170" cy="8489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Universo de Discurso</a:t>
            </a:r>
          </a:p>
          <a:p>
            <a:pPr algn="ctr"/>
            <a:endParaRPr lang="es-EC" dirty="0">
              <a:solidFill>
                <a:schemeClr val="tx1"/>
              </a:solidFill>
            </a:endParaRPr>
          </a:p>
          <a:p>
            <a:pPr algn="ctr"/>
            <a:r>
              <a:rPr lang="es-EC" dirty="0" smtClean="0">
                <a:solidFill>
                  <a:schemeClr val="tx1"/>
                </a:solidFill>
              </a:rPr>
              <a:t>-0.3 a 0.3 unidades</a:t>
            </a:r>
            <a:endParaRPr lang="es-EC" dirty="0">
              <a:solidFill>
                <a:schemeClr val="tx1"/>
              </a:solidFill>
            </a:endParaRPr>
          </a:p>
        </p:txBody>
      </p:sp>
      <p:sp>
        <p:nvSpPr>
          <p:cNvPr id="13" name="Rectángulo redondeado 12"/>
          <p:cNvSpPr/>
          <p:nvPr/>
        </p:nvSpPr>
        <p:spPr>
          <a:xfrm>
            <a:off x="8934553" y="4357853"/>
            <a:ext cx="3034714" cy="2249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Valores Lingüísticos</a:t>
            </a:r>
          </a:p>
          <a:p>
            <a:pPr algn="ctr"/>
            <a:endParaRPr lang="es-EC" b="1" dirty="0" smtClean="0">
              <a:solidFill>
                <a:schemeClr val="tx1"/>
              </a:solidFill>
            </a:endParaRPr>
          </a:p>
          <a:p>
            <a:pPr marL="285750" indent="-285750">
              <a:buFont typeface="Arial" panose="020B0604020202020204" pitchFamily="34" charset="0"/>
              <a:buChar char="•"/>
            </a:pPr>
            <a:r>
              <a:rPr lang="es-EC" dirty="0" smtClean="0">
                <a:solidFill>
                  <a:schemeClr val="tx1"/>
                </a:solidFill>
              </a:rPr>
              <a:t>GN : Grande Negativo</a:t>
            </a:r>
          </a:p>
          <a:p>
            <a:pPr marL="285750" indent="-285750">
              <a:buFont typeface="Arial" panose="020B0604020202020204" pitchFamily="34" charset="0"/>
              <a:buChar char="•"/>
            </a:pPr>
            <a:r>
              <a:rPr lang="es-EC" dirty="0" smtClean="0">
                <a:solidFill>
                  <a:schemeClr val="tx1"/>
                </a:solidFill>
              </a:rPr>
              <a:t>PN : Pequeño Negativo</a:t>
            </a:r>
          </a:p>
          <a:p>
            <a:pPr marL="285750" indent="-285750">
              <a:buFont typeface="Arial" panose="020B0604020202020204" pitchFamily="34" charset="0"/>
              <a:buChar char="•"/>
            </a:pPr>
            <a:r>
              <a:rPr lang="es-EC" dirty="0" smtClean="0">
                <a:solidFill>
                  <a:schemeClr val="tx1"/>
                </a:solidFill>
              </a:rPr>
              <a:t>Z    : Cero</a:t>
            </a:r>
          </a:p>
          <a:p>
            <a:pPr marL="285750" indent="-285750">
              <a:buFont typeface="Arial" panose="020B0604020202020204" pitchFamily="34" charset="0"/>
              <a:buChar char="•"/>
            </a:pPr>
            <a:r>
              <a:rPr lang="es-EC" dirty="0" smtClean="0">
                <a:solidFill>
                  <a:schemeClr val="tx1"/>
                </a:solidFill>
              </a:rPr>
              <a:t>PP : Pequeño Positivo</a:t>
            </a:r>
          </a:p>
          <a:p>
            <a:pPr marL="285750" indent="-285750">
              <a:buFont typeface="Arial" panose="020B0604020202020204" pitchFamily="34" charset="0"/>
              <a:buChar char="•"/>
            </a:pPr>
            <a:r>
              <a:rPr lang="es-EC" dirty="0" smtClean="0">
                <a:solidFill>
                  <a:schemeClr val="tx1"/>
                </a:solidFill>
              </a:rPr>
              <a:t>GP : Grande Positivo</a:t>
            </a:r>
            <a:endParaRPr lang="es-EC" dirty="0">
              <a:solidFill>
                <a:schemeClr val="tx1"/>
              </a:solidFill>
            </a:endParaRPr>
          </a:p>
          <a:p>
            <a:pPr algn="ctr"/>
            <a:endParaRPr lang="es-EC" dirty="0">
              <a:solidFill>
                <a:schemeClr val="tx1"/>
              </a:solidFill>
            </a:endParaRPr>
          </a:p>
        </p:txBody>
      </p:sp>
      <p:sp>
        <p:nvSpPr>
          <p:cNvPr id="14" name="Rectángulo redondeado 13"/>
          <p:cNvSpPr/>
          <p:nvPr/>
        </p:nvSpPr>
        <p:spPr>
          <a:xfrm>
            <a:off x="382137" y="2354021"/>
            <a:ext cx="2620371" cy="43672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Controlador para Roll</a:t>
            </a:r>
            <a:endParaRPr lang="es-EC" b="1" dirty="0">
              <a:solidFill>
                <a:schemeClr val="tx1"/>
              </a:solidFill>
            </a:endParaRPr>
          </a:p>
        </p:txBody>
      </p:sp>
      <p:sp>
        <p:nvSpPr>
          <p:cNvPr id="3" name="Flecha derecha 2"/>
          <p:cNvSpPr/>
          <p:nvPr/>
        </p:nvSpPr>
        <p:spPr>
          <a:xfrm>
            <a:off x="8547820" y="2734962"/>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8547820" y="5294135"/>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6509981" y="2094504"/>
            <a:ext cx="1001749" cy="369332"/>
          </a:xfrm>
          <a:prstGeom prst="rect">
            <a:avLst/>
          </a:prstGeom>
          <a:noFill/>
        </p:spPr>
        <p:txBody>
          <a:bodyPr wrap="none" rtlCol="0">
            <a:spAutoFit/>
          </a:bodyPr>
          <a:lstStyle/>
          <a:p>
            <a:r>
              <a:rPr lang="es-EC" dirty="0" smtClean="0">
                <a:solidFill>
                  <a:schemeClr val="accent1"/>
                </a:solidFill>
              </a:rPr>
              <a:t>Entradas</a:t>
            </a:r>
            <a:endParaRPr lang="es-EC" dirty="0">
              <a:solidFill>
                <a:schemeClr val="accent1"/>
              </a:solidFill>
            </a:endParaRPr>
          </a:p>
        </p:txBody>
      </p:sp>
      <p:sp>
        <p:nvSpPr>
          <p:cNvPr id="17" name="CuadroTexto 16"/>
          <p:cNvSpPr txBox="1"/>
          <p:nvPr/>
        </p:nvSpPr>
        <p:spPr>
          <a:xfrm>
            <a:off x="6509981" y="4546979"/>
            <a:ext cx="829073" cy="369332"/>
          </a:xfrm>
          <a:prstGeom prst="rect">
            <a:avLst/>
          </a:prstGeom>
          <a:noFill/>
        </p:spPr>
        <p:txBody>
          <a:bodyPr wrap="none" rtlCol="0">
            <a:spAutoFit/>
          </a:bodyPr>
          <a:lstStyle/>
          <a:p>
            <a:r>
              <a:rPr lang="es-EC" dirty="0" smtClean="0">
                <a:solidFill>
                  <a:schemeClr val="accent1"/>
                </a:solidFill>
              </a:rPr>
              <a:t>Salidas</a:t>
            </a:r>
            <a:endParaRPr lang="es-EC" dirty="0">
              <a:solidFill>
                <a:schemeClr val="accent1"/>
              </a:solidFill>
            </a:endParaRPr>
          </a:p>
        </p:txBody>
      </p:sp>
      <mc:AlternateContent xmlns:mc="http://schemas.openxmlformats.org/markup-compatibility/2006" xmlns:a14="http://schemas.microsoft.com/office/drawing/2010/main">
        <mc:Choice Requires="a14">
          <p:sp>
            <p:nvSpPr>
              <p:cNvPr id="2" name="CuadroTexto 1"/>
              <p:cNvSpPr txBox="1"/>
              <p:nvPr/>
            </p:nvSpPr>
            <p:spPr>
              <a:xfrm>
                <a:off x="715158" y="5707437"/>
                <a:ext cx="41115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𝑒𝑟𝑟𝑜𝑟</m:t>
                      </m:r>
                      <m:r>
                        <a:rPr lang="en-US" b="0" i="1" smtClean="0">
                          <a:latin typeface="Cambria Math" panose="02040503050406030204" pitchFamily="18" charset="0"/>
                        </a:rPr>
                        <m:t>=320 </m:t>
                      </m:r>
                      <m:r>
                        <a:rPr lang="en-US" b="0" i="1" smtClean="0">
                          <a:latin typeface="Cambria Math" panose="02040503050406030204" pitchFamily="18" charset="0"/>
                        </a:rPr>
                        <m:t>𝑝𝑖𝑥𝑒𝑙𝑠</m:t>
                      </m:r>
                      <m:r>
                        <a:rPr lang="en-US" b="0" i="1" smtClean="0">
                          <a:latin typeface="Cambria Math" panose="02040503050406030204" pitchFamily="18" charset="0"/>
                        </a:rPr>
                        <m:t> −</m:t>
                      </m:r>
                      <m:r>
                        <a:rPr lang="en-US" b="0" i="1" smtClean="0">
                          <a:latin typeface="Cambria Math" panose="02040503050406030204" pitchFamily="18" charset="0"/>
                        </a:rPr>
                        <m:t>𝑣𝑎𝑙𝑜𝑟</m:t>
                      </m:r>
                      <m:r>
                        <a:rPr lang="en-US" b="0" i="1" smtClean="0">
                          <a:latin typeface="Cambria Math" panose="02040503050406030204" pitchFamily="18" charset="0"/>
                        </a:rPr>
                        <m:t> </m:t>
                      </m:r>
                      <m:r>
                        <a:rPr lang="en-US" b="0" i="1" smtClean="0">
                          <a:latin typeface="Cambria Math" panose="02040503050406030204" pitchFamily="18" charset="0"/>
                        </a:rPr>
                        <m:t>𝑐𝑒𝑛𝑡𝑟𝑜𝑖𝑑𝑒</m:t>
                      </m:r>
                      <m:r>
                        <a:rPr lang="en-US" b="0" i="1" smtClean="0">
                          <a:latin typeface="Cambria Math" panose="02040503050406030204" pitchFamily="18" charset="0"/>
                        </a:rPr>
                        <m:t> </m:t>
                      </m:r>
                      <m:r>
                        <a:rPr lang="en-US" b="0" i="1" smtClean="0">
                          <a:latin typeface="Cambria Math" panose="02040503050406030204" pitchFamily="18" charset="0"/>
                        </a:rPr>
                        <m:t>𝑦</m:t>
                      </m:r>
                    </m:oMath>
                  </m:oMathPara>
                </a14:m>
                <a:endParaRPr lang="es-EC" dirty="0"/>
              </a:p>
            </p:txBody>
          </p:sp>
        </mc:Choice>
        <mc:Fallback xmlns="">
          <p:sp>
            <p:nvSpPr>
              <p:cNvPr id="2" name="CuadroTexto 1"/>
              <p:cNvSpPr txBox="1">
                <a:spLocks noRot="1" noChangeAspect="1" noMove="1" noResize="1" noEditPoints="1" noAdjustHandles="1" noChangeArrowheads="1" noChangeShapeType="1" noTextEdit="1"/>
              </p:cNvSpPr>
              <p:nvPr/>
            </p:nvSpPr>
            <p:spPr>
              <a:xfrm>
                <a:off x="715158" y="5707437"/>
                <a:ext cx="4111575" cy="276999"/>
              </a:xfrm>
              <a:prstGeom prst="rect">
                <a:avLst/>
              </a:prstGeom>
              <a:blipFill>
                <a:blip r:embed="rId3"/>
                <a:stretch>
                  <a:fillRect l="-444" t="-2174" r="-741" b="-3260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715158" y="6164530"/>
                <a:ext cx="3976410"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𝑐𝑎𝑚𝑏𝑖𝑜</m:t>
                    </m:r>
                    <m:r>
                      <a:rPr lang="en-US" b="0" i="1" smtClean="0">
                        <a:latin typeface="Cambria Math" panose="02040503050406030204" pitchFamily="18" charset="0"/>
                      </a:rPr>
                      <m:t> </m:t>
                    </m:r>
                    <m:r>
                      <a:rPr lang="en-US" b="0" i="1" smtClean="0">
                        <a:latin typeface="Cambria Math" panose="02040503050406030204" pitchFamily="18" charset="0"/>
                      </a:rPr>
                      <m:t>𝑑𝑒𝑙</m:t>
                    </m:r>
                    <m:r>
                      <a:rPr lang="en-US" b="0" i="1" smtClean="0">
                        <a:latin typeface="Cambria Math" panose="02040503050406030204" pitchFamily="18" charset="0"/>
                      </a:rPr>
                      <m:t> </m:t>
                    </m:r>
                    <m:r>
                      <a:rPr lang="es-EC" b="0" i="1" smtClean="0">
                        <a:latin typeface="Cambria Math" panose="02040503050406030204" pitchFamily="18" charset="0"/>
                      </a:rPr>
                      <m:t>𝑒𝑟𝑟𝑜𝑟</m:t>
                    </m:r>
                    <m:r>
                      <a:rPr lang="en-US" b="0" i="1" smtClean="0">
                        <a:latin typeface="Cambria Math" panose="02040503050406030204" pitchFamily="18" charset="0"/>
                      </a:rPr>
                      <m:t>=</m:t>
                    </m:r>
                    <m:r>
                      <a:rPr lang="en-US" b="0" i="1" smtClean="0">
                        <a:latin typeface="Cambria Math" panose="02040503050406030204" pitchFamily="18" charset="0"/>
                      </a:rPr>
                      <m:t>𝑒𝑟𝑟𝑜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𝑒𝑟𝑟𝑜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𝑘</m:t>
                        </m:r>
                      </m:sub>
                    </m:sSub>
                  </m:oMath>
                </a14:m>
                <a:r>
                  <a:rPr lang="es-EC" dirty="0" smtClean="0"/>
                  <a:t> </a:t>
                </a:r>
                <a:endParaRPr lang="es-EC"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715158" y="6164530"/>
                <a:ext cx="3976410" cy="276999"/>
              </a:xfrm>
              <a:prstGeom prst="rect">
                <a:avLst/>
              </a:prstGeom>
              <a:blipFill>
                <a:blip r:embed="rId4"/>
                <a:stretch>
                  <a:fillRect l="-2144" b="-15217"/>
                </a:stretch>
              </a:blipFill>
            </p:spPr>
            <p:txBody>
              <a:bodyPr/>
              <a:lstStyle/>
              <a:p>
                <a:r>
                  <a:rPr lang="es-EC">
                    <a:noFill/>
                  </a:rPr>
                  <a:t> </a:t>
                </a:r>
              </a:p>
            </p:txBody>
          </p:sp>
        </mc:Fallback>
      </mc:AlternateContent>
    </p:spTree>
    <p:extLst>
      <p:ext uri="{BB962C8B-B14F-4D97-AF65-F5344CB8AC3E}">
        <p14:creationId xmlns:p14="http://schemas.microsoft.com/office/powerpoint/2010/main" val="1721511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graphicFrame>
        <p:nvGraphicFramePr>
          <p:cNvPr id="8" name="Tabla 7"/>
          <p:cNvGraphicFramePr>
            <a:graphicFrameLocks noGrp="1"/>
          </p:cNvGraphicFramePr>
          <p:nvPr>
            <p:extLst>
              <p:ext uri="{D42A27DB-BD31-4B8C-83A1-F6EECF244321}">
                <p14:modId xmlns:p14="http://schemas.microsoft.com/office/powerpoint/2010/main" val="1784453403"/>
              </p:ext>
            </p:extLst>
          </p:nvPr>
        </p:nvGraphicFramePr>
        <p:xfrm>
          <a:off x="6352948" y="4044567"/>
          <a:ext cx="4080678" cy="2074457"/>
        </p:xfrm>
        <a:graphic>
          <a:graphicData uri="http://schemas.openxmlformats.org/drawingml/2006/table">
            <a:tbl>
              <a:tblPr firstRow="1" firstCol="1" bandRow="1">
                <a:tableStyleId>{125E5076-3810-47DD-B79F-674D7AD40C01}</a:tableStyleId>
              </a:tblPr>
              <a:tblGrid>
                <a:gridCol w="574974">
                  <a:extLst>
                    <a:ext uri="{9D8B030D-6E8A-4147-A177-3AD203B41FA5}">
                      <a16:colId xmlns:a16="http://schemas.microsoft.com/office/drawing/2014/main" val="574848471"/>
                    </a:ext>
                  </a:extLst>
                </a:gridCol>
                <a:gridCol w="584832">
                  <a:extLst>
                    <a:ext uri="{9D8B030D-6E8A-4147-A177-3AD203B41FA5}">
                      <a16:colId xmlns:a16="http://schemas.microsoft.com/office/drawing/2014/main" val="2115434759"/>
                    </a:ext>
                  </a:extLst>
                </a:gridCol>
                <a:gridCol w="584832">
                  <a:extLst>
                    <a:ext uri="{9D8B030D-6E8A-4147-A177-3AD203B41FA5}">
                      <a16:colId xmlns:a16="http://schemas.microsoft.com/office/drawing/2014/main" val="2233656863"/>
                    </a:ext>
                  </a:extLst>
                </a:gridCol>
                <a:gridCol w="584010">
                  <a:extLst>
                    <a:ext uri="{9D8B030D-6E8A-4147-A177-3AD203B41FA5}">
                      <a16:colId xmlns:a16="http://schemas.microsoft.com/office/drawing/2014/main" val="1404226933"/>
                    </a:ext>
                  </a:extLst>
                </a:gridCol>
                <a:gridCol w="584010">
                  <a:extLst>
                    <a:ext uri="{9D8B030D-6E8A-4147-A177-3AD203B41FA5}">
                      <a16:colId xmlns:a16="http://schemas.microsoft.com/office/drawing/2014/main" val="3917133374"/>
                    </a:ext>
                  </a:extLst>
                </a:gridCol>
                <a:gridCol w="584010">
                  <a:extLst>
                    <a:ext uri="{9D8B030D-6E8A-4147-A177-3AD203B41FA5}">
                      <a16:colId xmlns:a16="http://schemas.microsoft.com/office/drawing/2014/main" val="475885325"/>
                    </a:ext>
                  </a:extLst>
                </a:gridCol>
                <a:gridCol w="584010">
                  <a:extLst>
                    <a:ext uri="{9D8B030D-6E8A-4147-A177-3AD203B41FA5}">
                      <a16:colId xmlns:a16="http://schemas.microsoft.com/office/drawing/2014/main" val="1532087306"/>
                    </a:ext>
                  </a:extLst>
                </a:gridCol>
              </a:tblGrid>
              <a:tr h="296351">
                <a:tc>
                  <a:txBody>
                    <a:bodyPr/>
                    <a:lstStyle/>
                    <a:p>
                      <a:endParaRPr lang="es-EC" sz="1100" dirty="0">
                        <a:solidFill>
                          <a:srgbClr val="2F5496"/>
                        </a:solidFill>
                        <a:effectLst/>
                        <a:latin typeface="Calibri" panose="020F0502020204030204" pitchFamily="34" charset="0"/>
                        <a:cs typeface="Times New Roman" panose="02020603050405020304" pitchFamily="18" charset="0"/>
                      </a:endParaRPr>
                    </a:p>
                  </a:txBody>
                  <a:tcPr marL="68580" marR="68580" marT="0" marB="0"/>
                </a:tc>
                <a:tc>
                  <a:txBody>
                    <a:bodyPr/>
                    <a:lstStyle/>
                    <a:p>
                      <a:endParaRPr lang="es-EC" sz="1100" dirty="0">
                        <a:solidFill>
                          <a:srgbClr val="2F5496"/>
                        </a:solidFill>
                        <a:effectLst/>
                        <a:latin typeface="Calibri" panose="020F0502020204030204" pitchFamily="34" charset="0"/>
                        <a:cs typeface="Times New Roman" panose="02020603050405020304" pitchFamily="18" charset="0"/>
                      </a:endParaRPr>
                    </a:p>
                  </a:txBody>
                  <a:tcPr marL="68580" marR="68580" marT="0" marB="0"/>
                </a:tc>
                <a:tc gridSpan="5">
                  <a:txBody>
                    <a:bodyPr/>
                    <a:lstStyle/>
                    <a:p>
                      <a:pPr algn="ctr">
                        <a:lnSpc>
                          <a:spcPct val="107000"/>
                        </a:lnSpc>
                        <a:spcAft>
                          <a:spcPts val="0"/>
                        </a:spcAft>
                      </a:pPr>
                      <a:r>
                        <a:rPr lang="es-MX" sz="1100" dirty="0">
                          <a:effectLst/>
                        </a:rPr>
                        <a:t>Error</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0728703"/>
                  </a:ext>
                </a:extLst>
              </a:tr>
              <a:tr h="296351">
                <a:tc>
                  <a:txBody>
                    <a:bodyPr/>
                    <a:lstStyle/>
                    <a:p>
                      <a:endParaRPr lang="es-EC" sz="1100">
                        <a:solidFill>
                          <a:srgbClr val="2F5496"/>
                        </a:solidFill>
                        <a:effectLst/>
                        <a:latin typeface="Calibri" panose="020F0502020204030204" pitchFamily="34" charset="0"/>
                        <a:cs typeface="Times New Roman" panose="02020603050405020304" pitchFamily="18" charset="0"/>
                      </a:endParaRPr>
                    </a:p>
                  </a:txBody>
                  <a:tcPr marL="68580" marR="68580" marT="0" marB="0" vert="vert270"/>
                </a:tc>
                <a:tc>
                  <a:txBody>
                    <a:bodyPr/>
                    <a:lstStyle/>
                    <a:p>
                      <a:endParaRPr lang="es-EC" sz="1100" dirty="0">
                        <a:solidFill>
                          <a:srgbClr val="2F5496"/>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b="1" dirty="0">
                          <a:effectLst/>
                        </a:rPr>
                        <a:t>GN</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b="1" dirty="0">
                          <a:effectLst/>
                        </a:rPr>
                        <a:t>PN</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b="1" dirty="0">
                          <a:effectLst/>
                        </a:rPr>
                        <a:t>Z</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b="1" dirty="0">
                          <a:effectLst/>
                        </a:rPr>
                        <a:t>PP</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600" b="1" dirty="0">
                          <a:effectLst/>
                        </a:rPr>
                        <a:t>GP</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2719922"/>
                  </a:ext>
                </a:extLst>
              </a:tr>
              <a:tr h="296351">
                <a:tc rowSpan="5">
                  <a:txBody>
                    <a:bodyPr/>
                    <a:lstStyle/>
                    <a:p>
                      <a:pPr algn="ctr">
                        <a:lnSpc>
                          <a:spcPct val="107000"/>
                        </a:lnSpc>
                        <a:spcAft>
                          <a:spcPts val="0"/>
                        </a:spcAft>
                      </a:pPr>
                      <a:r>
                        <a:rPr lang="en-US" sz="1100" dirty="0" err="1">
                          <a:effectLst/>
                        </a:rPr>
                        <a:t>Cambio</a:t>
                      </a:r>
                      <a:r>
                        <a:rPr lang="es-MX" sz="1100" dirty="0">
                          <a:effectLst/>
                        </a:rPr>
                        <a:t> de Error</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Aft>
                          <a:spcPts val="0"/>
                        </a:spcAft>
                      </a:pPr>
                      <a:r>
                        <a:rPr lang="es-MX" sz="1600" b="1" dirty="0">
                          <a:effectLst/>
                        </a:rPr>
                        <a:t>GN</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GP</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GP</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GP</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PP</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Z</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183629"/>
                  </a:ext>
                </a:extLst>
              </a:tr>
              <a:tr h="296351">
                <a:tc vMerge="1">
                  <a:txBody>
                    <a:bodyPr/>
                    <a:lstStyle/>
                    <a:p>
                      <a:endParaRPr lang="es-EC"/>
                    </a:p>
                  </a:txBody>
                  <a:tcPr/>
                </a:tc>
                <a:tc>
                  <a:txBody>
                    <a:bodyPr/>
                    <a:lstStyle/>
                    <a:p>
                      <a:pPr algn="ctr">
                        <a:lnSpc>
                          <a:spcPct val="107000"/>
                        </a:lnSpc>
                        <a:spcAft>
                          <a:spcPts val="0"/>
                        </a:spcAft>
                      </a:pPr>
                      <a:r>
                        <a:rPr lang="es-MX" sz="1600" b="1" dirty="0">
                          <a:effectLst/>
                        </a:rPr>
                        <a:t>PN</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GP</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GP</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PP</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Z</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PN</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2653438"/>
                  </a:ext>
                </a:extLst>
              </a:tr>
              <a:tr h="296351">
                <a:tc vMerge="1">
                  <a:txBody>
                    <a:bodyPr/>
                    <a:lstStyle/>
                    <a:p>
                      <a:endParaRPr lang="es-EC"/>
                    </a:p>
                  </a:txBody>
                  <a:tcPr/>
                </a:tc>
                <a:tc>
                  <a:txBody>
                    <a:bodyPr/>
                    <a:lstStyle/>
                    <a:p>
                      <a:pPr algn="ctr">
                        <a:lnSpc>
                          <a:spcPct val="107000"/>
                        </a:lnSpc>
                        <a:spcAft>
                          <a:spcPts val="0"/>
                        </a:spcAft>
                      </a:pPr>
                      <a:r>
                        <a:rPr lang="es-MX" sz="1600" b="1" dirty="0">
                          <a:effectLst/>
                        </a:rPr>
                        <a:t>Z</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GP</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PP</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Z</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PN</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GN</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9035877"/>
                  </a:ext>
                </a:extLst>
              </a:tr>
              <a:tr h="296351">
                <a:tc vMerge="1">
                  <a:txBody>
                    <a:bodyPr/>
                    <a:lstStyle/>
                    <a:p>
                      <a:endParaRPr lang="es-EC"/>
                    </a:p>
                  </a:txBody>
                  <a:tcPr/>
                </a:tc>
                <a:tc>
                  <a:txBody>
                    <a:bodyPr/>
                    <a:lstStyle/>
                    <a:p>
                      <a:pPr algn="ctr">
                        <a:lnSpc>
                          <a:spcPct val="107000"/>
                        </a:lnSpc>
                        <a:spcAft>
                          <a:spcPts val="0"/>
                        </a:spcAft>
                      </a:pPr>
                      <a:r>
                        <a:rPr lang="es-MX" sz="1600" b="1" dirty="0">
                          <a:effectLst/>
                        </a:rPr>
                        <a:t>PP</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PP</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Z</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PN</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GN</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GN</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762631"/>
                  </a:ext>
                </a:extLst>
              </a:tr>
              <a:tr h="296351">
                <a:tc vMerge="1">
                  <a:txBody>
                    <a:bodyPr/>
                    <a:lstStyle/>
                    <a:p>
                      <a:endParaRPr lang="es-EC"/>
                    </a:p>
                  </a:txBody>
                  <a:tcPr/>
                </a:tc>
                <a:tc>
                  <a:txBody>
                    <a:bodyPr/>
                    <a:lstStyle/>
                    <a:p>
                      <a:pPr algn="ctr">
                        <a:lnSpc>
                          <a:spcPct val="107000"/>
                        </a:lnSpc>
                        <a:spcAft>
                          <a:spcPts val="0"/>
                        </a:spcAft>
                      </a:pPr>
                      <a:r>
                        <a:rPr lang="es-MX" sz="1600" b="1" dirty="0">
                          <a:effectLst/>
                        </a:rPr>
                        <a:t>GP</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Z</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a:effectLst/>
                        </a:rPr>
                        <a:t>PN</a:t>
                      </a:r>
                      <a:endParaRPr lang="es-EC" sz="12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100" dirty="0">
                          <a:effectLst/>
                        </a:rPr>
                        <a:t>GN</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GN</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100" dirty="0">
                          <a:effectLst/>
                        </a:rPr>
                        <a:t>GN</a:t>
                      </a:r>
                      <a:endParaRPr lang="es-EC" sz="12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3859794"/>
                  </a:ext>
                </a:extLst>
              </a:tr>
            </a:tbl>
          </a:graphicData>
        </a:graphic>
      </p:graphicFrame>
      <p:pic>
        <p:nvPicPr>
          <p:cNvPr id="2" name="Imagen 1"/>
          <p:cNvPicPr>
            <a:picLocks noChangeAspect="1"/>
          </p:cNvPicPr>
          <p:nvPr/>
        </p:nvPicPr>
        <p:blipFill>
          <a:blip r:embed="rId2"/>
          <a:stretch>
            <a:fillRect/>
          </a:stretch>
        </p:blipFill>
        <p:spPr>
          <a:xfrm>
            <a:off x="996288" y="1426581"/>
            <a:ext cx="3962400" cy="1752600"/>
          </a:xfrm>
          <a:prstGeom prst="rect">
            <a:avLst/>
          </a:prstGeom>
        </p:spPr>
      </p:pic>
      <p:pic>
        <p:nvPicPr>
          <p:cNvPr id="3" name="Imagen 2"/>
          <p:cNvPicPr>
            <a:picLocks noChangeAspect="1"/>
          </p:cNvPicPr>
          <p:nvPr/>
        </p:nvPicPr>
        <p:blipFill>
          <a:blip r:embed="rId2"/>
          <a:stretch>
            <a:fillRect/>
          </a:stretch>
        </p:blipFill>
        <p:spPr>
          <a:xfrm>
            <a:off x="996288" y="4017795"/>
            <a:ext cx="3962400" cy="1752600"/>
          </a:xfrm>
          <a:prstGeom prst="rect">
            <a:avLst/>
          </a:prstGeom>
        </p:spPr>
      </p:pic>
      <p:pic>
        <p:nvPicPr>
          <p:cNvPr id="9" name="Imagen 8"/>
          <p:cNvPicPr>
            <a:picLocks noChangeAspect="1"/>
          </p:cNvPicPr>
          <p:nvPr/>
        </p:nvPicPr>
        <p:blipFill>
          <a:blip r:embed="rId3"/>
          <a:stretch>
            <a:fillRect/>
          </a:stretch>
        </p:blipFill>
        <p:spPr>
          <a:xfrm>
            <a:off x="6352949" y="1426582"/>
            <a:ext cx="4448175" cy="1752600"/>
          </a:xfrm>
          <a:prstGeom prst="rect">
            <a:avLst/>
          </a:prstGeom>
        </p:spPr>
      </p:pic>
      <p:sp>
        <p:nvSpPr>
          <p:cNvPr id="11" name="Rectángulo redondeado 10"/>
          <p:cNvSpPr/>
          <p:nvPr/>
        </p:nvSpPr>
        <p:spPr>
          <a:xfrm>
            <a:off x="996287" y="3773117"/>
            <a:ext cx="1951629" cy="24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Cambio</a:t>
            </a:r>
            <a:r>
              <a:rPr lang="en-US" b="1" dirty="0" smtClean="0">
                <a:solidFill>
                  <a:schemeClr val="tx1"/>
                </a:solidFill>
              </a:rPr>
              <a:t> de Error</a:t>
            </a:r>
            <a:endParaRPr lang="es-EC" b="1" dirty="0">
              <a:solidFill>
                <a:schemeClr val="tx1"/>
              </a:solidFill>
            </a:endParaRPr>
          </a:p>
        </p:txBody>
      </p:sp>
      <p:sp>
        <p:nvSpPr>
          <p:cNvPr id="12" name="Rectángulo redondeado 11"/>
          <p:cNvSpPr/>
          <p:nvPr/>
        </p:nvSpPr>
        <p:spPr>
          <a:xfrm>
            <a:off x="1012211" y="1198346"/>
            <a:ext cx="1951629" cy="24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Error</a:t>
            </a:r>
            <a:endParaRPr lang="es-EC" b="1" dirty="0">
              <a:solidFill>
                <a:schemeClr val="tx1"/>
              </a:solidFill>
            </a:endParaRPr>
          </a:p>
        </p:txBody>
      </p:sp>
      <p:sp>
        <p:nvSpPr>
          <p:cNvPr id="13" name="Rectángulo redondeado 12"/>
          <p:cNvSpPr/>
          <p:nvPr/>
        </p:nvSpPr>
        <p:spPr>
          <a:xfrm>
            <a:off x="6352949" y="1159703"/>
            <a:ext cx="1951629" cy="24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Salida</a:t>
            </a:r>
            <a:endParaRPr lang="es-EC" b="1" dirty="0">
              <a:solidFill>
                <a:schemeClr val="tx1"/>
              </a:solidFill>
            </a:endParaRPr>
          </a:p>
        </p:txBody>
      </p:sp>
      <p:sp>
        <p:nvSpPr>
          <p:cNvPr id="14" name="Rectángulo redondeado 13"/>
          <p:cNvSpPr/>
          <p:nvPr/>
        </p:nvSpPr>
        <p:spPr>
          <a:xfrm>
            <a:off x="6352948" y="3776660"/>
            <a:ext cx="1951629" cy="24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Reglas</a:t>
            </a:r>
            <a:endParaRPr lang="es-EC" b="1" dirty="0">
              <a:solidFill>
                <a:schemeClr val="tx1"/>
              </a:solidFill>
            </a:endParaRPr>
          </a:p>
        </p:txBody>
      </p:sp>
    </p:spTree>
    <p:extLst>
      <p:ext uri="{BB962C8B-B14F-4D97-AF65-F5344CB8AC3E}">
        <p14:creationId xmlns:p14="http://schemas.microsoft.com/office/powerpoint/2010/main" val="1097126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61555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4. Diseño de los </a:t>
            </a:r>
            <a:r>
              <a:rPr lang="es-EC" b="1" dirty="0">
                <a:latin typeface="Arial" panose="020B0604020202020204" pitchFamily="34" charset="0"/>
                <a:cs typeface="Arial" panose="020B0604020202020204" pitchFamily="34" charset="0"/>
              </a:rPr>
              <a:t>C</a:t>
            </a:r>
            <a:r>
              <a:rPr lang="es-EC" b="1" dirty="0" smtClean="0">
                <a:latin typeface="Arial" panose="020B0604020202020204" pitchFamily="34" charset="0"/>
                <a:cs typeface="Arial" panose="020B0604020202020204" pitchFamily="34" charset="0"/>
              </a:rPr>
              <a:t>ontroladores Difusos (cont.)</a:t>
            </a:r>
          </a:p>
          <a:p>
            <a:endParaRPr lang="es-EC" sz="1600" b="1" dirty="0">
              <a:latin typeface="Arial" panose="020B0604020202020204" pitchFamily="34" charset="0"/>
              <a:cs typeface="Arial" panose="020B0604020202020204" pitchFamily="34" charset="0"/>
            </a:endParaRPr>
          </a:p>
        </p:txBody>
      </p:sp>
      <p:sp>
        <p:nvSpPr>
          <p:cNvPr id="9" name="Rectángulo redondeado 8"/>
          <p:cNvSpPr/>
          <p:nvPr/>
        </p:nvSpPr>
        <p:spPr>
          <a:xfrm>
            <a:off x="6149956" y="2498728"/>
            <a:ext cx="2275170" cy="115986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Universo de Discurso</a:t>
            </a:r>
          </a:p>
          <a:p>
            <a:pPr algn="ctr"/>
            <a:endParaRPr lang="es-EC" dirty="0">
              <a:solidFill>
                <a:schemeClr val="tx1"/>
              </a:solidFill>
            </a:endParaRPr>
          </a:p>
          <a:p>
            <a:pPr algn="ctr"/>
            <a:r>
              <a:rPr lang="es-EC" dirty="0" smtClean="0">
                <a:solidFill>
                  <a:schemeClr val="tx1"/>
                </a:solidFill>
              </a:rPr>
              <a:t>-0.25 a 0.25 pixel</a:t>
            </a:r>
            <a:r>
              <a:rPr lang="en-US" dirty="0" smtClean="0">
                <a:solidFill>
                  <a:schemeClr val="tx1"/>
                </a:solidFill>
              </a:rPr>
              <a:t>/</a:t>
            </a:r>
            <a:r>
              <a:rPr lang="es-EC" dirty="0" smtClean="0">
                <a:solidFill>
                  <a:schemeClr val="tx1"/>
                </a:solidFill>
              </a:rPr>
              <a:t>pixel</a:t>
            </a:r>
            <a:endParaRPr lang="es-EC" dirty="0">
              <a:solidFill>
                <a:schemeClr val="tx1"/>
              </a:solidFill>
            </a:endParaRPr>
          </a:p>
        </p:txBody>
      </p:sp>
      <p:sp>
        <p:nvSpPr>
          <p:cNvPr id="10" name="Rectángulo redondeado 9"/>
          <p:cNvSpPr/>
          <p:nvPr/>
        </p:nvSpPr>
        <p:spPr>
          <a:xfrm>
            <a:off x="8934553" y="1798680"/>
            <a:ext cx="3034714" cy="2249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Valores Lingüísticos</a:t>
            </a:r>
          </a:p>
          <a:p>
            <a:pPr algn="ctr"/>
            <a:endParaRPr lang="es-EC" b="1" dirty="0" smtClean="0">
              <a:solidFill>
                <a:schemeClr val="tx1"/>
              </a:solidFill>
            </a:endParaRPr>
          </a:p>
          <a:p>
            <a:pPr marL="285750" indent="-285750">
              <a:buFont typeface="Arial" panose="020B0604020202020204" pitchFamily="34" charset="0"/>
              <a:buChar char="•"/>
            </a:pPr>
            <a:r>
              <a:rPr lang="es-EC" dirty="0" smtClean="0">
                <a:solidFill>
                  <a:schemeClr val="tx1"/>
                </a:solidFill>
              </a:rPr>
              <a:t>GN : Grande Negativo</a:t>
            </a:r>
          </a:p>
          <a:p>
            <a:pPr marL="285750" indent="-285750">
              <a:buFont typeface="Arial" panose="020B0604020202020204" pitchFamily="34" charset="0"/>
              <a:buChar char="•"/>
            </a:pPr>
            <a:r>
              <a:rPr lang="es-EC" dirty="0" smtClean="0">
                <a:solidFill>
                  <a:schemeClr val="tx1"/>
                </a:solidFill>
              </a:rPr>
              <a:t>PN : Pequeño Negativo</a:t>
            </a:r>
          </a:p>
          <a:p>
            <a:pPr marL="285750" indent="-285750">
              <a:buFont typeface="Arial" panose="020B0604020202020204" pitchFamily="34" charset="0"/>
              <a:buChar char="•"/>
            </a:pPr>
            <a:r>
              <a:rPr lang="es-EC" dirty="0" smtClean="0">
                <a:solidFill>
                  <a:schemeClr val="tx1"/>
                </a:solidFill>
              </a:rPr>
              <a:t>Z    : Cero</a:t>
            </a:r>
          </a:p>
          <a:p>
            <a:pPr marL="285750" indent="-285750">
              <a:buFont typeface="Arial" panose="020B0604020202020204" pitchFamily="34" charset="0"/>
              <a:buChar char="•"/>
            </a:pPr>
            <a:r>
              <a:rPr lang="es-EC" dirty="0" smtClean="0">
                <a:solidFill>
                  <a:schemeClr val="tx1"/>
                </a:solidFill>
              </a:rPr>
              <a:t>PP : Pequeño Positivo</a:t>
            </a:r>
          </a:p>
          <a:p>
            <a:pPr marL="285750" indent="-285750">
              <a:buFont typeface="Arial" panose="020B0604020202020204" pitchFamily="34" charset="0"/>
              <a:buChar char="•"/>
            </a:pPr>
            <a:r>
              <a:rPr lang="es-EC" dirty="0" smtClean="0">
                <a:solidFill>
                  <a:schemeClr val="tx1"/>
                </a:solidFill>
              </a:rPr>
              <a:t>GP : Grande Positivo</a:t>
            </a:r>
            <a:endParaRPr lang="es-EC" dirty="0">
              <a:solidFill>
                <a:schemeClr val="tx1"/>
              </a:solidFill>
            </a:endParaRPr>
          </a:p>
          <a:p>
            <a:pPr algn="ctr"/>
            <a:endParaRPr lang="es-EC" dirty="0">
              <a:solidFill>
                <a:schemeClr val="tx1"/>
              </a:solidFill>
            </a:endParaRPr>
          </a:p>
        </p:txBody>
      </p:sp>
      <p:sp>
        <p:nvSpPr>
          <p:cNvPr id="11" name="Rectángulo redondeado 10"/>
          <p:cNvSpPr/>
          <p:nvPr/>
        </p:nvSpPr>
        <p:spPr>
          <a:xfrm>
            <a:off x="6149956" y="5057901"/>
            <a:ext cx="2275170" cy="8489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Universo de Discurso</a:t>
            </a:r>
          </a:p>
          <a:p>
            <a:pPr algn="ctr"/>
            <a:endParaRPr lang="es-EC" dirty="0">
              <a:solidFill>
                <a:schemeClr val="tx1"/>
              </a:solidFill>
            </a:endParaRPr>
          </a:p>
          <a:p>
            <a:pPr algn="ctr"/>
            <a:r>
              <a:rPr lang="es-EC" dirty="0" smtClean="0">
                <a:solidFill>
                  <a:schemeClr val="tx1"/>
                </a:solidFill>
              </a:rPr>
              <a:t>-0.2 a 0.2 unidades</a:t>
            </a:r>
            <a:endParaRPr lang="es-EC" dirty="0">
              <a:solidFill>
                <a:schemeClr val="tx1"/>
              </a:solidFill>
            </a:endParaRPr>
          </a:p>
        </p:txBody>
      </p:sp>
      <p:sp>
        <p:nvSpPr>
          <p:cNvPr id="12" name="Rectángulo redondeado 11"/>
          <p:cNvSpPr/>
          <p:nvPr/>
        </p:nvSpPr>
        <p:spPr>
          <a:xfrm>
            <a:off x="8934553" y="4357853"/>
            <a:ext cx="3034714" cy="224906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Valores Lingüísticos</a:t>
            </a:r>
          </a:p>
          <a:p>
            <a:pPr algn="ctr"/>
            <a:endParaRPr lang="es-EC" b="1" dirty="0" smtClean="0">
              <a:solidFill>
                <a:schemeClr val="tx1"/>
              </a:solidFill>
            </a:endParaRPr>
          </a:p>
          <a:p>
            <a:pPr marL="285750" indent="-285750">
              <a:buFont typeface="Arial" panose="020B0604020202020204" pitchFamily="34" charset="0"/>
              <a:buChar char="•"/>
            </a:pPr>
            <a:r>
              <a:rPr lang="es-EC" dirty="0" smtClean="0">
                <a:solidFill>
                  <a:schemeClr val="tx1"/>
                </a:solidFill>
              </a:rPr>
              <a:t>GN : Grande Negativo</a:t>
            </a:r>
          </a:p>
          <a:p>
            <a:pPr marL="285750" indent="-285750">
              <a:buFont typeface="Arial" panose="020B0604020202020204" pitchFamily="34" charset="0"/>
              <a:buChar char="•"/>
            </a:pPr>
            <a:r>
              <a:rPr lang="es-EC" dirty="0" smtClean="0">
                <a:solidFill>
                  <a:schemeClr val="tx1"/>
                </a:solidFill>
              </a:rPr>
              <a:t>PN : Pequeño Negativo</a:t>
            </a:r>
          </a:p>
          <a:p>
            <a:pPr marL="285750" indent="-285750">
              <a:buFont typeface="Arial" panose="020B0604020202020204" pitchFamily="34" charset="0"/>
              <a:buChar char="•"/>
            </a:pPr>
            <a:r>
              <a:rPr lang="es-EC" dirty="0" smtClean="0">
                <a:solidFill>
                  <a:schemeClr val="tx1"/>
                </a:solidFill>
              </a:rPr>
              <a:t>Z    : Cero</a:t>
            </a:r>
          </a:p>
          <a:p>
            <a:pPr marL="285750" indent="-285750">
              <a:buFont typeface="Arial" panose="020B0604020202020204" pitchFamily="34" charset="0"/>
              <a:buChar char="•"/>
            </a:pPr>
            <a:r>
              <a:rPr lang="es-EC" dirty="0" smtClean="0">
                <a:solidFill>
                  <a:schemeClr val="tx1"/>
                </a:solidFill>
              </a:rPr>
              <a:t>PP : Pequeño Positivo</a:t>
            </a:r>
          </a:p>
          <a:p>
            <a:pPr marL="285750" indent="-285750">
              <a:buFont typeface="Arial" panose="020B0604020202020204" pitchFamily="34" charset="0"/>
              <a:buChar char="•"/>
            </a:pPr>
            <a:r>
              <a:rPr lang="es-EC" dirty="0" smtClean="0">
                <a:solidFill>
                  <a:schemeClr val="tx1"/>
                </a:solidFill>
              </a:rPr>
              <a:t>GP : Grande Positivo</a:t>
            </a:r>
            <a:endParaRPr lang="es-EC" dirty="0">
              <a:solidFill>
                <a:schemeClr val="tx1"/>
              </a:solidFill>
            </a:endParaRPr>
          </a:p>
          <a:p>
            <a:pPr algn="ctr"/>
            <a:endParaRPr lang="es-EC" dirty="0">
              <a:solidFill>
                <a:schemeClr val="tx1"/>
              </a:solidFill>
            </a:endParaRPr>
          </a:p>
        </p:txBody>
      </p:sp>
      <p:sp>
        <p:nvSpPr>
          <p:cNvPr id="13" name="Rectángulo redondeado 12"/>
          <p:cNvSpPr/>
          <p:nvPr/>
        </p:nvSpPr>
        <p:spPr>
          <a:xfrm>
            <a:off x="382137" y="1842442"/>
            <a:ext cx="2620371" cy="43672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Controlador para </a:t>
            </a:r>
            <a:r>
              <a:rPr lang="es-EC" b="1" dirty="0" err="1" smtClean="0">
                <a:solidFill>
                  <a:schemeClr val="tx1"/>
                </a:solidFill>
              </a:rPr>
              <a:t>Yaw</a:t>
            </a:r>
            <a:endParaRPr lang="es-EC" b="1" dirty="0">
              <a:solidFill>
                <a:schemeClr val="tx1"/>
              </a:solidFill>
            </a:endParaRPr>
          </a:p>
        </p:txBody>
      </p:sp>
      <p:sp>
        <p:nvSpPr>
          <p:cNvPr id="14" name="Flecha derecha 13"/>
          <p:cNvSpPr/>
          <p:nvPr/>
        </p:nvSpPr>
        <p:spPr>
          <a:xfrm>
            <a:off x="8547820" y="2734962"/>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a:off x="8547820" y="5294135"/>
            <a:ext cx="327546" cy="37650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uadroTexto 15"/>
          <p:cNvSpPr txBox="1"/>
          <p:nvPr/>
        </p:nvSpPr>
        <p:spPr>
          <a:xfrm>
            <a:off x="6509981" y="2094504"/>
            <a:ext cx="1001749" cy="369332"/>
          </a:xfrm>
          <a:prstGeom prst="rect">
            <a:avLst/>
          </a:prstGeom>
          <a:noFill/>
        </p:spPr>
        <p:txBody>
          <a:bodyPr wrap="none" rtlCol="0">
            <a:spAutoFit/>
          </a:bodyPr>
          <a:lstStyle/>
          <a:p>
            <a:r>
              <a:rPr lang="es-EC" dirty="0" smtClean="0">
                <a:solidFill>
                  <a:schemeClr val="accent1"/>
                </a:solidFill>
              </a:rPr>
              <a:t>Entradas</a:t>
            </a:r>
            <a:endParaRPr lang="es-EC" dirty="0">
              <a:solidFill>
                <a:schemeClr val="accent1"/>
              </a:solidFill>
            </a:endParaRPr>
          </a:p>
        </p:txBody>
      </p:sp>
      <p:sp>
        <p:nvSpPr>
          <p:cNvPr id="17" name="CuadroTexto 16"/>
          <p:cNvSpPr txBox="1"/>
          <p:nvPr/>
        </p:nvSpPr>
        <p:spPr>
          <a:xfrm>
            <a:off x="6509981" y="4546979"/>
            <a:ext cx="829073" cy="369332"/>
          </a:xfrm>
          <a:prstGeom prst="rect">
            <a:avLst/>
          </a:prstGeom>
          <a:noFill/>
        </p:spPr>
        <p:txBody>
          <a:bodyPr wrap="none" rtlCol="0">
            <a:spAutoFit/>
          </a:bodyPr>
          <a:lstStyle/>
          <a:p>
            <a:r>
              <a:rPr lang="es-EC" dirty="0" smtClean="0">
                <a:solidFill>
                  <a:schemeClr val="accent1"/>
                </a:solidFill>
              </a:rPr>
              <a:t>Salidas</a:t>
            </a:r>
            <a:endParaRPr lang="es-EC" dirty="0">
              <a:solidFill>
                <a:schemeClr val="accent1"/>
              </a:solidFill>
            </a:endParaRPr>
          </a:p>
        </p:txBody>
      </p:sp>
      <p:pic>
        <p:nvPicPr>
          <p:cNvPr id="18" name="Imagen 17" descr="C:\Users\Admini\Dropbox\Tesis\Capitulos\completa\Screenshot from 2018-07-23 11-40-50.png"/>
          <p:cNvPicPr/>
          <p:nvPr/>
        </p:nvPicPr>
        <p:blipFill rotWithShape="1">
          <a:blip r:embed="rId2">
            <a:extLst>
              <a:ext uri="{28A0092B-C50C-407E-A947-70E740481C1C}">
                <a14:useLocalDpi xmlns:a14="http://schemas.microsoft.com/office/drawing/2010/main" val="0"/>
              </a:ext>
            </a:extLst>
          </a:blip>
          <a:srcRect b="38906"/>
          <a:stretch/>
        </p:blipFill>
        <p:spPr bwMode="auto">
          <a:xfrm>
            <a:off x="382137" y="2381189"/>
            <a:ext cx="4276725" cy="1559541"/>
          </a:xfrm>
          <a:prstGeom prst="rect">
            <a:avLst/>
          </a:prstGeom>
          <a:noFill/>
          <a:ln>
            <a:noFill/>
          </a:ln>
        </p:spPr>
      </p:pic>
      <p:pic>
        <p:nvPicPr>
          <p:cNvPr id="19" name="Imagen 18" descr="C:\Users\Admini\Dropbox\Tesis\Capitulos\completa\Screenshot from 2018-07-23 11-41-25.png"/>
          <p:cNvPicPr/>
          <p:nvPr/>
        </p:nvPicPr>
        <p:blipFill rotWithShape="1">
          <a:blip r:embed="rId3">
            <a:extLst>
              <a:ext uri="{28A0092B-C50C-407E-A947-70E740481C1C}">
                <a14:useLocalDpi xmlns:a14="http://schemas.microsoft.com/office/drawing/2010/main" val="0"/>
              </a:ext>
            </a:extLst>
          </a:blip>
          <a:srcRect b="38640"/>
          <a:stretch/>
        </p:blipFill>
        <p:spPr bwMode="auto">
          <a:xfrm>
            <a:off x="410711" y="4042749"/>
            <a:ext cx="4219575" cy="1582098"/>
          </a:xfrm>
          <a:prstGeom prst="rect">
            <a:avLst/>
          </a:prstGeom>
          <a:noFill/>
          <a:ln>
            <a:noFill/>
          </a:ln>
        </p:spPr>
      </p:pic>
    </p:spTree>
    <p:extLst>
      <p:ext uri="{BB962C8B-B14F-4D97-AF65-F5344CB8AC3E}">
        <p14:creationId xmlns:p14="http://schemas.microsoft.com/office/powerpoint/2010/main" val="2467697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12" name="Rectángulo redondeado 11"/>
          <p:cNvSpPr/>
          <p:nvPr/>
        </p:nvSpPr>
        <p:spPr>
          <a:xfrm>
            <a:off x="984916" y="1320685"/>
            <a:ext cx="2391330" cy="20603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Pendiente medida</a:t>
            </a:r>
            <a:endParaRPr lang="es-EC" b="1" dirty="0">
              <a:solidFill>
                <a:schemeClr val="tx1"/>
              </a:solidFill>
            </a:endParaRPr>
          </a:p>
        </p:txBody>
      </p:sp>
      <p:sp>
        <p:nvSpPr>
          <p:cNvPr id="13" name="Rectángulo redondeado 12"/>
          <p:cNvSpPr/>
          <p:nvPr/>
        </p:nvSpPr>
        <p:spPr>
          <a:xfrm>
            <a:off x="6325654" y="1282042"/>
            <a:ext cx="1951629" cy="24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Salida</a:t>
            </a:r>
            <a:endParaRPr lang="es-EC" b="1" dirty="0">
              <a:solidFill>
                <a:schemeClr val="tx1"/>
              </a:solidFill>
            </a:endParaRPr>
          </a:p>
        </p:txBody>
      </p:sp>
      <p:sp>
        <p:nvSpPr>
          <p:cNvPr id="14" name="Rectángulo redondeado 13"/>
          <p:cNvSpPr/>
          <p:nvPr/>
        </p:nvSpPr>
        <p:spPr>
          <a:xfrm>
            <a:off x="5120185" y="3782641"/>
            <a:ext cx="1951629" cy="2446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Reglas</a:t>
            </a:r>
            <a:endParaRPr lang="es-EC" b="1" dirty="0">
              <a:solidFill>
                <a:schemeClr val="tx1"/>
              </a:solidFill>
            </a:endParaRPr>
          </a:p>
        </p:txBody>
      </p:sp>
      <p:pic>
        <p:nvPicPr>
          <p:cNvPr id="2" name="Imagen 1"/>
          <p:cNvPicPr>
            <a:picLocks noChangeAspect="1"/>
          </p:cNvPicPr>
          <p:nvPr/>
        </p:nvPicPr>
        <p:blipFill>
          <a:blip r:embed="rId2"/>
          <a:stretch>
            <a:fillRect/>
          </a:stretch>
        </p:blipFill>
        <p:spPr>
          <a:xfrm>
            <a:off x="984916" y="1610375"/>
            <a:ext cx="4505325" cy="1943100"/>
          </a:xfrm>
          <a:prstGeom prst="rect">
            <a:avLst/>
          </a:prstGeom>
        </p:spPr>
      </p:pic>
      <p:pic>
        <p:nvPicPr>
          <p:cNvPr id="15" name="Imagen 14"/>
          <p:cNvPicPr>
            <a:picLocks noChangeAspect="1"/>
          </p:cNvPicPr>
          <p:nvPr/>
        </p:nvPicPr>
        <p:blipFill>
          <a:blip r:embed="rId3"/>
          <a:stretch>
            <a:fillRect/>
          </a:stretch>
        </p:blipFill>
        <p:spPr>
          <a:xfrm>
            <a:off x="6325653" y="1619900"/>
            <a:ext cx="4457700" cy="193357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4049324089"/>
              </p:ext>
            </p:extLst>
          </p:nvPr>
        </p:nvGraphicFramePr>
        <p:xfrm>
          <a:off x="4166221" y="4256485"/>
          <a:ext cx="3871910" cy="2026758"/>
        </p:xfrm>
        <a:graphic>
          <a:graphicData uri="http://schemas.openxmlformats.org/drawingml/2006/table">
            <a:tbl>
              <a:tblPr firstRow="1" bandRow="1">
                <a:tableStyleId>{125E5076-3810-47DD-B79F-674D7AD40C01}</a:tableStyleId>
              </a:tblPr>
              <a:tblGrid>
                <a:gridCol w="1935955">
                  <a:extLst>
                    <a:ext uri="{9D8B030D-6E8A-4147-A177-3AD203B41FA5}">
                      <a16:colId xmlns:a16="http://schemas.microsoft.com/office/drawing/2014/main" val="2575731848"/>
                    </a:ext>
                  </a:extLst>
                </a:gridCol>
                <a:gridCol w="1935955">
                  <a:extLst>
                    <a:ext uri="{9D8B030D-6E8A-4147-A177-3AD203B41FA5}">
                      <a16:colId xmlns:a16="http://schemas.microsoft.com/office/drawing/2014/main" val="752493397"/>
                    </a:ext>
                  </a:extLst>
                </a:gridCol>
              </a:tblGrid>
              <a:tr h="337793">
                <a:tc>
                  <a:txBody>
                    <a:bodyPr/>
                    <a:lstStyle/>
                    <a:p>
                      <a:pPr algn="ctr" fontAlgn="b"/>
                      <a:r>
                        <a:rPr lang="es-EC" sz="1400" u="none" strike="noStrike" dirty="0">
                          <a:effectLst/>
                          <a:latin typeface="Arial" panose="020B0604020202020204" pitchFamily="34" charset="0"/>
                          <a:cs typeface="Arial" panose="020B0604020202020204" pitchFamily="34" charset="0"/>
                        </a:rPr>
                        <a:t>Pendiente Medida</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Salida</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776094531"/>
                  </a:ext>
                </a:extLst>
              </a:tr>
              <a:tr h="337793">
                <a:tc>
                  <a:txBody>
                    <a:bodyPr/>
                    <a:lstStyle/>
                    <a:p>
                      <a:pPr algn="ctr" fontAlgn="b"/>
                      <a:r>
                        <a:rPr lang="es-EC" sz="1400" u="none" strike="noStrike" dirty="0">
                          <a:effectLst/>
                          <a:latin typeface="Arial" panose="020B0604020202020204" pitchFamily="34" charset="0"/>
                          <a:cs typeface="Arial" panose="020B0604020202020204" pitchFamily="34" charset="0"/>
                        </a:rPr>
                        <a:t>GN</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EC" sz="1400" u="none" strike="noStrike">
                          <a:effectLst/>
                          <a:latin typeface="Arial" panose="020B0604020202020204" pitchFamily="34" charset="0"/>
                          <a:cs typeface="Arial" panose="020B0604020202020204" pitchFamily="34" charset="0"/>
                        </a:rPr>
                        <a:t>GP</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841306685"/>
                  </a:ext>
                </a:extLst>
              </a:tr>
              <a:tr h="337793">
                <a:tc>
                  <a:txBody>
                    <a:bodyPr/>
                    <a:lstStyle/>
                    <a:p>
                      <a:pPr algn="ctr" fontAlgn="b"/>
                      <a:r>
                        <a:rPr lang="es-EC" sz="1400" u="none" strike="noStrike" dirty="0">
                          <a:effectLst/>
                          <a:latin typeface="Arial" panose="020B0604020202020204" pitchFamily="34" charset="0"/>
                          <a:cs typeface="Arial" panose="020B0604020202020204" pitchFamily="34" charset="0"/>
                        </a:rPr>
                        <a:t>PN </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PP</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968169504"/>
                  </a:ext>
                </a:extLst>
              </a:tr>
              <a:tr h="337793">
                <a:tc>
                  <a:txBody>
                    <a:bodyPr/>
                    <a:lstStyle/>
                    <a:p>
                      <a:pPr algn="ctr" fontAlgn="b"/>
                      <a:r>
                        <a:rPr lang="es-EC" sz="1400" u="none" strike="noStrike">
                          <a:effectLst/>
                          <a:latin typeface="Arial" panose="020B0604020202020204" pitchFamily="34" charset="0"/>
                          <a:cs typeface="Arial" panose="020B0604020202020204" pitchFamily="34" charset="0"/>
                        </a:rPr>
                        <a:t>Z</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Z</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98421710"/>
                  </a:ext>
                </a:extLst>
              </a:tr>
              <a:tr h="337793">
                <a:tc>
                  <a:txBody>
                    <a:bodyPr/>
                    <a:lstStyle/>
                    <a:p>
                      <a:pPr algn="ctr" fontAlgn="b"/>
                      <a:r>
                        <a:rPr lang="es-EC" sz="1400" u="none" strike="noStrike">
                          <a:effectLst/>
                          <a:latin typeface="Arial" panose="020B0604020202020204" pitchFamily="34" charset="0"/>
                          <a:cs typeface="Arial" panose="020B0604020202020204" pitchFamily="34" charset="0"/>
                        </a:rPr>
                        <a:t>PP</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PN</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386943723"/>
                  </a:ext>
                </a:extLst>
              </a:tr>
              <a:tr h="337793">
                <a:tc>
                  <a:txBody>
                    <a:bodyPr/>
                    <a:lstStyle/>
                    <a:p>
                      <a:pPr algn="ctr" fontAlgn="b"/>
                      <a:r>
                        <a:rPr lang="es-EC" sz="1400" u="none" strike="noStrike">
                          <a:effectLst/>
                          <a:latin typeface="Arial" panose="020B0604020202020204" pitchFamily="34" charset="0"/>
                          <a:cs typeface="Arial" panose="020B0604020202020204" pitchFamily="34" charset="0"/>
                        </a:rPr>
                        <a:t>GP</a:t>
                      </a:r>
                      <a:endParaRPr lang="es-EC"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s-EC" sz="1400" u="none" strike="noStrike" dirty="0">
                          <a:effectLst/>
                          <a:latin typeface="Arial" panose="020B0604020202020204" pitchFamily="34" charset="0"/>
                          <a:cs typeface="Arial" panose="020B0604020202020204" pitchFamily="34" charset="0"/>
                        </a:rPr>
                        <a:t>GN</a:t>
                      </a:r>
                      <a:endParaRPr lang="es-EC"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10197692"/>
                  </a:ext>
                </a:extLst>
              </a:tr>
            </a:tbl>
          </a:graphicData>
        </a:graphic>
      </p:graphicFrame>
    </p:spTree>
    <p:extLst>
      <p:ext uri="{BB962C8B-B14F-4D97-AF65-F5344CB8AC3E}">
        <p14:creationId xmlns:p14="http://schemas.microsoft.com/office/powerpoint/2010/main" val="496881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861774"/>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a:t>
            </a:r>
          </a:p>
          <a:p>
            <a:endParaRPr lang="es-EC" sz="1600"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Flujo de la información desde dron hasta Matlab y viceversa.</a:t>
            </a:r>
            <a:endParaRPr lang="es-EC" sz="1600" dirty="0">
              <a:latin typeface="Arial" panose="020B0604020202020204" pitchFamily="34" charset="0"/>
              <a:cs typeface="Arial" panose="020B0604020202020204" pitchFamily="34" charset="0"/>
            </a:endParaRPr>
          </a:p>
        </p:txBody>
      </p:sp>
      <p:pic>
        <p:nvPicPr>
          <p:cNvPr id="8" name="Imagen 7" descr="C:\Users\Admini\Dropbox\Tesis\Capitulos\completa\flujo_info.jpg"/>
          <p:cNvPicPr/>
          <p:nvPr/>
        </p:nvPicPr>
        <p:blipFill>
          <a:blip r:embed="rId2">
            <a:extLst>
              <a:ext uri="{28A0092B-C50C-407E-A947-70E740481C1C}">
                <a14:useLocalDpi xmlns:a14="http://schemas.microsoft.com/office/drawing/2010/main" val="0"/>
              </a:ext>
            </a:extLst>
          </a:blip>
          <a:srcRect/>
          <a:stretch>
            <a:fillRect/>
          </a:stretch>
        </p:blipFill>
        <p:spPr bwMode="auto">
          <a:xfrm>
            <a:off x="2678337" y="2909223"/>
            <a:ext cx="6735241" cy="3518872"/>
          </a:xfrm>
          <a:prstGeom prst="rect">
            <a:avLst/>
          </a:prstGeom>
          <a:noFill/>
          <a:ln>
            <a:noFill/>
          </a:ln>
        </p:spPr>
      </p:pic>
    </p:spTree>
    <p:extLst>
      <p:ext uri="{BB962C8B-B14F-4D97-AF65-F5344CB8AC3E}">
        <p14:creationId xmlns:p14="http://schemas.microsoft.com/office/powerpoint/2010/main" val="2637211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61555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 (cont.)</a:t>
            </a:r>
          </a:p>
          <a:p>
            <a:r>
              <a:rPr lang="es-EC" sz="1600" dirty="0" smtClean="0">
                <a:latin typeface="Arial" panose="020B0604020202020204" pitchFamily="34" charset="0"/>
                <a:cs typeface="Arial" panose="020B0604020202020204" pitchFamily="34" charset="0"/>
              </a:rPr>
              <a:t>Diagrama de flujo del algoritmo.</a:t>
            </a:r>
          </a:p>
        </p:txBody>
      </p:sp>
      <p:pic>
        <p:nvPicPr>
          <p:cNvPr id="8" name="Imagen 7" descr="C:\Users\Admini\Documents\Diagramaf_prog.jpg"/>
          <p:cNvPicPr/>
          <p:nvPr/>
        </p:nvPicPr>
        <p:blipFill rotWithShape="1">
          <a:blip r:embed="rId2">
            <a:extLst>
              <a:ext uri="{28A0092B-C50C-407E-A947-70E740481C1C}">
                <a14:useLocalDpi xmlns:a14="http://schemas.microsoft.com/office/drawing/2010/main" val="0"/>
              </a:ext>
            </a:extLst>
          </a:blip>
          <a:srcRect b="59090"/>
          <a:stretch/>
        </p:blipFill>
        <p:spPr bwMode="auto">
          <a:xfrm>
            <a:off x="1988024" y="2104006"/>
            <a:ext cx="8520752" cy="4419624"/>
          </a:xfrm>
          <a:prstGeom prst="rect">
            <a:avLst/>
          </a:prstGeom>
          <a:noFill/>
          <a:ln>
            <a:noFill/>
          </a:ln>
        </p:spPr>
      </p:pic>
    </p:spTree>
    <p:extLst>
      <p:ext uri="{BB962C8B-B14F-4D97-AF65-F5344CB8AC3E}">
        <p14:creationId xmlns:p14="http://schemas.microsoft.com/office/powerpoint/2010/main" val="1847850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Admini\Documents\Diagramaf_prog.jpg"/>
          <p:cNvPicPr/>
          <p:nvPr/>
        </p:nvPicPr>
        <p:blipFill rotWithShape="1">
          <a:blip r:embed="rId2">
            <a:extLst>
              <a:ext uri="{28A0092B-C50C-407E-A947-70E740481C1C}">
                <a14:useLocalDpi xmlns:a14="http://schemas.microsoft.com/office/drawing/2010/main" val="0"/>
              </a:ext>
            </a:extLst>
          </a:blip>
          <a:srcRect t="40857"/>
          <a:stretch/>
        </p:blipFill>
        <p:spPr bwMode="auto">
          <a:xfrm>
            <a:off x="2482465" y="1268395"/>
            <a:ext cx="7227069" cy="5575958"/>
          </a:xfrm>
          <a:prstGeom prst="rect">
            <a:avLst/>
          </a:prstGeom>
          <a:noFill/>
          <a:ln>
            <a:noFill/>
          </a:ln>
        </p:spPr>
      </p:pic>
    </p:spTree>
    <p:extLst>
      <p:ext uri="{BB962C8B-B14F-4D97-AF65-F5344CB8AC3E}">
        <p14:creationId xmlns:p14="http://schemas.microsoft.com/office/powerpoint/2010/main" val="3004030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923330"/>
          </a:xfrm>
          <a:prstGeom prst="rect">
            <a:avLst/>
          </a:prstGeom>
          <a:noFill/>
        </p:spPr>
        <p:txBody>
          <a:bodyPr wrap="square" rtlCol="0">
            <a:spAutoFit/>
          </a:bodyPr>
          <a:lstStyle/>
          <a:p>
            <a:pPr marL="342900" indent="-342900">
              <a:buAutoNum type="arabicPeriod"/>
            </a:pPr>
            <a:r>
              <a:rPr lang="es-EC" b="1" dirty="0" smtClean="0">
                <a:latin typeface="Arial" panose="020B0604020202020204" pitchFamily="34" charset="0"/>
                <a:cs typeface="Arial" panose="020B0604020202020204" pitchFamily="34" charset="0"/>
              </a:rPr>
              <a:t>INTRODUCCIÓN</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El origen de los vehículos aéreos no tripulados:</a:t>
            </a:r>
            <a:endParaRPr lang="es-EC" sz="1600" dirty="0">
              <a:latin typeface="Arial" panose="020B0604020202020204" pitchFamily="34" charset="0"/>
              <a:cs typeface="Arial" panose="020B0604020202020204" pitchFamily="34" charset="0"/>
            </a:endParaRPr>
          </a:p>
        </p:txBody>
      </p:sp>
      <p:grpSp>
        <p:nvGrpSpPr>
          <p:cNvPr id="10" name="Grupo 9"/>
          <p:cNvGrpSpPr/>
          <p:nvPr/>
        </p:nvGrpSpPr>
        <p:grpSpPr>
          <a:xfrm>
            <a:off x="1743492" y="2423186"/>
            <a:ext cx="2864124" cy="3903298"/>
            <a:chOff x="1743492" y="2423186"/>
            <a:chExt cx="2864124" cy="3903298"/>
          </a:xfrm>
        </p:grpSpPr>
        <p:sp>
          <p:nvSpPr>
            <p:cNvPr id="14" name="Rectángulo 13"/>
            <p:cNvSpPr/>
            <p:nvPr/>
          </p:nvSpPr>
          <p:spPr>
            <a:xfrm>
              <a:off x="1885778" y="5987930"/>
              <a:ext cx="2579552"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(Rodrigues,2016)</a:t>
              </a:r>
              <a:endParaRPr lang="es-EC" sz="1600" dirty="0">
                <a:latin typeface="Arial" panose="020B0604020202020204" pitchFamily="34"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2154522" y="2910749"/>
              <a:ext cx="2042065" cy="3077181"/>
            </a:xfrm>
            <a:prstGeom prst="rect">
              <a:avLst/>
            </a:prstGeom>
          </p:spPr>
        </p:pic>
        <p:sp>
          <p:nvSpPr>
            <p:cNvPr id="16" name="Rectángulo redondeado 15"/>
            <p:cNvSpPr/>
            <p:nvPr/>
          </p:nvSpPr>
          <p:spPr>
            <a:xfrm>
              <a:off x="1743492" y="2423186"/>
              <a:ext cx="2864124"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Globos con carga </a:t>
              </a:r>
              <a:r>
                <a:rPr lang="es-EC" b="1" dirty="0" err="1" smtClean="0">
                  <a:latin typeface="Arial" panose="020B0604020202020204" pitchFamily="34" charset="0"/>
                  <a:cs typeface="Arial" panose="020B0604020202020204" pitchFamily="34" charset="0"/>
                </a:rPr>
                <a:t>util</a:t>
              </a:r>
              <a:endParaRPr lang="es-EC" b="1" dirty="0">
                <a:latin typeface="Arial" panose="020B0604020202020204" pitchFamily="34" charset="0"/>
                <a:cs typeface="Arial" panose="020B0604020202020204" pitchFamily="34" charset="0"/>
              </a:endParaRPr>
            </a:p>
          </p:txBody>
        </p:sp>
      </p:grpSp>
      <p:grpSp>
        <p:nvGrpSpPr>
          <p:cNvPr id="11" name="Grupo 10"/>
          <p:cNvGrpSpPr/>
          <p:nvPr/>
        </p:nvGrpSpPr>
        <p:grpSpPr>
          <a:xfrm>
            <a:off x="6045958" y="2411783"/>
            <a:ext cx="4060874" cy="3966759"/>
            <a:chOff x="6045958" y="2411783"/>
            <a:chExt cx="4060874" cy="3966759"/>
          </a:xfrm>
        </p:grpSpPr>
        <p:pic>
          <p:nvPicPr>
            <p:cNvPr id="3" name="Imagen 2"/>
            <p:cNvPicPr>
              <a:picLocks noChangeAspect="1"/>
            </p:cNvPicPr>
            <p:nvPr/>
          </p:nvPicPr>
          <p:blipFill>
            <a:blip r:embed="rId4"/>
            <a:stretch>
              <a:fillRect/>
            </a:stretch>
          </p:blipFill>
          <p:spPr>
            <a:xfrm>
              <a:off x="6045958" y="2910749"/>
              <a:ext cx="4060874" cy="3045656"/>
            </a:xfrm>
            <a:prstGeom prst="rect">
              <a:avLst/>
            </a:prstGeom>
          </p:spPr>
        </p:pic>
        <p:sp>
          <p:nvSpPr>
            <p:cNvPr id="15" name="Rectángulo 14"/>
            <p:cNvSpPr/>
            <p:nvPr/>
          </p:nvSpPr>
          <p:spPr>
            <a:xfrm>
              <a:off x="6786619" y="6039988"/>
              <a:ext cx="2579552"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(Rodrigues,2016)</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
          <p:nvSpPr>
            <p:cNvPr id="17" name="Rectángulo redondeado 16"/>
            <p:cNvSpPr/>
            <p:nvPr/>
          </p:nvSpPr>
          <p:spPr>
            <a:xfrm>
              <a:off x="6644333" y="2411783"/>
              <a:ext cx="2864124"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Queen </a:t>
              </a:r>
              <a:r>
                <a:rPr lang="es-EC" b="1" dirty="0" err="1" smtClean="0">
                  <a:latin typeface="Arial" panose="020B0604020202020204" pitchFamily="34" charset="0"/>
                  <a:cs typeface="Arial" panose="020B0604020202020204" pitchFamily="34" charset="0"/>
                </a:rPr>
                <a:t>Bee</a:t>
              </a:r>
              <a:endParaRPr lang="es-EC"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9198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282042"/>
            <a:ext cx="11327642" cy="861774"/>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 (cont.)</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Sistema de Seguimiento de Trayectoria.</a:t>
            </a:r>
          </a:p>
        </p:txBody>
      </p:sp>
      <p:pic>
        <p:nvPicPr>
          <p:cNvPr id="8" name="Imagen 7" descr="C:\Users\Admini\Documents\eqema.jpg"/>
          <p:cNvPicPr/>
          <p:nvPr/>
        </p:nvPicPr>
        <p:blipFill>
          <a:blip r:embed="rId2">
            <a:extLst>
              <a:ext uri="{28A0092B-C50C-407E-A947-70E740481C1C}">
                <a14:useLocalDpi xmlns:a14="http://schemas.microsoft.com/office/drawing/2010/main" val="0"/>
              </a:ext>
            </a:extLst>
          </a:blip>
          <a:srcRect/>
          <a:stretch>
            <a:fillRect/>
          </a:stretch>
        </p:blipFill>
        <p:spPr bwMode="auto">
          <a:xfrm>
            <a:off x="3843695" y="1993977"/>
            <a:ext cx="4404526" cy="4266110"/>
          </a:xfrm>
          <a:prstGeom prst="rect">
            <a:avLst/>
          </a:prstGeom>
          <a:noFill/>
          <a:ln>
            <a:noFill/>
          </a:ln>
        </p:spPr>
      </p:pic>
    </p:spTree>
    <p:extLst>
      <p:ext uri="{BB962C8B-B14F-4D97-AF65-F5344CB8AC3E}">
        <p14:creationId xmlns:p14="http://schemas.microsoft.com/office/powerpoint/2010/main" val="3461101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user\Dropbox\Tesis\Capitulos\completa\Screenshot from 2018-07-31 10-10-24.png"/>
          <p:cNvPicPr/>
          <p:nvPr/>
        </p:nvPicPr>
        <p:blipFill>
          <a:blip r:embed="rId2">
            <a:extLst>
              <a:ext uri="{28A0092B-C50C-407E-A947-70E740481C1C}">
                <a14:useLocalDpi xmlns:a14="http://schemas.microsoft.com/office/drawing/2010/main" val="0"/>
              </a:ext>
            </a:extLst>
          </a:blip>
          <a:srcRect/>
          <a:stretch>
            <a:fillRect/>
          </a:stretch>
        </p:blipFill>
        <p:spPr bwMode="auto">
          <a:xfrm>
            <a:off x="1535600" y="2157463"/>
            <a:ext cx="8787548" cy="4325223"/>
          </a:xfrm>
          <a:prstGeom prst="rect">
            <a:avLst/>
          </a:prstGeom>
          <a:noFill/>
          <a:ln>
            <a:noFill/>
          </a:ln>
        </p:spPr>
      </p:pic>
      <p:sp>
        <p:nvSpPr>
          <p:cNvPr id="9" name="CuadroTexto 8"/>
          <p:cNvSpPr txBox="1"/>
          <p:nvPr/>
        </p:nvSpPr>
        <p:spPr>
          <a:xfrm>
            <a:off x="156371" y="1282042"/>
            <a:ext cx="11327642" cy="861774"/>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 (cont.)</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	a)  Interfaz Humano Maquina pantalla Principal.</a:t>
            </a:r>
          </a:p>
        </p:txBody>
      </p:sp>
    </p:spTree>
    <p:extLst>
      <p:ext uri="{BB962C8B-B14F-4D97-AF65-F5344CB8AC3E}">
        <p14:creationId xmlns:p14="http://schemas.microsoft.com/office/powerpoint/2010/main" val="3346217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282042"/>
            <a:ext cx="11327642" cy="861774"/>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 (cont.)</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	a)  Interfaz Humano Maquina pantallas Auxiliares.</a:t>
            </a:r>
          </a:p>
        </p:txBody>
      </p:sp>
      <p:pic>
        <p:nvPicPr>
          <p:cNvPr id="8" name="Imagen 7" descr="C:\Users\user\Dropbox\Tesis\Capitulos\completa\Screenshot from 2018-07-31 10-13-02.png"/>
          <p:cNvPicPr/>
          <p:nvPr/>
        </p:nvPicPr>
        <p:blipFill>
          <a:blip r:embed="rId2">
            <a:extLst>
              <a:ext uri="{28A0092B-C50C-407E-A947-70E740481C1C}">
                <a14:useLocalDpi xmlns:a14="http://schemas.microsoft.com/office/drawing/2010/main" val="0"/>
              </a:ext>
            </a:extLst>
          </a:blip>
          <a:srcRect/>
          <a:stretch>
            <a:fillRect/>
          </a:stretch>
        </p:blipFill>
        <p:spPr bwMode="auto">
          <a:xfrm>
            <a:off x="1271658" y="2414691"/>
            <a:ext cx="5265619" cy="4095291"/>
          </a:xfrm>
          <a:prstGeom prst="rect">
            <a:avLst/>
          </a:prstGeom>
          <a:noFill/>
          <a:ln>
            <a:noFill/>
          </a:ln>
        </p:spPr>
      </p:pic>
      <p:pic>
        <p:nvPicPr>
          <p:cNvPr id="9" name="Imagen 8" descr="C:\Users\Admini\Dropbox\Tesis\Capitulos\completa\Screenshot from 2018-07-23 18-00-00.png"/>
          <p:cNvPicPr/>
          <p:nvPr/>
        </p:nvPicPr>
        <p:blipFill>
          <a:blip r:embed="rId3">
            <a:extLst>
              <a:ext uri="{28A0092B-C50C-407E-A947-70E740481C1C}">
                <a14:useLocalDpi xmlns:a14="http://schemas.microsoft.com/office/drawing/2010/main" val="0"/>
              </a:ext>
            </a:extLst>
          </a:blip>
          <a:srcRect/>
          <a:stretch>
            <a:fillRect/>
          </a:stretch>
        </p:blipFill>
        <p:spPr bwMode="auto">
          <a:xfrm>
            <a:off x="6818255" y="2414691"/>
            <a:ext cx="3731464" cy="4095291"/>
          </a:xfrm>
          <a:prstGeom prst="rect">
            <a:avLst/>
          </a:prstGeom>
          <a:noFill/>
          <a:ln>
            <a:noFill/>
          </a:ln>
        </p:spPr>
      </p:pic>
    </p:spTree>
    <p:extLst>
      <p:ext uri="{BB962C8B-B14F-4D97-AF65-F5344CB8AC3E}">
        <p14:creationId xmlns:p14="http://schemas.microsoft.com/office/powerpoint/2010/main" val="1876030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282042"/>
            <a:ext cx="11327642" cy="861774"/>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 (cont.)</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Análisis de Resultados</a:t>
            </a:r>
          </a:p>
        </p:txBody>
      </p:sp>
      <p:graphicFrame>
        <p:nvGraphicFramePr>
          <p:cNvPr id="2" name="Tabla 1"/>
          <p:cNvGraphicFramePr>
            <a:graphicFrameLocks noGrp="1"/>
          </p:cNvGraphicFramePr>
          <p:nvPr>
            <p:extLst>
              <p:ext uri="{D42A27DB-BD31-4B8C-83A1-F6EECF244321}">
                <p14:modId xmlns:p14="http://schemas.microsoft.com/office/powerpoint/2010/main" val="2388682628"/>
              </p:ext>
            </p:extLst>
          </p:nvPr>
        </p:nvGraphicFramePr>
        <p:xfrm>
          <a:off x="540437" y="2702255"/>
          <a:ext cx="3731312" cy="3971499"/>
        </p:xfrm>
        <a:graphic>
          <a:graphicData uri="http://schemas.openxmlformats.org/drawingml/2006/table">
            <a:tbl>
              <a:tblPr firstRow="1" firstCol="1" bandRow="1">
                <a:tableStyleId>{5C22544A-7EE6-4342-B048-85BDC9FD1C3A}</a:tableStyleId>
              </a:tblPr>
              <a:tblGrid>
                <a:gridCol w="379570">
                  <a:extLst>
                    <a:ext uri="{9D8B030D-6E8A-4147-A177-3AD203B41FA5}">
                      <a16:colId xmlns:a16="http://schemas.microsoft.com/office/drawing/2014/main" val="1810669423"/>
                    </a:ext>
                  </a:extLst>
                </a:gridCol>
                <a:gridCol w="877756">
                  <a:extLst>
                    <a:ext uri="{9D8B030D-6E8A-4147-A177-3AD203B41FA5}">
                      <a16:colId xmlns:a16="http://schemas.microsoft.com/office/drawing/2014/main" val="527227887"/>
                    </a:ext>
                  </a:extLst>
                </a:gridCol>
                <a:gridCol w="847256">
                  <a:extLst>
                    <a:ext uri="{9D8B030D-6E8A-4147-A177-3AD203B41FA5}">
                      <a16:colId xmlns:a16="http://schemas.microsoft.com/office/drawing/2014/main" val="471625062"/>
                    </a:ext>
                  </a:extLst>
                </a:gridCol>
                <a:gridCol w="813365">
                  <a:extLst>
                    <a:ext uri="{9D8B030D-6E8A-4147-A177-3AD203B41FA5}">
                      <a16:colId xmlns:a16="http://schemas.microsoft.com/office/drawing/2014/main" val="3278944868"/>
                    </a:ext>
                  </a:extLst>
                </a:gridCol>
                <a:gridCol w="813365">
                  <a:extLst>
                    <a:ext uri="{9D8B030D-6E8A-4147-A177-3AD203B41FA5}">
                      <a16:colId xmlns:a16="http://schemas.microsoft.com/office/drawing/2014/main" val="4184377559"/>
                    </a:ext>
                  </a:extLst>
                </a:gridCol>
              </a:tblGrid>
              <a:tr h="397794">
                <a:tc>
                  <a:txBody>
                    <a:bodyPr/>
                    <a:lstStyle/>
                    <a:p>
                      <a:pPr algn="ctr">
                        <a:lnSpc>
                          <a:spcPct val="107000"/>
                        </a:lnSpc>
                        <a:spcAft>
                          <a:spcPts val="0"/>
                        </a:spcAft>
                      </a:pPr>
                      <a:r>
                        <a:rPr lang="en-US" sz="10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Trayectoria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Estado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Distancia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Tiempo (min)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751185"/>
                  </a:ext>
                </a:extLst>
              </a:tr>
              <a:tr h="238247">
                <a:tc>
                  <a:txBody>
                    <a:bodyPr/>
                    <a:lstStyle/>
                    <a:p>
                      <a:pPr algn="ctr">
                        <a:lnSpc>
                          <a:spcPct val="107000"/>
                        </a:lnSpc>
                        <a:spcAft>
                          <a:spcPts val="0"/>
                        </a:spcAft>
                      </a:pPr>
                      <a:r>
                        <a:rPr lang="en-US" sz="10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36s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014165"/>
                  </a:ext>
                </a:extLst>
              </a:tr>
              <a:tr h="238247">
                <a:tc>
                  <a:txBody>
                    <a:bodyPr/>
                    <a:lstStyle/>
                    <a:p>
                      <a:pPr algn="ctr">
                        <a:lnSpc>
                          <a:spcPct val="107000"/>
                        </a:lnSpc>
                        <a:spcAft>
                          <a:spcPts val="0"/>
                        </a:spcAft>
                      </a:pPr>
                      <a:r>
                        <a:rPr lang="en-US" sz="10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30s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8401863"/>
                  </a:ext>
                </a:extLst>
              </a:tr>
              <a:tr h="238247">
                <a:tc>
                  <a:txBody>
                    <a:bodyPr/>
                    <a:lstStyle/>
                    <a:p>
                      <a:pPr algn="ctr">
                        <a:lnSpc>
                          <a:spcPct val="107000"/>
                        </a:lnSpc>
                        <a:spcAft>
                          <a:spcPts val="0"/>
                        </a:spcAft>
                      </a:pPr>
                      <a:r>
                        <a:rPr lang="en-US" sz="10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22 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29692"/>
                  </a:ext>
                </a:extLst>
              </a:tr>
              <a:tr h="238247">
                <a:tc>
                  <a:txBody>
                    <a:bodyPr/>
                    <a:lstStyle/>
                    <a:p>
                      <a:pPr algn="ctr">
                        <a:lnSpc>
                          <a:spcPct val="107000"/>
                        </a:lnSpc>
                        <a:spcAft>
                          <a:spcPts val="0"/>
                        </a:spcAft>
                      </a:pPr>
                      <a:r>
                        <a:rPr lang="en-US" sz="10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dirty="0">
                          <a:effectLst/>
                        </a:rPr>
                        <a:t>41s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1865564"/>
                  </a:ext>
                </a:extLst>
              </a:tr>
              <a:tr h="238247">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25s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285192"/>
                  </a:ext>
                </a:extLst>
              </a:tr>
              <a:tr h="238247">
                <a:tc>
                  <a:txBody>
                    <a:bodyPr/>
                    <a:lstStyle/>
                    <a:p>
                      <a:pPr algn="ctr">
                        <a:lnSpc>
                          <a:spcPct val="107000"/>
                        </a:lnSpc>
                        <a:spcAft>
                          <a:spcPts val="0"/>
                        </a:spcAft>
                      </a:pPr>
                      <a:r>
                        <a:rPr lang="en-US"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27s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935946"/>
                  </a:ext>
                </a:extLst>
              </a:tr>
              <a:tr h="238247">
                <a:tc>
                  <a:txBody>
                    <a:bodyPr/>
                    <a:lstStyle/>
                    <a:p>
                      <a:pPr algn="ctr">
                        <a:lnSpc>
                          <a:spcPct val="107000"/>
                        </a:lnSpc>
                        <a:spcAft>
                          <a:spcPts val="0"/>
                        </a:spcAft>
                      </a:pPr>
                      <a:r>
                        <a:rPr lang="en-US" sz="10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34s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6823189"/>
                  </a:ext>
                </a:extLst>
              </a:tr>
              <a:tr h="238247">
                <a:tc>
                  <a:txBody>
                    <a:bodyPr/>
                    <a:lstStyle/>
                    <a:p>
                      <a:pPr algn="ctr">
                        <a:lnSpc>
                          <a:spcPct val="107000"/>
                        </a:lnSpc>
                        <a:spcAft>
                          <a:spcPts val="0"/>
                        </a:spcAft>
                      </a:pPr>
                      <a:r>
                        <a:rPr lang="en-US"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36s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1872314"/>
                  </a:ext>
                </a:extLst>
              </a:tr>
              <a:tr h="238247">
                <a:tc>
                  <a:txBody>
                    <a:bodyPr/>
                    <a:lstStyle/>
                    <a:p>
                      <a:pPr algn="ctr">
                        <a:lnSpc>
                          <a:spcPct val="107000"/>
                        </a:lnSpc>
                        <a:spcAft>
                          <a:spcPts val="0"/>
                        </a:spcAft>
                      </a:pPr>
                      <a:r>
                        <a:rPr lang="en-US" sz="1000">
                          <a:effectLst/>
                        </a:rPr>
                        <a:t>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41s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864382"/>
                  </a:ext>
                </a:extLst>
              </a:tr>
              <a:tr h="238247">
                <a:tc>
                  <a:txBody>
                    <a:bodyPr/>
                    <a:lstStyle/>
                    <a:p>
                      <a:pPr algn="ctr">
                        <a:lnSpc>
                          <a:spcPct val="107000"/>
                        </a:lnSpc>
                        <a:spcAft>
                          <a:spcPts val="0"/>
                        </a:spcAft>
                      </a:pPr>
                      <a:r>
                        <a:rPr lang="en-US" sz="1000">
                          <a:effectLst/>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36s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8239707"/>
                  </a:ext>
                </a:extLst>
              </a:tr>
              <a:tr h="238247">
                <a:tc>
                  <a:txBody>
                    <a:bodyPr/>
                    <a:lstStyle/>
                    <a:p>
                      <a:pPr algn="ctr">
                        <a:lnSpc>
                          <a:spcPct val="107000"/>
                        </a:lnSpc>
                        <a:spcAft>
                          <a:spcPts val="0"/>
                        </a:spcAft>
                      </a:pPr>
                      <a:r>
                        <a:rPr lang="en-US" sz="1000">
                          <a:effectLst/>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incompleta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32s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6521623"/>
                  </a:ext>
                </a:extLst>
              </a:tr>
              <a:tr h="238247">
                <a:tc>
                  <a:txBody>
                    <a:bodyPr/>
                    <a:lstStyle/>
                    <a:p>
                      <a:pPr algn="ctr">
                        <a:lnSpc>
                          <a:spcPct val="107000"/>
                        </a:lnSpc>
                        <a:spcAft>
                          <a:spcPts val="0"/>
                        </a:spcAft>
                      </a:pPr>
                      <a:r>
                        <a:rPr lang="en-US" sz="1000">
                          <a:effectLst/>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33s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7720187"/>
                  </a:ext>
                </a:extLst>
              </a:tr>
              <a:tr h="238247">
                <a:tc>
                  <a:txBody>
                    <a:bodyPr/>
                    <a:lstStyle/>
                    <a:p>
                      <a:pPr algn="ctr">
                        <a:lnSpc>
                          <a:spcPct val="107000"/>
                        </a:lnSpc>
                        <a:spcAft>
                          <a:spcPts val="0"/>
                        </a:spcAft>
                      </a:pPr>
                      <a:r>
                        <a:rPr lang="en-US" sz="1000">
                          <a:effectLst/>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incompleta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38s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3186480"/>
                  </a:ext>
                </a:extLst>
              </a:tr>
              <a:tr h="238247">
                <a:tc>
                  <a:txBody>
                    <a:bodyPr/>
                    <a:lstStyle/>
                    <a:p>
                      <a:pPr algn="ctr">
                        <a:lnSpc>
                          <a:spcPct val="107000"/>
                        </a:lnSpc>
                        <a:spcAft>
                          <a:spcPts val="0"/>
                        </a:spcAft>
                      </a:pPr>
                      <a:r>
                        <a:rPr lang="en-US" sz="1000">
                          <a:effectLst/>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36s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03044630"/>
                  </a:ext>
                </a:extLst>
              </a:tr>
              <a:tr h="238247">
                <a:tc>
                  <a:txBody>
                    <a:bodyPr/>
                    <a:lstStyle/>
                    <a:p>
                      <a:pPr algn="ctr">
                        <a:lnSpc>
                          <a:spcPct val="107000"/>
                        </a:lnSpc>
                        <a:spcAft>
                          <a:spcPts val="0"/>
                        </a:spcAft>
                      </a:pPr>
                      <a:r>
                        <a:rPr lang="en-US" sz="1000">
                          <a:effectLst/>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000" dirty="0">
                          <a:effectLst/>
                        </a:rPr>
                        <a:t>40s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5220866"/>
                  </a:ext>
                </a:extLst>
              </a:tr>
            </a:tbl>
          </a:graphicData>
        </a:graphic>
      </p:graphicFrame>
      <p:sp>
        <p:nvSpPr>
          <p:cNvPr id="8" name="Rectángulo redondeado 7"/>
          <p:cNvSpPr/>
          <p:nvPr/>
        </p:nvSpPr>
        <p:spPr>
          <a:xfrm>
            <a:off x="540437" y="2300695"/>
            <a:ext cx="2953390" cy="2650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Pruebas</a:t>
            </a:r>
            <a:r>
              <a:rPr lang="en-US" b="1" dirty="0" smtClean="0">
                <a:solidFill>
                  <a:schemeClr val="tx1"/>
                </a:solidFill>
              </a:rPr>
              <a:t> </a:t>
            </a:r>
            <a:r>
              <a:rPr lang="en-US" b="1" dirty="0" err="1" smtClean="0">
                <a:solidFill>
                  <a:schemeClr val="tx1"/>
                </a:solidFill>
              </a:rPr>
              <a:t>en</a:t>
            </a:r>
            <a:r>
              <a:rPr lang="en-US" b="1" dirty="0" smtClean="0">
                <a:solidFill>
                  <a:schemeClr val="tx1"/>
                </a:solidFill>
              </a:rPr>
              <a:t> </a:t>
            </a:r>
            <a:r>
              <a:rPr lang="en-US" b="1" dirty="0" err="1" smtClean="0">
                <a:solidFill>
                  <a:schemeClr val="tx1"/>
                </a:solidFill>
              </a:rPr>
              <a:t>interiores</a:t>
            </a:r>
            <a:endParaRPr lang="es-EC" b="1" dirty="0">
              <a:solidFill>
                <a:schemeClr val="tx1"/>
              </a:solidFill>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4430" y="2034496"/>
            <a:ext cx="2609583" cy="4639258"/>
          </a:xfrm>
          <a:prstGeom prst="rect">
            <a:avLst/>
          </a:prstGeom>
        </p:spPr>
      </p:pic>
      <mc:AlternateContent xmlns:mc="http://schemas.openxmlformats.org/markup-compatibility/2006" xmlns:a14="http://schemas.microsoft.com/office/drawing/2010/main">
        <mc:Choice Requires="a14">
          <p:sp>
            <p:nvSpPr>
              <p:cNvPr id="13" name="CuadroTexto 12"/>
              <p:cNvSpPr txBox="1"/>
              <p:nvPr/>
            </p:nvSpPr>
            <p:spPr>
              <a:xfrm>
                <a:off x="4451731" y="2629859"/>
                <a:ext cx="4115614"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𝑒𝑓𝑖𝑐𝑖𝑒𝑛𝑐𝑖𝑎</m:t>
                      </m:r>
                      <m:r>
                        <a:rPr lang="es-EC" b="0" i="1" smtClean="0">
                          <a:latin typeface="Cambria Math" panose="02040503050406030204" pitchFamily="18" charset="0"/>
                        </a:rPr>
                        <m:t>=</m:t>
                      </m:r>
                      <m:f>
                        <m:fPr>
                          <m:ctrlPr>
                            <a:rPr lang="es-EC" b="0" i="1" smtClean="0">
                              <a:latin typeface="Cambria Math" panose="02040503050406030204" pitchFamily="18" charset="0"/>
                            </a:rPr>
                          </m:ctrlPr>
                        </m:fPr>
                        <m:num>
                          <m:r>
                            <a:rPr lang="es-EC" b="0" i="1" smtClean="0">
                              <a:latin typeface="Cambria Math" panose="02040503050406030204" pitchFamily="18" charset="0"/>
                            </a:rPr>
                            <m:t>𝑣𝑢𝑒𝑙𝑜𝑠</m:t>
                          </m:r>
                          <m:r>
                            <a:rPr lang="es-EC" b="0" i="1" smtClean="0">
                              <a:latin typeface="Cambria Math" panose="02040503050406030204" pitchFamily="18" charset="0"/>
                            </a:rPr>
                            <m:t> </m:t>
                          </m:r>
                          <m:r>
                            <a:rPr lang="es-EC" b="0" i="1" smtClean="0">
                              <a:latin typeface="Cambria Math" panose="02040503050406030204" pitchFamily="18" charset="0"/>
                            </a:rPr>
                            <m:t>𝑐𝑜𝑚𝑝𝑙𝑒𝑡𝑎𝑑𝑜𝑠</m:t>
                          </m:r>
                        </m:num>
                        <m:den>
                          <m:r>
                            <a:rPr lang="es-EC" b="0" i="1" smtClean="0">
                              <a:latin typeface="Cambria Math" panose="02040503050406030204" pitchFamily="18" charset="0"/>
                            </a:rPr>
                            <m:t>𝑣𝑢𝑒𝑙𝑜𝑠</m:t>
                          </m:r>
                          <m:r>
                            <a:rPr lang="es-EC" b="0" i="1" smtClean="0">
                              <a:latin typeface="Cambria Math" panose="02040503050406030204" pitchFamily="18" charset="0"/>
                            </a:rPr>
                            <m:t> </m:t>
                          </m:r>
                          <m:r>
                            <a:rPr lang="es-EC" b="0" i="1" smtClean="0">
                              <a:latin typeface="Cambria Math" panose="02040503050406030204" pitchFamily="18" charset="0"/>
                            </a:rPr>
                            <m:t>𝑟𝑒𝑎𝑙𝑖𝑧𝑎𝑑𝑜𝑠</m:t>
                          </m:r>
                        </m:den>
                      </m:f>
                      <m:r>
                        <a:rPr lang="es-EC" b="0" i="0" smtClean="0">
                          <a:latin typeface="Cambria Math" panose="02040503050406030204" pitchFamily="18" charset="0"/>
                        </a:rPr>
                        <m:t> </m:t>
                      </m:r>
                      <m:r>
                        <a:rPr lang="en-US" b="0" i="0" smtClean="0">
                          <a:latin typeface="Cambria Math" panose="02040503050406030204" pitchFamily="18" charset="0"/>
                        </a:rPr>
                        <m:t>∗100</m:t>
                      </m:r>
                    </m:oMath>
                  </m:oMathPara>
                </a14:m>
                <a:endParaRPr lang="es-EC"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4451731" y="2629859"/>
                <a:ext cx="4115614" cy="526041"/>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451731" y="3641943"/>
                <a:ext cx="3562707"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𝑒𝑓𝑖𝑐𝑖𝑒𝑛𝑐𝑖𝑎</m:t>
                      </m:r>
                      <m:r>
                        <a:rPr lang="es-EC" b="0" i="1" smtClean="0">
                          <a:latin typeface="Cambria Math" panose="02040503050406030204" pitchFamily="18" charset="0"/>
                        </a:rPr>
                        <m:t>=</m:t>
                      </m:r>
                      <m:f>
                        <m:fPr>
                          <m:ctrlPr>
                            <a:rPr lang="es-EC"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15</m:t>
                          </m:r>
                        </m:den>
                      </m:f>
                      <m:r>
                        <a:rPr lang="es-EC" b="0" i="0" smtClean="0">
                          <a:latin typeface="Cambria Math" panose="02040503050406030204" pitchFamily="18" charset="0"/>
                        </a:rPr>
                        <m:t> </m:t>
                      </m:r>
                      <m:r>
                        <a:rPr lang="en-US" b="0" i="0" smtClean="0">
                          <a:latin typeface="Cambria Math" panose="02040503050406030204" pitchFamily="18" charset="0"/>
                        </a:rPr>
                        <m:t>∗100=86.666 %</m:t>
                      </m:r>
                    </m:oMath>
                  </m:oMathPara>
                </a14:m>
                <a:endParaRPr lang="es-EC"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451731" y="3641943"/>
                <a:ext cx="3562707" cy="520463"/>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03641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pic>
        <p:nvPicPr>
          <p:cNvPr id="7" name="Imagen 6" descr="C:\Users\Admini\Dropbox\Tesis\Capitulos\completa\int_rect.jpg"/>
          <p:cNvPicPr/>
          <p:nvPr/>
        </p:nvPicPr>
        <p:blipFill>
          <a:blip r:embed="rId2">
            <a:extLst>
              <a:ext uri="{28A0092B-C50C-407E-A947-70E740481C1C}">
                <a14:useLocalDpi xmlns:a14="http://schemas.microsoft.com/office/drawing/2010/main" val="0"/>
              </a:ext>
            </a:extLst>
          </a:blip>
          <a:srcRect/>
          <a:stretch>
            <a:fillRect/>
          </a:stretch>
        </p:blipFill>
        <p:spPr bwMode="auto">
          <a:xfrm>
            <a:off x="0" y="2153320"/>
            <a:ext cx="5650173" cy="3646978"/>
          </a:xfrm>
          <a:prstGeom prst="rect">
            <a:avLst/>
          </a:prstGeom>
          <a:noFill/>
          <a:ln>
            <a:noFill/>
          </a:ln>
        </p:spPr>
      </p:pic>
      <p:pic>
        <p:nvPicPr>
          <p:cNvPr id="8" name="Imagen 7" descr="C:\Users\Admini\Dropbox\Tesis\Capitulos\completa\csp_interior_rect.jpg"/>
          <p:cNvPicPr/>
          <p:nvPr/>
        </p:nvPicPr>
        <p:blipFill>
          <a:blip r:embed="rId3">
            <a:extLst>
              <a:ext uri="{28A0092B-C50C-407E-A947-70E740481C1C}">
                <a14:useLocalDpi xmlns:a14="http://schemas.microsoft.com/office/drawing/2010/main" val="0"/>
              </a:ext>
            </a:extLst>
          </a:blip>
          <a:srcRect/>
          <a:stretch>
            <a:fillRect/>
          </a:stretch>
        </p:blipFill>
        <p:spPr bwMode="auto">
          <a:xfrm>
            <a:off x="6059605" y="2278344"/>
            <a:ext cx="5219059" cy="3521954"/>
          </a:xfrm>
          <a:prstGeom prst="rect">
            <a:avLst/>
          </a:prstGeom>
          <a:noFill/>
          <a:ln>
            <a:noFill/>
          </a:ln>
        </p:spPr>
      </p:pic>
      <p:sp>
        <p:nvSpPr>
          <p:cNvPr id="9" name="Rectángulo redondeado 8"/>
          <p:cNvSpPr/>
          <p:nvPr/>
        </p:nvSpPr>
        <p:spPr>
          <a:xfrm>
            <a:off x="3201750" y="1453292"/>
            <a:ext cx="5450930" cy="4961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Trayectoria Rectilínea</a:t>
            </a:r>
            <a:endParaRPr lang="es-EC" b="1" dirty="0">
              <a:solidFill>
                <a:schemeClr val="tx1"/>
              </a:solidFill>
            </a:endParaRPr>
          </a:p>
        </p:txBody>
      </p:sp>
    </p:spTree>
    <p:extLst>
      <p:ext uri="{BB962C8B-B14F-4D97-AF65-F5344CB8AC3E}">
        <p14:creationId xmlns:p14="http://schemas.microsoft.com/office/powerpoint/2010/main" val="2079998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Rectángulo redondeado 6"/>
          <p:cNvSpPr/>
          <p:nvPr/>
        </p:nvSpPr>
        <p:spPr>
          <a:xfrm>
            <a:off x="3201750" y="1453292"/>
            <a:ext cx="5450930" cy="4961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Trayectoria </a:t>
            </a:r>
            <a:r>
              <a:rPr lang="en-US" b="1" dirty="0" smtClean="0">
                <a:solidFill>
                  <a:schemeClr val="tx1"/>
                </a:solidFill>
              </a:rPr>
              <a:t>Con Giro</a:t>
            </a:r>
            <a:endParaRPr lang="es-EC" b="1" dirty="0">
              <a:solidFill>
                <a:schemeClr val="tx1"/>
              </a:solidFill>
            </a:endParaRPr>
          </a:p>
        </p:txBody>
      </p:sp>
      <p:pic>
        <p:nvPicPr>
          <p:cNvPr id="8" name="Imagen 7" descr="C:\Users\Admini\Dropbox\Tesis\Capitulos\completa\Int_giro.jpg"/>
          <p:cNvPicPr/>
          <p:nvPr/>
        </p:nvPicPr>
        <p:blipFill>
          <a:blip r:embed="rId2">
            <a:extLst>
              <a:ext uri="{28A0092B-C50C-407E-A947-70E740481C1C}">
                <a14:useLocalDpi xmlns:a14="http://schemas.microsoft.com/office/drawing/2010/main" val="0"/>
              </a:ext>
            </a:extLst>
          </a:blip>
          <a:srcRect/>
          <a:stretch>
            <a:fillRect/>
          </a:stretch>
        </p:blipFill>
        <p:spPr bwMode="auto">
          <a:xfrm>
            <a:off x="304918" y="2339063"/>
            <a:ext cx="5791082" cy="3734190"/>
          </a:xfrm>
          <a:prstGeom prst="rect">
            <a:avLst/>
          </a:prstGeom>
          <a:noFill/>
          <a:ln>
            <a:noFill/>
          </a:ln>
        </p:spPr>
      </p:pic>
      <p:pic>
        <p:nvPicPr>
          <p:cNvPr id="9" name="Imagen 8" descr="C:\Users\Admini\Dropbox\Tesis\Capitulos\completa\csp_interior_giro.jp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39063"/>
            <a:ext cx="5568429" cy="3734190"/>
          </a:xfrm>
          <a:prstGeom prst="rect">
            <a:avLst/>
          </a:prstGeom>
          <a:noFill/>
          <a:ln>
            <a:noFill/>
          </a:ln>
        </p:spPr>
      </p:pic>
    </p:spTree>
    <p:extLst>
      <p:ext uri="{BB962C8B-B14F-4D97-AF65-F5344CB8AC3E}">
        <p14:creationId xmlns:p14="http://schemas.microsoft.com/office/powerpoint/2010/main" val="307513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282042"/>
            <a:ext cx="11327642" cy="861774"/>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5. Sistema de Seguimiento de Trayectoria (cont.)</a:t>
            </a:r>
          </a:p>
          <a:p>
            <a:endParaRPr lang="es-EC" sz="1600"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Análisis de Resultados</a:t>
            </a:r>
          </a:p>
        </p:txBody>
      </p:sp>
      <p:sp>
        <p:nvSpPr>
          <p:cNvPr id="8" name="Rectángulo redondeado 7"/>
          <p:cNvSpPr/>
          <p:nvPr/>
        </p:nvSpPr>
        <p:spPr>
          <a:xfrm>
            <a:off x="540437" y="2300695"/>
            <a:ext cx="2953390" cy="2650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Pruebas</a:t>
            </a:r>
            <a:r>
              <a:rPr lang="en-US" b="1" dirty="0" smtClean="0">
                <a:solidFill>
                  <a:schemeClr val="tx1"/>
                </a:solidFill>
              </a:rPr>
              <a:t> </a:t>
            </a:r>
            <a:r>
              <a:rPr lang="en-US" b="1" dirty="0" err="1" smtClean="0">
                <a:solidFill>
                  <a:schemeClr val="tx1"/>
                </a:solidFill>
              </a:rPr>
              <a:t>en</a:t>
            </a:r>
            <a:r>
              <a:rPr lang="en-US" b="1" dirty="0" smtClean="0">
                <a:solidFill>
                  <a:schemeClr val="tx1"/>
                </a:solidFill>
              </a:rPr>
              <a:t> </a:t>
            </a:r>
            <a:r>
              <a:rPr lang="en-US" b="1" dirty="0" err="1" smtClean="0">
                <a:solidFill>
                  <a:schemeClr val="tx1"/>
                </a:solidFill>
              </a:rPr>
              <a:t>exteriores</a:t>
            </a:r>
            <a:endParaRPr lang="es-EC" b="1" dirty="0">
              <a:solidFill>
                <a:schemeClr val="tx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25009189"/>
              </p:ext>
            </p:extLst>
          </p:nvPr>
        </p:nvGraphicFramePr>
        <p:xfrm>
          <a:off x="540437" y="2722657"/>
          <a:ext cx="3895085" cy="3951101"/>
        </p:xfrm>
        <a:graphic>
          <a:graphicData uri="http://schemas.openxmlformats.org/drawingml/2006/table">
            <a:tbl>
              <a:tblPr firstRow="1" firstCol="1" bandRow="1">
                <a:tableStyleId>{5C22544A-7EE6-4342-B048-85BDC9FD1C3A}</a:tableStyleId>
              </a:tblPr>
              <a:tblGrid>
                <a:gridCol w="698252">
                  <a:extLst>
                    <a:ext uri="{9D8B030D-6E8A-4147-A177-3AD203B41FA5}">
                      <a16:colId xmlns:a16="http://schemas.microsoft.com/office/drawing/2014/main" val="504782005"/>
                    </a:ext>
                  </a:extLst>
                </a:gridCol>
                <a:gridCol w="816374">
                  <a:extLst>
                    <a:ext uri="{9D8B030D-6E8A-4147-A177-3AD203B41FA5}">
                      <a16:colId xmlns:a16="http://schemas.microsoft.com/office/drawing/2014/main" val="3905529290"/>
                    </a:ext>
                  </a:extLst>
                </a:gridCol>
                <a:gridCol w="787862">
                  <a:extLst>
                    <a:ext uri="{9D8B030D-6E8A-4147-A177-3AD203B41FA5}">
                      <a16:colId xmlns:a16="http://schemas.microsoft.com/office/drawing/2014/main" val="2009447709"/>
                    </a:ext>
                  </a:extLst>
                </a:gridCol>
                <a:gridCol w="894345">
                  <a:extLst>
                    <a:ext uri="{9D8B030D-6E8A-4147-A177-3AD203B41FA5}">
                      <a16:colId xmlns:a16="http://schemas.microsoft.com/office/drawing/2014/main" val="3943064824"/>
                    </a:ext>
                  </a:extLst>
                </a:gridCol>
                <a:gridCol w="698252">
                  <a:extLst>
                    <a:ext uri="{9D8B030D-6E8A-4147-A177-3AD203B41FA5}">
                      <a16:colId xmlns:a16="http://schemas.microsoft.com/office/drawing/2014/main" val="4206846497"/>
                    </a:ext>
                  </a:extLst>
                </a:gridCol>
              </a:tblGrid>
              <a:tr h="404756">
                <a:tc>
                  <a:txBody>
                    <a:bodyPr/>
                    <a:lstStyle/>
                    <a:p>
                      <a:pPr algn="ctr">
                        <a:lnSpc>
                          <a:spcPct val="107000"/>
                        </a:lnSpc>
                        <a:spcAft>
                          <a:spcPts val="0"/>
                        </a:spcAft>
                      </a:pPr>
                      <a:r>
                        <a:rPr lang="es-MX" sz="1000">
                          <a:effectLst/>
                        </a:rPr>
                        <a:t>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Trayectoria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Estado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Distancia(m)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Tiempo (mim)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060990"/>
                  </a:ext>
                </a:extLst>
              </a:tr>
              <a:tr h="236423">
                <a:tc>
                  <a:txBody>
                    <a:bodyPr/>
                    <a:lstStyle/>
                    <a:p>
                      <a:pPr algn="ctr">
                        <a:lnSpc>
                          <a:spcPct val="107000"/>
                        </a:lnSpc>
                        <a:spcAft>
                          <a:spcPts val="0"/>
                        </a:spcAft>
                      </a:pPr>
                      <a:r>
                        <a:rPr lang="es-MX" sz="10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13 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2452412"/>
                  </a:ext>
                </a:extLst>
              </a:tr>
              <a:tr h="236423">
                <a:tc>
                  <a:txBody>
                    <a:bodyPr/>
                    <a:lstStyle/>
                    <a:p>
                      <a:pPr algn="ctr">
                        <a:lnSpc>
                          <a:spcPct val="107000"/>
                        </a:lnSpc>
                        <a:spcAft>
                          <a:spcPts val="0"/>
                        </a:spcAft>
                      </a:pPr>
                      <a:r>
                        <a:rPr lang="es-MX" sz="10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1 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3439488"/>
                  </a:ext>
                </a:extLst>
              </a:tr>
              <a:tr h="236423">
                <a:tc>
                  <a:txBody>
                    <a:bodyPr/>
                    <a:lstStyle/>
                    <a:p>
                      <a:pPr algn="ctr">
                        <a:lnSpc>
                          <a:spcPct val="107000"/>
                        </a:lnSpc>
                        <a:spcAft>
                          <a:spcPts val="0"/>
                        </a:spcAft>
                      </a:pPr>
                      <a:r>
                        <a:rPr lang="es-MX" sz="10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8s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3745254"/>
                  </a:ext>
                </a:extLst>
              </a:tr>
              <a:tr h="236423">
                <a:tc>
                  <a:txBody>
                    <a:bodyPr/>
                    <a:lstStyle/>
                    <a:p>
                      <a:pPr algn="ctr">
                        <a:lnSpc>
                          <a:spcPct val="107000"/>
                        </a:lnSpc>
                        <a:spcAft>
                          <a:spcPts val="0"/>
                        </a:spcAft>
                      </a:pPr>
                      <a:r>
                        <a:rPr lang="es-MX" sz="10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12s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6176"/>
                  </a:ext>
                </a:extLst>
              </a:tr>
              <a:tr h="236423">
                <a:tc>
                  <a:txBody>
                    <a:bodyPr/>
                    <a:lstStyle/>
                    <a:p>
                      <a:pPr algn="ctr">
                        <a:lnSpc>
                          <a:spcPct val="107000"/>
                        </a:lnSpc>
                        <a:spcAft>
                          <a:spcPts val="0"/>
                        </a:spcAft>
                      </a:pPr>
                      <a:r>
                        <a:rPr lang="es-MX" sz="10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15 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42245"/>
                  </a:ext>
                </a:extLst>
              </a:tr>
              <a:tr h="236423">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8s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2315448"/>
                  </a:ext>
                </a:extLst>
              </a:tr>
              <a:tr h="236423">
                <a:tc>
                  <a:txBody>
                    <a:bodyPr/>
                    <a:lstStyle/>
                    <a:p>
                      <a:pPr algn="ctr">
                        <a:lnSpc>
                          <a:spcPct val="107000"/>
                        </a:lnSpc>
                        <a:spcAft>
                          <a:spcPts val="0"/>
                        </a:spcAft>
                      </a:pPr>
                      <a:r>
                        <a:rPr lang="es-MX" sz="10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20s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5927520"/>
                  </a:ext>
                </a:extLst>
              </a:tr>
              <a:tr h="236423">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recta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35s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0336340"/>
                  </a:ext>
                </a:extLst>
              </a:tr>
              <a:tr h="236423">
                <a:tc>
                  <a:txBody>
                    <a:bodyPr/>
                    <a:lstStyle/>
                    <a:p>
                      <a:pPr algn="ctr">
                        <a:lnSpc>
                          <a:spcPct val="107000"/>
                        </a:lnSpc>
                        <a:spcAft>
                          <a:spcPts val="0"/>
                        </a:spcAft>
                      </a:pPr>
                      <a:r>
                        <a:rPr lang="es-MX" sz="1000">
                          <a:effectLst/>
                        </a:rPr>
                        <a:t>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7s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082792"/>
                  </a:ext>
                </a:extLst>
              </a:tr>
              <a:tr h="236423">
                <a:tc>
                  <a:txBody>
                    <a:bodyPr/>
                    <a:lstStyle/>
                    <a:p>
                      <a:pPr algn="ctr">
                        <a:lnSpc>
                          <a:spcPct val="107000"/>
                        </a:lnSpc>
                        <a:spcAft>
                          <a:spcPts val="0"/>
                        </a:spcAft>
                      </a:pPr>
                      <a:r>
                        <a:rPr lang="es-MX" sz="1000">
                          <a:effectLst/>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incompleta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19s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3137497"/>
                  </a:ext>
                </a:extLst>
              </a:tr>
              <a:tr h="236423">
                <a:tc>
                  <a:txBody>
                    <a:bodyPr/>
                    <a:lstStyle/>
                    <a:p>
                      <a:pPr algn="ctr">
                        <a:lnSpc>
                          <a:spcPct val="107000"/>
                        </a:lnSpc>
                        <a:spcAft>
                          <a:spcPts val="0"/>
                        </a:spcAft>
                      </a:pPr>
                      <a:r>
                        <a:rPr lang="es-MX" sz="1000">
                          <a:effectLst/>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33s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8844692"/>
                  </a:ext>
                </a:extLst>
              </a:tr>
              <a:tr h="236423">
                <a:tc>
                  <a:txBody>
                    <a:bodyPr/>
                    <a:lstStyle/>
                    <a:p>
                      <a:pPr algn="ctr">
                        <a:lnSpc>
                          <a:spcPct val="107000"/>
                        </a:lnSpc>
                        <a:spcAft>
                          <a:spcPts val="0"/>
                        </a:spcAft>
                      </a:pPr>
                      <a:r>
                        <a:rPr lang="es-MX" sz="1000">
                          <a:effectLst/>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completada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58s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5992433"/>
                  </a:ext>
                </a:extLst>
              </a:tr>
              <a:tr h="236423">
                <a:tc>
                  <a:txBody>
                    <a:bodyPr/>
                    <a:lstStyle/>
                    <a:p>
                      <a:pPr algn="ctr">
                        <a:lnSpc>
                          <a:spcPct val="107000"/>
                        </a:lnSpc>
                        <a:spcAft>
                          <a:spcPts val="0"/>
                        </a:spcAft>
                      </a:pPr>
                      <a:r>
                        <a:rPr lang="es-MX" sz="1000">
                          <a:effectLst/>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incompleta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33s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01329"/>
                  </a:ext>
                </a:extLst>
              </a:tr>
              <a:tr h="236423">
                <a:tc>
                  <a:txBody>
                    <a:bodyPr/>
                    <a:lstStyle/>
                    <a:p>
                      <a:pPr algn="ctr">
                        <a:lnSpc>
                          <a:spcPct val="107000"/>
                        </a:lnSpc>
                        <a:spcAft>
                          <a:spcPts val="0"/>
                        </a:spcAft>
                      </a:pPr>
                      <a:r>
                        <a:rPr lang="es-MX" sz="1000">
                          <a:effectLst/>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incompleta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1m 49s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7320071"/>
                  </a:ext>
                </a:extLst>
              </a:tr>
              <a:tr h="236423">
                <a:tc>
                  <a:txBody>
                    <a:bodyPr/>
                    <a:lstStyle/>
                    <a:p>
                      <a:pPr algn="ctr">
                        <a:lnSpc>
                          <a:spcPct val="107000"/>
                        </a:lnSpc>
                        <a:spcAft>
                          <a:spcPts val="0"/>
                        </a:spcAft>
                      </a:pPr>
                      <a:r>
                        <a:rPr lang="es-MX" sz="1000">
                          <a:effectLst/>
                        </a:rPr>
                        <a:t>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giro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MX" sz="1000">
                          <a:effectLst/>
                        </a:rPr>
                        <a:t>incompleta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MX" sz="1000" dirty="0">
                          <a:effectLst/>
                        </a:rPr>
                        <a:t>43s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413736"/>
                  </a:ext>
                </a:extLst>
              </a:tr>
            </a:tbl>
          </a:graphicData>
        </a:graphic>
      </p:graphicFrame>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1171" y="2023707"/>
            <a:ext cx="2615654" cy="4650051"/>
          </a:xfrm>
          <a:prstGeom prst="rect">
            <a:avLst/>
          </a:prstGeom>
        </p:spPr>
      </p:pic>
      <mc:AlternateContent xmlns:mc="http://schemas.openxmlformats.org/markup-compatibility/2006" xmlns:a14="http://schemas.microsoft.com/office/drawing/2010/main">
        <mc:Choice Requires="a14">
          <p:sp>
            <p:nvSpPr>
              <p:cNvPr id="10" name="CuadroTexto 9"/>
              <p:cNvSpPr txBox="1"/>
              <p:nvPr/>
            </p:nvSpPr>
            <p:spPr>
              <a:xfrm>
                <a:off x="4642800" y="2629859"/>
                <a:ext cx="4115614" cy="526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𝑒𝑓𝑖𝑐𝑖𝑒𝑛𝑐𝑖𝑎</m:t>
                      </m:r>
                      <m:r>
                        <a:rPr lang="es-EC" b="0" i="1" smtClean="0">
                          <a:latin typeface="Cambria Math" panose="02040503050406030204" pitchFamily="18" charset="0"/>
                        </a:rPr>
                        <m:t>=</m:t>
                      </m:r>
                      <m:f>
                        <m:fPr>
                          <m:ctrlPr>
                            <a:rPr lang="es-EC" b="0" i="1" smtClean="0">
                              <a:latin typeface="Cambria Math" panose="02040503050406030204" pitchFamily="18" charset="0"/>
                            </a:rPr>
                          </m:ctrlPr>
                        </m:fPr>
                        <m:num>
                          <m:r>
                            <a:rPr lang="es-EC" b="0" i="1" smtClean="0">
                              <a:latin typeface="Cambria Math" panose="02040503050406030204" pitchFamily="18" charset="0"/>
                            </a:rPr>
                            <m:t>𝑣𝑢𝑒𝑙𝑜𝑠</m:t>
                          </m:r>
                          <m:r>
                            <a:rPr lang="es-EC" b="0" i="1" smtClean="0">
                              <a:latin typeface="Cambria Math" panose="02040503050406030204" pitchFamily="18" charset="0"/>
                            </a:rPr>
                            <m:t> </m:t>
                          </m:r>
                          <m:r>
                            <a:rPr lang="es-EC" b="0" i="1" smtClean="0">
                              <a:latin typeface="Cambria Math" panose="02040503050406030204" pitchFamily="18" charset="0"/>
                            </a:rPr>
                            <m:t>𝑐𝑜𝑚𝑝𝑙𝑒𝑡𝑎𝑑𝑜𝑠</m:t>
                          </m:r>
                        </m:num>
                        <m:den>
                          <m:r>
                            <a:rPr lang="es-EC" b="0" i="1" smtClean="0">
                              <a:latin typeface="Cambria Math" panose="02040503050406030204" pitchFamily="18" charset="0"/>
                            </a:rPr>
                            <m:t>𝑣𝑢𝑒𝑙𝑜𝑠</m:t>
                          </m:r>
                          <m:r>
                            <a:rPr lang="es-EC" b="0" i="1" smtClean="0">
                              <a:latin typeface="Cambria Math" panose="02040503050406030204" pitchFamily="18" charset="0"/>
                            </a:rPr>
                            <m:t> </m:t>
                          </m:r>
                          <m:r>
                            <a:rPr lang="es-EC" b="0" i="1" smtClean="0">
                              <a:latin typeface="Cambria Math" panose="02040503050406030204" pitchFamily="18" charset="0"/>
                            </a:rPr>
                            <m:t>𝑟𝑒𝑎𝑙𝑖𝑧𝑎𝑑𝑜𝑠</m:t>
                          </m:r>
                        </m:den>
                      </m:f>
                      <m:r>
                        <a:rPr lang="es-EC" b="0" i="0" smtClean="0">
                          <a:latin typeface="Cambria Math" panose="02040503050406030204" pitchFamily="18" charset="0"/>
                        </a:rPr>
                        <m:t> </m:t>
                      </m:r>
                      <m:r>
                        <a:rPr lang="en-US" b="0" i="0" smtClean="0">
                          <a:latin typeface="Cambria Math" panose="02040503050406030204" pitchFamily="18" charset="0"/>
                        </a:rPr>
                        <m:t>∗100</m:t>
                      </m:r>
                    </m:oMath>
                  </m:oMathPara>
                </a14:m>
                <a:endParaRPr lang="es-EC"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642800" y="2629859"/>
                <a:ext cx="4115614" cy="526041"/>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642800" y="3641943"/>
                <a:ext cx="3434466"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panose="02040503050406030204" pitchFamily="18" charset="0"/>
                        </a:rPr>
                        <m:t>𝑒𝑓𝑖𝑐𝑖𝑒𝑛𝑐𝑖𝑎</m:t>
                      </m:r>
                      <m:r>
                        <a:rPr lang="es-EC" b="0" i="1" smtClean="0">
                          <a:latin typeface="Cambria Math" panose="02040503050406030204" pitchFamily="18" charset="0"/>
                        </a:rPr>
                        <m:t>=</m:t>
                      </m:r>
                      <m:f>
                        <m:fPr>
                          <m:ctrlPr>
                            <a:rPr lang="es-EC"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15</m:t>
                          </m:r>
                        </m:den>
                      </m:f>
                      <m:r>
                        <a:rPr lang="es-EC" b="0" i="0" smtClean="0">
                          <a:latin typeface="Cambria Math" panose="02040503050406030204" pitchFamily="18" charset="0"/>
                        </a:rPr>
                        <m:t> </m:t>
                      </m:r>
                      <m:r>
                        <a:rPr lang="en-US" b="0" i="0" smtClean="0">
                          <a:latin typeface="Cambria Math" panose="02040503050406030204" pitchFamily="18" charset="0"/>
                        </a:rPr>
                        <m:t>∗100=73.33 %</m:t>
                      </m:r>
                    </m:oMath>
                  </m:oMathPara>
                </a14:m>
                <a:endParaRPr lang="es-EC"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642800" y="3641943"/>
                <a:ext cx="3434466" cy="520463"/>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49670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8" name="Rectángulo redondeado 7"/>
          <p:cNvSpPr/>
          <p:nvPr/>
        </p:nvSpPr>
        <p:spPr>
          <a:xfrm>
            <a:off x="3201750" y="1453292"/>
            <a:ext cx="5450930" cy="4961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Trayectoria Rectilínea</a:t>
            </a:r>
            <a:endParaRPr lang="es-EC" b="1" dirty="0">
              <a:solidFill>
                <a:schemeClr val="tx1"/>
              </a:solidFill>
            </a:endParaRPr>
          </a:p>
        </p:txBody>
      </p:sp>
      <p:pic>
        <p:nvPicPr>
          <p:cNvPr id="9" name="Imagen 8" descr="C:\Users\Admini\Dropbox\Tesis\Capitulos\completa\ext_recta.jpg"/>
          <p:cNvPicPr/>
          <p:nvPr/>
        </p:nvPicPr>
        <p:blipFill>
          <a:blip r:embed="rId2">
            <a:extLst>
              <a:ext uri="{28A0092B-C50C-407E-A947-70E740481C1C}">
                <a14:useLocalDpi xmlns:a14="http://schemas.microsoft.com/office/drawing/2010/main" val="0"/>
              </a:ext>
            </a:extLst>
          </a:blip>
          <a:srcRect/>
          <a:stretch>
            <a:fillRect/>
          </a:stretch>
        </p:blipFill>
        <p:spPr bwMode="auto">
          <a:xfrm>
            <a:off x="361182" y="2134347"/>
            <a:ext cx="4906854" cy="4184566"/>
          </a:xfrm>
          <a:prstGeom prst="rect">
            <a:avLst/>
          </a:prstGeom>
          <a:noFill/>
          <a:ln>
            <a:noFill/>
          </a:ln>
        </p:spPr>
      </p:pic>
      <p:pic>
        <p:nvPicPr>
          <p:cNvPr id="10" name="Imagen 9" descr="C:\Users\Admini\Dropbox\Tesis\Capitulos\completa\csp_ext_rect.jpg"/>
          <p:cNvPicPr/>
          <p:nvPr/>
        </p:nvPicPr>
        <p:blipFill>
          <a:blip r:embed="rId3">
            <a:extLst>
              <a:ext uri="{28A0092B-C50C-407E-A947-70E740481C1C}">
                <a14:useLocalDpi xmlns:a14="http://schemas.microsoft.com/office/drawing/2010/main" val="0"/>
              </a:ext>
            </a:extLst>
          </a:blip>
          <a:srcRect/>
          <a:stretch>
            <a:fillRect/>
          </a:stretch>
        </p:blipFill>
        <p:spPr bwMode="auto">
          <a:xfrm>
            <a:off x="5927215" y="2134347"/>
            <a:ext cx="5577848" cy="4184566"/>
          </a:xfrm>
          <a:prstGeom prst="rect">
            <a:avLst/>
          </a:prstGeom>
          <a:noFill/>
          <a:ln>
            <a:noFill/>
          </a:ln>
        </p:spPr>
      </p:pic>
    </p:spTree>
    <p:extLst>
      <p:ext uri="{BB962C8B-B14F-4D97-AF65-F5344CB8AC3E}">
        <p14:creationId xmlns:p14="http://schemas.microsoft.com/office/powerpoint/2010/main" val="2319523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Rectángulo redondeado 6"/>
          <p:cNvSpPr/>
          <p:nvPr/>
        </p:nvSpPr>
        <p:spPr>
          <a:xfrm>
            <a:off x="3201750" y="1453292"/>
            <a:ext cx="5450930" cy="49615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Trayectoria Con Giro</a:t>
            </a:r>
            <a:endParaRPr lang="es-EC" b="1" dirty="0">
              <a:solidFill>
                <a:schemeClr val="tx1"/>
              </a:solidFill>
            </a:endParaRPr>
          </a:p>
        </p:txBody>
      </p:sp>
      <p:pic>
        <p:nvPicPr>
          <p:cNvPr id="8" name="Imagen 7" descr="C:\Users\Admini\Dropbox\Tesis\Capitulos\completa\ext_giro.jpg"/>
          <p:cNvPicPr/>
          <p:nvPr/>
        </p:nvPicPr>
        <p:blipFill>
          <a:blip r:embed="rId2">
            <a:extLst>
              <a:ext uri="{28A0092B-C50C-407E-A947-70E740481C1C}">
                <a14:useLocalDpi xmlns:a14="http://schemas.microsoft.com/office/drawing/2010/main" val="0"/>
              </a:ext>
            </a:extLst>
          </a:blip>
          <a:srcRect/>
          <a:stretch>
            <a:fillRect/>
          </a:stretch>
        </p:blipFill>
        <p:spPr bwMode="auto">
          <a:xfrm>
            <a:off x="467440" y="2134347"/>
            <a:ext cx="5360154" cy="4416578"/>
          </a:xfrm>
          <a:prstGeom prst="rect">
            <a:avLst/>
          </a:prstGeom>
          <a:noFill/>
          <a:ln>
            <a:noFill/>
          </a:ln>
        </p:spPr>
      </p:pic>
      <p:pic>
        <p:nvPicPr>
          <p:cNvPr id="9" name="Imagen 8" descr="C:\Users\Admini\Dropbox\Tesis\Capitulos\completa\csp_ext_giro.jpg"/>
          <p:cNvPicPr/>
          <p:nvPr/>
        </p:nvPicPr>
        <p:blipFill>
          <a:blip r:embed="rId3">
            <a:extLst>
              <a:ext uri="{28A0092B-C50C-407E-A947-70E740481C1C}">
                <a14:useLocalDpi xmlns:a14="http://schemas.microsoft.com/office/drawing/2010/main" val="0"/>
              </a:ext>
            </a:extLst>
          </a:blip>
          <a:srcRect/>
          <a:stretch>
            <a:fillRect/>
          </a:stretch>
        </p:blipFill>
        <p:spPr bwMode="auto">
          <a:xfrm>
            <a:off x="6257632" y="2134347"/>
            <a:ext cx="5274726" cy="4416578"/>
          </a:xfrm>
          <a:prstGeom prst="rect">
            <a:avLst/>
          </a:prstGeom>
          <a:noFill/>
          <a:ln>
            <a:noFill/>
          </a:ln>
        </p:spPr>
      </p:pic>
    </p:spTree>
    <p:extLst>
      <p:ext uri="{BB962C8B-B14F-4D97-AF65-F5344CB8AC3E}">
        <p14:creationId xmlns:p14="http://schemas.microsoft.com/office/powerpoint/2010/main" val="19613821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282042"/>
            <a:ext cx="11327642"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6. Conclusiones y Recomendaciones</a:t>
            </a:r>
            <a:endParaRPr lang="es-EC" sz="1600" dirty="0" smtClean="0">
              <a:latin typeface="Arial" panose="020B0604020202020204" pitchFamily="34" charset="0"/>
              <a:cs typeface="Arial" panose="020B0604020202020204" pitchFamily="34" charset="0"/>
            </a:endParaRPr>
          </a:p>
        </p:txBody>
      </p:sp>
      <p:sp>
        <p:nvSpPr>
          <p:cNvPr id="8" name="CuadroTexto 7"/>
          <p:cNvSpPr txBox="1"/>
          <p:nvPr/>
        </p:nvSpPr>
        <p:spPr>
          <a:xfrm>
            <a:off x="156371" y="1802931"/>
            <a:ext cx="11327642" cy="4401205"/>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6.1  Conclusiones </a:t>
            </a:r>
          </a:p>
          <a:p>
            <a:endParaRPr lang="es-EC" b="1" dirty="0" smtClean="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a:latin typeface="Arial" panose="020B0604020202020204" pitchFamily="34" charset="0"/>
                <a:cs typeface="Arial" panose="020B0604020202020204" pitchFamily="34" charset="0"/>
              </a:rPr>
              <a:t>Se pudo establecer la comunicación entre el dron </a:t>
            </a:r>
            <a:r>
              <a:rPr lang="es-EC" sz="1600" dirty="0" err="1">
                <a:latin typeface="Arial" panose="020B0604020202020204" pitchFamily="34" charset="0"/>
                <a:cs typeface="Arial" panose="020B0604020202020204" pitchFamily="34" charset="0"/>
              </a:rPr>
              <a:t>Bebop</a:t>
            </a:r>
            <a:r>
              <a:rPr lang="es-EC" sz="1600" dirty="0">
                <a:latin typeface="Arial" panose="020B0604020202020204" pitchFamily="34" charset="0"/>
                <a:cs typeface="Arial" panose="020B0604020202020204" pitchFamily="34" charset="0"/>
              </a:rPr>
              <a:t> de </a:t>
            </a:r>
            <a:r>
              <a:rPr lang="es-EC" sz="1600" dirty="0" err="1">
                <a:latin typeface="Arial" panose="020B0604020202020204" pitchFamily="34" charset="0"/>
                <a:cs typeface="Arial" panose="020B0604020202020204" pitchFamily="34" charset="0"/>
              </a:rPr>
              <a:t>parrot</a:t>
            </a:r>
            <a:r>
              <a:rPr lang="es-EC" sz="1600" dirty="0">
                <a:latin typeface="Arial" panose="020B0604020202020204" pitchFamily="34" charset="0"/>
                <a:cs typeface="Arial" panose="020B0604020202020204" pitchFamily="34" charset="0"/>
              </a:rPr>
              <a:t> y el ordenador, gracias al meta sistema operativo ROS y al driver </a:t>
            </a:r>
            <a:r>
              <a:rPr lang="es-EC" sz="1600" dirty="0" err="1">
                <a:latin typeface="Arial" panose="020B0604020202020204" pitchFamily="34" charset="0"/>
                <a:cs typeface="Arial" panose="020B0604020202020204" pitchFamily="34" charset="0"/>
              </a:rPr>
              <a:t>bebop</a:t>
            </a:r>
            <a:r>
              <a:rPr lang="es-EC" sz="1600" dirty="0">
                <a:latin typeface="Arial" panose="020B0604020202020204" pitchFamily="34" charset="0"/>
                <a:cs typeface="Arial" panose="020B0604020202020204" pitchFamily="34" charset="0"/>
              </a:rPr>
              <a:t> </a:t>
            </a:r>
            <a:r>
              <a:rPr lang="es-EC" sz="1600" dirty="0" err="1">
                <a:latin typeface="Arial" panose="020B0604020202020204" pitchFamily="34" charset="0"/>
                <a:cs typeface="Arial" panose="020B0604020202020204" pitchFamily="34" charset="0"/>
              </a:rPr>
              <a:t>autonomy</a:t>
            </a:r>
            <a:r>
              <a:rPr lang="es-EC" sz="1600" dirty="0" smtClean="0">
                <a:latin typeface="Arial" panose="020B0604020202020204" pitchFamily="34" charset="0"/>
                <a:cs typeface="Arial" panose="020B0604020202020204" pitchFamily="34" charset="0"/>
              </a:rPr>
              <a:t>, utilizando la </a:t>
            </a:r>
            <a:r>
              <a:rPr lang="es-EC" sz="1600" dirty="0">
                <a:latin typeface="Arial" panose="020B0604020202020204" pitchFamily="34" charset="0"/>
                <a:cs typeface="Arial" panose="020B0604020202020204" pitchFamily="34" charset="0"/>
              </a:rPr>
              <a:t>documentación que se encuentra en la red, ya que para cada versión del sistema operativo Ubuntu existe una versión de ROS </a:t>
            </a:r>
            <a:r>
              <a:rPr lang="es-EC" sz="1600" dirty="0" smtClean="0">
                <a:latin typeface="Arial" panose="020B0604020202020204" pitchFamily="34" charset="0"/>
                <a:cs typeface="Arial" panose="020B0604020202020204" pitchFamily="34" charset="0"/>
              </a:rPr>
              <a:t>dedicada.</a:t>
            </a:r>
          </a:p>
          <a:p>
            <a:pPr marL="742950" lvl="1" indent="-285750" algn="just">
              <a:buFont typeface="Wingdings" panose="05000000000000000000" pitchFamily="2" charset="2"/>
              <a:buChar char="v"/>
            </a:pPr>
            <a:endParaRPr lang="es-EC" sz="1600" dirty="0" smtClean="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smtClean="0">
                <a:latin typeface="Arial" panose="020B0604020202020204" pitchFamily="34" charset="0"/>
                <a:cs typeface="Arial" panose="020B0604020202020204" pitchFamily="34" charset="0"/>
              </a:rPr>
              <a:t>Debido a los inconvenientes encontrados con sensor GPS y los valores de odometría que posee el dron se opto por </a:t>
            </a:r>
            <a:r>
              <a:rPr lang="es-EC" sz="1600" dirty="0">
                <a:latin typeface="Arial" panose="020B0604020202020204" pitchFamily="34" charset="0"/>
                <a:cs typeface="Arial" panose="020B0604020202020204" pitchFamily="34" charset="0"/>
              </a:rPr>
              <a:t>la utilizar cámara frontal que posee el dron, las características de la cámara como por ejemplo la estabilización de video y el control de la inclinación mediante software la convirtieron en el sensor ideal para el proyecto</a:t>
            </a:r>
            <a:r>
              <a:rPr lang="es-EC" dirty="0" smtClean="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v"/>
            </a:pPr>
            <a:endParaRPr lang="es-EC" dirty="0" smtClean="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smtClean="0">
                <a:latin typeface="Arial" panose="020B0604020202020204" pitchFamily="34" charset="0"/>
                <a:cs typeface="Arial" panose="020B0604020202020204" pitchFamily="34" charset="0"/>
              </a:rPr>
              <a:t>Al utilizar filtros de </a:t>
            </a:r>
            <a:r>
              <a:rPr lang="es-EC" sz="1600" dirty="0" err="1" smtClean="0">
                <a:latin typeface="Arial" panose="020B0604020202020204" pitchFamily="34" charset="0"/>
                <a:cs typeface="Arial" panose="020B0604020202020204" pitchFamily="34" charset="0"/>
              </a:rPr>
              <a:t>Canny</a:t>
            </a:r>
            <a:r>
              <a:rPr lang="es-EC" sz="1600" dirty="0" smtClean="0">
                <a:latin typeface="Arial" panose="020B0604020202020204" pitchFamily="34" charset="0"/>
                <a:cs typeface="Arial" panose="020B0604020202020204" pitchFamily="34" charset="0"/>
              </a:rPr>
              <a:t> y la transformada de </a:t>
            </a:r>
            <a:r>
              <a:rPr lang="es-EC" sz="1600" dirty="0" err="1" smtClean="0">
                <a:latin typeface="Arial" panose="020B0604020202020204" pitchFamily="34" charset="0"/>
                <a:cs typeface="Arial" panose="020B0604020202020204" pitchFamily="34" charset="0"/>
              </a:rPr>
              <a:t>Houg</a:t>
            </a:r>
            <a:r>
              <a:rPr lang="es-EC" sz="1600" dirty="0" smtClean="0">
                <a:latin typeface="Arial" panose="020B0604020202020204" pitchFamily="34" charset="0"/>
                <a:cs typeface="Arial" panose="020B0604020202020204" pitchFamily="34" charset="0"/>
              </a:rPr>
              <a:t> para extraer características de las imágenes se puedo notar que el tiempo de procesamiento era elevado por lo que el video se ralentizaba, por eso en base al trabajo de (</a:t>
            </a:r>
            <a:r>
              <a:rPr lang="es-EC" sz="1600" dirty="0" err="1" smtClean="0">
                <a:latin typeface="Arial" panose="020B0604020202020204" pitchFamily="34" charset="0"/>
                <a:cs typeface="Arial" panose="020B0604020202020204" pitchFamily="34" charset="0"/>
              </a:rPr>
              <a:t>Lavid</a:t>
            </a:r>
            <a:r>
              <a:rPr lang="es-EC" sz="1600" dirty="0" smtClean="0">
                <a:latin typeface="Arial" panose="020B0604020202020204" pitchFamily="34" charset="0"/>
                <a:cs typeface="Arial" panose="020B0604020202020204" pitchFamily="34" charset="0"/>
              </a:rPr>
              <a:t>, 2017) </a:t>
            </a:r>
            <a:r>
              <a:rPr lang="es-EC" sz="1600" dirty="0">
                <a:latin typeface="Arial" panose="020B0604020202020204" pitchFamily="34" charset="0"/>
                <a:cs typeface="Arial" panose="020B0604020202020204" pitchFamily="34" charset="0"/>
              </a:rPr>
              <a:t>herramientas más simples que permitan realizar el cálculo de la pendiente, área y </a:t>
            </a:r>
            <a:r>
              <a:rPr lang="es-EC" sz="1600" dirty="0" err="1">
                <a:latin typeface="Arial" panose="020B0604020202020204" pitchFamily="34" charset="0"/>
                <a:cs typeface="Arial" panose="020B0604020202020204" pitchFamily="34" charset="0"/>
              </a:rPr>
              <a:t>centroide</a:t>
            </a:r>
            <a:r>
              <a:rPr lang="es-EC" sz="1600" dirty="0">
                <a:latin typeface="Arial" panose="020B0604020202020204" pitchFamily="34" charset="0"/>
                <a:cs typeface="Arial" panose="020B0604020202020204" pitchFamily="34" charset="0"/>
              </a:rPr>
              <a:t> de las figuras detectadas, mejorando considerablemente la fluidez del video</a:t>
            </a:r>
            <a:r>
              <a:rPr lang="es-EC" sz="1600" dirty="0" smtClean="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endParaRPr lang="es-EC"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29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923330"/>
          </a:xfrm>
          <a:prstGeom prst="rect">
            <a:avLst/>
          </a:prstGeom>
          <a:noFill/>
        </p:spPr>
        <p:txBody>
          <a:bodyPr wrap="square" rtlCol="0">
            <a:spAutoFit/>
          </a:bodyPr>
          <a:lstStyle/>
          <a:p>
            <a:pPr marL="342900" indent="-342900">
              <a:buAutoNum type="arabicPeriod"/>
            </a:pPr>
            <a:r>
              <a:rPr lang="es-EC" b="1" dirty="0" smtClean="0">
                <a:latin typeface="Arial" panose="020B0604020202020204" pitchFamily="34" charset="0"/>
                <a:cs typeface="Arial" panose="020B0604020202020204" pitchFamily="34" charset="0"/>
              </a:rPr>
              <a:t>INTRODUCCIÓN</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Los UAV o drones tiene varios campos de aplicación como son:</a:t>
            </a:r>
            <a:endParaRPr lang="es-EC" sz="1600" dirty="0">
              <a:latin typeface="Arial" panose="020B0604020202020204" pitchFamily="34" charset="0"/>
              <a:cs typeface="Arial" panose="020B0604020202020204" pitchFamily="34" charset="0"/>
            </a:endParaRPr>
          </a:p>
        </p:txBody>
      </p:sp>
      <p:grpSp>
        <p:nvGrpSpPr>
          <p:cNvPr id="3" name="Grupo 2"/>
          <p:cNvGrpSpPr/>
          <p:nvPr/>
        </p:nvGrpSpPr>
        <p:grpSpPr>
          <a:xfrm>
            <a:off x="6651909" y="2430477"/>
            <a:ext cx="4296600" cy="3742097"/>
            <a:chOff x="6651909" y="2430477"/>
            <a:chExt cx="4296600" cy="3742097"/>
          </a:xfrm>
        </p:grpSpPr>
        <p:pic>
          <p:nvPicPr>
            <p:cNvPr id="1030" name="Picture 6" descr="Resultado de imagen para areas de aplicaciones de dro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1909" y="2926263"/>
              <a:ext cx="4296600" cy="2778102"/>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redondeado 11"/>
            <p:cNvSpPr/>
            <p:nvPr/>
          </p:nvSpPr>
          <p:spPr>
            <a:xfrm>
              <a:off x="7731292" y="2430477"/>
              <a:ext cx="2137835"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AUDIOVISUALES</a:t>
              </a:r>
              <a:endParaRPr lang="es-EC" b="1" dirty="0">
                <a:latin typeface="Arial" panose="020B0604020202020204" pitchFamily="34" charset="0"/>
                <a:cs typeface="Arial" panose="020B0604020202020204" pitchFamily="34" charset="0"/>
              </a:endParaRPr>
            </a:p>
          </p:txBody>
        </p:sp>
        <p:sp>
          <p:nvSpPr>
            <p:cNvPr id="13" name="Rectángulo 12"/>
            <p:cNvSpPr/>
            <p:nvPr/>
          </p:nvSpPr>
          <p:spPr>
            <a:xfrm>
              <a:off x="7875116" y="5834020"/>
              <a:ext cx="1850186"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(dji,2017)</a:t>
              </a:r>
              <a:endParaRPr lang="es-EC" sz="1600" dirty="0">
                <a:latin typeface="Arial" panose="020B0604020202020204" pitchFamily="34" charset="0"/>
                <a:ea typeface="Calibri" panose="020F0502020204030204" pitchFamily="34" charset="0"/>
                <a:cs typeface="Arial" panose="020B0604020202020204" pitchFamily="34" charset="0"/>
              </a:endParaRPr>
            </a:p>
          </p:txBody>
        </p:sp>
      </p:grpSp>
      <p:grpSp>
        <p:nvGrpSpPr>
          <p:cNvPr id="2" name="Grupo 1"/>
          <p:cNvGrpSpPr/>
          <p:nvPr/>
        </p:nvGrpSpPr>
        <p:grpSpPr>
          <a:xfrm>
            <a:off x="619598" y="2430478"/>
            <a:ext cx="4590940" cy="3726729"/>
            <a:chOff x="619598" y="2430478"/>
            <a:chExt cx="4590940" cy="3726729"/>
          </a:xfrm>
        </p:grpSpPr>
        <p:pic>
          <p:nvPicPr>
            <p:cNvPr id="1026" name="Picture 2" descr="Resultado de imagen para areas de aplicaciones de dr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98" y="2926263"/>
              <a:ext cx="4590940" cy="277810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7"/>
            <p:cNvSpPr/>
            <p:nvPr/>
          </p:nvSpPr>
          <p:spPr>
            <a:xfrm>
              <a:off x="1483006" y="2430478"/>
              <a:ext cx="2864124"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MILICIA Y SEGURIDAD</a:t>
              </a:r>
              <a:endParaRPr lang="es-EC" b="1" dirty="0">
                <a:latin typeface="Arial" panose="020B0604020202020204" pitchFamily="34" charset="0"/>
                <a:cs typeface="Arial" panose="020B0604020202020204" pitchFamily="34" charset="0"/>
              </a:endParaRPr>
            </a:p>
          </p:txBody>
        </p:sp>
        <p:sp>
          <p:nvSpPr>
            <p:cNvPr id="14" name="Rectángulo 13"/>
            <p:cNvSpPr/>
            <p:nvPr/>
          </p:nvSpPr>
          <p:spPr>
            <a:xfrm>
              <a:off x="1885779" y="5818653"/>
              <a:ext cx="2058577"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a:t>
              </a:r>
              <a:r>
                <a:rPr lang="es-ES_tradnl" sz="1600" dirty="0" err="1" smtClean="0">
                  <a:latin typeface="Arial" panose="020B0604020202020204" pitchFamily="34" charset="0"/>
                  <a:ea typeface="Calibri" panose="020F0502020204030204" pitchFamily="34" charset="0"/>
                  <a:cs typeface="Arial" panose="020B0604020202020204" pitchFamily="34" charset="0"/>
                </a:rPr>
                <a:t>pinterest</a:t>
              </a:r>
              <a:r>
                <a:rPr lang="es-ES_tradnl" sz="1600" dirty="0" smtClean="0">
                  <a:latin typeface="Arial" panose="020B0604020202020204" pitchFamily="34" charset="0"/>
                  <a:ea typeface="Calibri" panose="020F0502020204030204" pitchFamily="34" charset="0"/>
                  <a:cs typeface="Arial" panose="020B0604020202020204" pitchFamily="34" charset="0"/>
                </a:rPr>
                <a:t>”)</a:t>
              </a:r>
              <a:endParaRPr lang="es-EC" sz="1600" dirty="0">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69292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802931"/>
            <a:ext cx="11327642" cy="5078313"/>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6.1  Conclusiones </a:t>
            </a:r>
          </a:p>
          <a:p>
            <a:endParaRPr lang="es-EC" b="1" dirty="0" smtClean="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smtClean="0">
                <a:latin typeface="Arial" panose="020B0604020202020204" pitchFamily="34" charset="0"/>
                <a:cs typeface="Arial" panose="020B0604020202020204" pitchFamily="34" charset="0"/>
              </a:rPr>
              <a:t>La implementación de los controladores difusos se lo realizo con el </a:t>
            </a:r>
            <a:r>
              <a:rPr lang="es-EC" sz="1600" dirty="0" err="1" smtClean="0">
                <a:latin typeface="Arial" panose="020B0604020202020204" pitchFamily="34" charset="0"/>
                <a:cs typeface="Arial" panose="020B0604020202020204" pitchFamily="34" charset="0"/>
              </a:rPr>
              <a:t>toolbox</a:t>
            </a:r>
            <a:r>
              <a:rPr lang="es-EC" sz="1600" dirty="0" smtClean="0">
                <a:latin typeface="Arial" panose="020B0604020202020204" pitchFamily="34" charset="0"/>
                <a:cs typeface="Arial" panose="020B0604020202020204" pitchFamily="34" charset="0"/>
              </a:rPr>
              <a:t> </a:t>
            </a:r>
            <a:r>
              <a:rPr lang="es-EC" sz="1600" dirty="0" err="1" smtClean="0">
                <a:latin typeface="Arial" panose="020B0604020202020204" pitchFamily="34" charset="0"/>
                <a:cs typeface="Arial" panose="020B0604020202020204" pitchFamily="34" charset="0"/>
              </a:rPr>
              <a:t>Fuzzy</a:t>
            </a:r>
            <a:r>
              <a:rPr lang="es-EC" sz="1600" dirty="0" smtClean="0">
                <a:latin typeface="Arial" panose="020B0604020202020204" pitchFamily="34" charset="0"/>
                <a:cs typeface="Arial" panose="020B0604020202020204" pitchFamily="34" charset="0"/>
              </a:rPr>
              <a:t> </a:t>
            </a:r>
            <a:r>
              <a:rPr lang="es-EC" sz="1600" dirty="0" err="1" smtClean="0">
                <a:latin typeface="Arial" panose="020B0604020202020204" pitchFamily="34" charset="0"/>
                <a:cs typeface="Arial" panose="020B0604020202020204" pitchFamily="34" charset="0"/>
              </a:rPr>
              <a:t>Logic</a:t>
            </a:r>
            <a:r>
              <a:rPr lang="es-EC" sz="1600" dirty="0" smtClean="0">
                <a:latin typeface="Arial" panose="020B0604020202020204" pitchFamily="34" charset="0"/>
                <a:cs typeface="Arial" panose="020B0604020202020204" pitchFamily="34" charset="0"/>
              </a:rPr>
              <a:t> </a:t>
            </a:r>
            <a:r>
              <a:rPr lang="es-EC" sz="1600" dirty="0" err="1" smtClean="0">
                <a:latin typeface="Arial" panose="020B0604020202020204" pitchFamily="34" charset="0"/>
                <a:cs typeface="Arial" panose="020B0604020202020204" pitchFamily="34" charset="0"/>
              </a:rPr>
              <a:t>Designer</a:t>
            </a:r>
            <a:r>
              <a:rPr lang="es-EC" sz="1600" dirty="0" smtClean="0">
                <a:latin typeface="Arial" panose="020B0604020202020204" pitchFamily="34" charset="0"/>
                <a:cs typeface="Arial" panose="020B0604020202020204" pitchFamily="34" charset="0"/>
              </a:rPr>
              <a:t> de Matlab en su versión 2016b,  para la </a:t>
            </a:r>
            <a:r>
              <a:rPr lang="es-EC" sz="1600" dirty="0" err="1" smtClean="0">
                <a:latin typeface="Arial" panose="020B0604020202020204" pitchFamily="34" charset="0"/>
                <a:cs typeface="Arial" panose="020B0604020202020204" pitchFamily="34" charset="0"/>
              </a:rPr>
              <a:t>varaible</a:t>
            </a:r>
            <a:r>
              <a:rPr lang="es-EC" sz="1600" dirty="0" smtClean="0">
                <a:latin typeface="Arial" panose="020B0604020202020204" pitchFamily="34" charset="0"/>
                <a:cs typeface="Arial" panose="020B0604020202020204" pitchFamily="34" charset="0"/>
              </a:rPr>
              <a:t> Roll se implementaron los controladores </a:t>
            </a:r>
            <a:r>
              <a:rPr lang="es-EC" sz="1600" dirty="0" err="1" smtClean="0">
                <a:latin typeface="Arial" panose="020B0604020202020204" pitchFamily="34" charset="0"/>
                <a:cs typeface="Arial" panose="020B0604020202020204" pitchFamily="34" charset="0"/>
              </a:rPr>
              <a:t>Fuzzy</a:t>
            </a:r>
            <a:r>
              <a:rPr lang="es-EC" sz="1600" dirty="0" smtClean="0">
                <a:latin typeface="Arial" panose="020B0604020202020204" pitchFamily="34" charset="0"/>
                <a:cs typeface="Arial" panose="020B0604020202020204" pitchFamily="34" charset="0"/>
              </a:rPr>
              <a:t> PD y </a:t>
            </a:r>
            <a:r>
              <a:rPr lang="es-EC" sz="1600" dirty="0" err="1" smtClean="0">
                <a:latin typeface="Arial" panose="020B0604020202020204" pitchFamily="34" charset="0"/>
                <a:cs typeface="Arial" panose="020B0604020202020204" pitchFamily="34" charset="0"/>
              </a:rPr>
              <a:t>Fuzzy</a:t>
            </a:r>
            <a:r>
              <a:rPr lang="es-EC" sz="1600" dirty="0" smtClean="0">
                <a:latin typeface="Arial" panose="020B0604020202020204" pitchFamily="34" charset="0"/>
                <a:cs typeface="Arial" panose="020B0604020202020204" pitchFamily="34" charset="0"/>
              </a:rPr>
              <a:t> PI, </a:t>
            </a:r>
            <a:r>
              <a:rPr lang="es-EC" sz="1600" dirty="0" err="1" smtClean="0">
                <a:latin typeface="Arial" panose="020B0604020202020204" pitchFamily="34" charset="0"/>
                <a:cs typeface="Arial" panose="020B0604020202020204" pitchFamily="34" charset="0"/>
              </a:rPr>
              <a:t>obteniendomejores</a:t>
            </a:r>
            <a:r>
              <a:rPr lang="es-EC" sz="1600" dirty="0" smtClean="0">
                <a:latin typeface="Arial" panose="020B0604020202020204" pitchFamily="34" charset="0"/>
                <a:cs typeface="Arial" panose="020B0604020202020204" pitchFamily="34" charset="0"/>
              </a:rPr>
              <a:t> resultados con el controlador </a:t>
            </a:r>
            <a:r>
              <a:rPr lang="es-EC" sz="1600" dirty="0" err="1" smtClean="0">
                <a:latin typeface="Arial" panose="020B0604020202020204" pitchFamily="34" charset="0"/>
                <a:cs typeface="Arial" panose="020B0604020202020204" pitchFamily="34" charset="0"/>
              </a:rPr>
              <a:t>Fuzzy</a:t>
            </a:r>
            <a:r>
              <a:rPr lang="es-EC" sz="1600" dirty="0" smtClean="0">
                <a:latin typeface="Arial" panose="020B0604020202020204" pitchFamily="34" charset="0"/>
                <a:cs typeface="Arial" panose="020B0604020202020204" pitchFamily="34" charset="0"/>
              </a:rPr>
              <a:t> PD, lo cal concuerda con el trabajo de </a:t>
            </a:r>
            <a:r>
              <a:rPr lang="es-MX" sz="1600" dirty="0">
                <a:latin typeface="Arial" panose="020B0604020202020204" pitchFamily="34" charset="0"/>
                <a:cs typeface="Arial" panose="020B0604020202020204" pitchFamily="34" charset="0"/>
              </a:rPr>
              <a:t>(</a:t>
            </a:r>
            <a:r>
              <a:rPr lang="es-MX" sz="1600" dirty="0" err="1">
                <a:latin typeface="Arial" panose="020B0604020202020204" pitchFamily="34" charset="0"/>
                <a:cs typeface="Arial" panose="020B0604020202020204" pitchFamily="34" charset="0"/>
              </a:rPr>
              <a:t>Hongwei</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Gao</a:t>
            </a:r>
            <a:r>
              <a:rPr lang="es-MX" sz="1600" dirty="0">
                <a:latin typeface="Arial" panose="020B0604020202020204" pitchFamily="34" charset="0"/>
                <a:cs typeface="Arial" panose="020B0604020202020204" pitchFamily="34" charset="0"/>
              </a:rPr>
              <a:t>, 2015)</a:t>
            </a:r>
            <a:r>
              <a:rPr lang="es-EC" sz="1600" dirty="0">
                <a:latin typeface="Arial" panose="020B0604020202020204" pitchFamily="34" charset="0"/>
                <a:cs typeface="Arial" panose="020B0604020202020204" pitchFamily="34" charset="0"/>
              </a:rPr>
              <a:t> que sugiere que el controlador </a:t>
            </a:r>
            <a:r>
              <a:rPr lang="es-EC" sz="1600" dirty="0" err="1">
                <a:latin typeface="Arial" panose="020B0604020202020204" pitchFamily="34" charset="0"/>
                <a:cs typeface="Arial" panose="020B0604020202020204" pitchFamily="34" charset="0"/>
              </a:rPr>
              <a:t>fuzzy</a:t>
            </a:r>
            <a:r>
              <a:rPr lang="es-EC" sz="1600" dirty="0">
                <a:latin typeface="Arial" panose="020B0604020202020204" pitchFamily="34" charset="0"/>
                <a:cs typeface="Arial" panose="020B0604020202020204" pitchFamily="34" charset="0"/>
              </a:rPr>
              <a:t> PD es superior en cuanto al tiempo de respuesta y </a:t>
            </a:r>
            <a:r>
              <a:rPr lang="es-EC" sz="1600" dirty="0" smtClean="0">
                <a:latin typeface="Arial" panose="020B0604020202020204" pitchFamily="34" charset="0"/>
                <a:cs typeface="Arial" panose="020B0604020202020204" pitchFamily="34" charset="0"/>
              </a:rPr>
              <a:t>estabilización. Para la variable </a:t>
            </a:r>
            <a:r>
              <a:rPr lang="es-EC" sz="1600" dirty="0" err="1" smtClean="0">
                <a:latin typeface="Arial" panose="020B0604020202020204" pitchFamily="34" charset="0"/>
                <a:cs typeface="Arial" panose="020B0604020202020204" pitchFamily="34" charset="0"/>
              </a:rPr>
              <a:t>Yaw</a:t>
            </a:r>
            <a:r>
              <a:rPr lang="es-EC" sz="1600" dirty="0" smtClean="0">
                <a:latin typeface="Arial" panose="020B0604020202020204" pitchFamily="34" charset="0"/>
                <a:cs typeface="Arial" panose="020B0604020202020204" pitchFamily="34" charset="0"/>
              </a:rPr>
              <a:t> también se implementaron los controladores </a:t>
            </a:r>
            <a:r>
              <a:rPr lang="es-EC" sz="1600" dirty="0" err="1" smtClean="0">
                <a:latin typeface="Arial" panose="020B0604020202020204" pitchFamily="34" charset="0"/>
                <a:cs typeface="Arial" panose="020B0604020202020204" pitchFamily="34" charset="0"/>
              </a:rPr>
              <a:t>fuzzy</a:t>
            </a:r>
            <a:r>
              <a:rPr lang="es-EC" sz="1600" dirty="0" smtClean="0">
                <a:latin typeface="Arial" panose="020B0604020202020204" pitchFamily="34" charset="0"/>
                <a:cs typeface="Arial" panose="020B0604020202020204" pitchFamily="34" charset="0"/>
              </a:rPr>
              <a:t> PI y PD</a:t>
            </a:r>
            <a:r>
              <a:rPr lang="es-EC" sz="1600" dirty="0">
                <a:latin typeface="Arial" panose="020B0604020202020204" pitchFamily="34" charset="0"/>
                <a:cs typeface="Arial" panose="020B0604020202020204" pitchFamily="34" charset="0"/>
              </a:rPr>
              <a:t>, </a:t>
            </a:r>
            <a:r>
              <a:rPr lang="es-EC" sz="1600" dirty="0" smtClean="0">
                <a:latin typeface="Arial" panose="020B0604020202020204" pitchFamily="34" charset="0"/>
                <a:cs typeface="Arial" panose="020B0604020202020204" pitchFamily="34" charset="0"/>
              </a:rPr>
              <a:t>en </a:t>
            </a:r>
            <a:r>
              <a:rPr lang="es-EC" sz="1600" dirty="0">
                <a:latin typeface="Arial" panose="020B0604020202020204" pitchFamily="34" charset="0"/>
                <a:cs typeface="Arial" panose="020B0604020202020204" pitchFamily="34" charset="0"/>
              </a:rPr>
              <a:t>las pruebas de funcionamiento no se obtuvieron los resultados esperados con respecto al giro del dron, debido a que el dron empezó a girar sobre su propio eje de manera errática, con lo cual se optó por implementar un controlador </a:t>
            </a:r>
            <a:r>
              <a:rPr lang="es-EC" sz="1600" dirty="0" err="1">
                <a:latin typeface="Arial" panose="020B0604020202020204" pitchFamily="34" charset="0"/>
                <a:cs typeface="Arial" panose="020B0604020202020204" pitchFamily="34" charset="0"/>
              </a:rPr>
              <a:t>fuzzy</a:t>
            </a:r>
            <a:r>
              <a:rPr lang="es-EC" sz="1600" dirty="0">
                <a:latin typeface="Arial" panose="020B0604020202020204" pitchFamily="34" charset="0"/>
                <a:cs typeface="Arial" panose="020B0604020202020204" pitchFamily="34" charset="0"/>
              </a:rPr>
              <a:t> proporcional obteniendo mejores resultados al tratar de mantener a la imagen vertical.</a:t>
            </a:r>
            <a:endParaRPr lang="es-EC" sz="1600" dirty="0" smtClean="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a:latin typeface="Arial" panose="020B0604020202020204" pitchFamily="34" charset="0"/>
                <a:cs typeface="Arial" panose="020B0604020202020204" pitchFamily="34" charset="0"/>
              </a:rPr>
              <a:t>Realizando varios vuelos con el dron utilizando el modo manual se pudo determinar las velocidades máximas para cada variable de control, siendo estas 0.3 para roll, 0.2 para </a:t>
            </a:r>
            <a:r>
              <a:rPr lang="es-EC" sz="1600" dirty="0" err="1">
                <a:latin typeface="Arial" panose="020B0604020202020204" pitchFamily="34" charset="0"/>
                <a:cs typeface="Arial" panose="020B0604020202020204" pitchFamily="34" charset="0"/>
              </a:rPr>
              <a:t>yaw</a:t>
            </a:r>
            <a:r>
              <a:rPr lang="es-EC" sz="1600" dirty="0">
                <a:latin typeface="Arial" panose="020B0604020202020204" pitchFamily="34" charset="0"/>
                <a:cs typeface="Arial" panose="020B0604020202020204" pitchFamily="34" charset="0"/>
              </a:rPr>
              <a:t> y 0.3 para pitch, con estos valores se pudo apreciar que la detección y fluidez del video son óptimas para realizar el seguimiento de la trayectoria.</a:t>
            </a: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MX" sz="1600" dirty="0">
                <a:latin typeface="Arial" panose="020B0604020202020204" pitchFamily="34" charset="0"/>
                <a:cs typeface="Arial" panose="020B0604020202020204" pitchFamily="34" charset="0"/>
              </a:rPr>
              <a:t>Con los resultados de las pruebas realizadas en interiores y exteriores, podemos observar que el tiempo de realización de una trayectoria en interiores es menor al tiempo empleado para trayectorias en exteriores, esto se puede deber a la presencia de perturbaciones como pueden ser las ráfagas de viento, y la influencia de la luz natural, la cual en las pruebas en exteriores nos dio algunos falsos positivos en la detección de la figura</a:t>
            </a:r>
            <a:endParaRPr lang="es-EC"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endParaRPr lang="es-EC"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25432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156371" y="1802931"/>
            <a:ext cx="11327642" cy="4185761"/>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6.2  Recomendaciones</a:t>
            </a:r>
          </a:p>
          <a:p>
            <a:pPr marL="742950" lvl="1" indent="-285750" algn="just">
              <a:buFont typeface="Wingdings" panose="05000000000000000000" pitchFamily="2" charset="2"/>
              <a:buChar char="v"/>
            </a:pPr>
            <a:r>
              <a:rPr lang="es-EC" sz="1600" dirty="0">
                <a:latin typeface="Arial" panose="020B0604020202020204" pitchFamily="34" charset="0"/>
                <a:cs typeface="Arial" panose="020B0604020202020204" pitchFamily="34" charset="0"/>
              </a:rPr>
              <a:t>Para la realización de este proyecto se recomienda la utilización de ROS, junto con el driver </a:t>
            </a:r>
            <a:r>
              <a:rPr lang="es-EC" sz="1600" dirty="0" err="1">
                <a:latin typeface="Arial" panose="020B0604020202020204" pitchFamily="34" charset="0"/>
                <a:cs typeface="Arial" panose="020B0604020202020204" pitchFamily="34" charset="0"/>
              </a:rPr>
              <a:t>bebop</a:t>
            </a:r>
            <a:r>
              <a:rPr lang="es-EC" sz="1600" dirty="0">
                <a:latin typeface="Arial" panose="020B0604020202020204" pitchFamily="34" charset="0"/>
                <a:cs typeface="Arial" panose="020B0604020202020204" pitchFamily="34" charset="0"/>
              </a:rPr>
              <a:t> </a:t>
            </a:r>
            <a:r>
              <a:rPr lang="es-EC" sz="1600" dirty="0" err="1">
                <a:latin typeface="Arial" panose="020B0604020202020204" pitchFamily="34" charset="0"/>
                <a:cs typeface="Arial" panose="020B0604020202020204" pitchFamily="34" charset="0"/>
              </a:rPr>
              <a:t>autonomy</a:t>
            </a:r>
            <a:r>
              <a:rPr lang="es-EC" sz="1600" dirty="0">
                <a:latin typeface="Arial" panose="020B0604020202020204" pitchFamily="34" charset="0"/>
                <a:cs typeface="Arial" panose="020B0604020202020204" pitchFamily="34" charset="0"/>
              </a:rPr>
              <a:t>, estos se encargan de realizar la comunicación con el dron, y de igual manera se recomienda el uso de </a:t>
            </a:r>
            <a:r>
              <a:rPr lang="es-EC" sz="1600" dirty="0" smtClean="0">
                <a:latin typeface="Arial" panose="020B0604020202020204" pitchFamily="34" charset="0"/>
                <a:cs typeface="Arial" panose="020B0604020202020204" pitchFamily="34" charset="0"/>
              </a:rPr>
              <a:t>Matlab</a:t>
            </a: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a:latin typeface="Arial" panose="020B0604020202020204" pitchFamily="34" charset="0"/>
                <a:cs typeface="Arial" panose="020B0604020202020204" pitchFamily="34" charset="0"/>
              </a:rPr>
              <a:t>Al momento de realizar vuelos en interiores es recomendable el uso de las protecciones PPE del dron, ya que estas ayudaran a proteger la integridad física del dron y también de los usuarios en caso de alguna </a:t>
            </a:r>
            <a:r>
              <a:rPr lang="es-EC" sz="1600" dirty="0" smtClean="0">
                <a:latin typeface="Arial" panose="020B0604020202020204" pitchFamily="34" charset="0"/>
                <a:cs typeface="Arial" panose="020B0604020202020204" pitchFamily="34" charset="0"/>
              </a:rPr>
              <a:t>colisión.</a:t>
            </a:r>
          </a:p>
          <a:p>
            <a:pPr marL="742950" lvl="1" indent="-285750" algn="just">
              <a:buFont typeface="Wingdings" panose="05000000000000000000" pitchFamily="2" charset="2"/>
              <a:buChar char="v"/>
            </a:pPr>
            <a:endParaRPr lang="es-EC"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smtClean="0">
                <a:latin typeface="Arial" panose="020B0604020202020204" pitchFamily="34" charset="0"/>
                <a:cs typeface="Arial" panose="020B0604020202020204" pitchFamily="34" charset="0"/>
              </a:rPr>
              <a:t>Con </a:t>
            </a:r>
            <a:r>
              <a:rPr lang="es-EC" sz="1600" dirty="0">
                <a:latin typeface="Arial" panose="020B0604020202020204" pitchFamily="34" charset="0"/>
                <a:cs typeface="Arial" panose="020B0604020202020204" pitchFamily="34" charset="0"/>
              </a:rPr>
              <a:t>el fin de alargar el tiempo de vuelo del dron se imprimieron en 3D bases para adaptar baterías li-</a:t>
            </a:r>
            <a:r>
              <a:rPr lang="es-EC" sz="1600" dirty="0" err="1">
                <a:latin typeface="Arial" panose="020B0604020202020204" pitchFamily="34" charset="0"/>
                <a:cs typeface="Arial" panose="020B0604020202020204" pitchFamily="34" charset="0"/>
              </a:rPr>
              <a:t>po</a:t>
            </a:r>
            <a:r>
              <a:rPr lang="es-EC" sz="1600" dirty="0">
                <a:latin typeface="Arial" panose="020B0604020202020204" pitchFamily="34" charset="0"/>
                <a:cs typeface="Arial" panose="020B0604020202020204" pitchFamily="34" charset="0"/>
              </a:rPr>
              <a:t>, es recomendable conseguir baterías que tengan el mismo peso que las originales, con el fin de no comprometer la aerodinámica del dron y esto no afecte en el vuelo</a:t>
            </a:r>
            <a:r>
              <a:rPr lang="es-EC" sz="1600" dirty="0" smtClean="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v"/>
            </a:pPr>
            <a:r>
              <a:rPr lang="es-EC" sz="1600" dirty="0">
                <a:latin typeface="Arial" panose="020B0604020202020204" pitchFamily="34" charset="0"/>
                <a:cs typeface="Arial" panose="020B0604020202020204" pitchFamily="34" charset="0"/>
              </a:rPr>
              <a:t>Es recomendable realizar las pruebas en lugares que tengan una muy buena iluminación artificial o natural con el fin de que el proceso del reconocimiento del camino sea el más óptimo y no se den paso a la detección de falsos positivos o a una detección ineficiente.</a:t>
            </a:r>
          </a:p>
          <a:p>
            <a:pPr marL="742950" lvl="1" indent="-285750" algn="just">
              <a:buFont typeface="Wingdings" panose="05000000000000000000" pitchFamily="2" charset="2"/>
              <a:buChar char="v"/>
            </a:pPr>
            <a:endParaRPr lang="es-EC" sz="16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v"/>
            </a:pPr>
            <a:endParaRPr lang="es-EC"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772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2" name="Rectángulo 1"/>
          <p:cNvSpPr/>
          <p:nvPr/>
        </p:nvSpPr>
        <p:spPr>
          <a:xfrm>
            <a:off x="3440701" y="2549675"/>
            <a:ext cx="4973356" cy="1446550"/>
          </a:xfrm>
          <a:prstGeom prst="rect">
            <a:avLst/>
          </a:prstGeom>
          <a:noFill/>
        </p:spPr>
        <p:txBody>
          <a:bodyPr wrap="square" lIns="91440" tIns="45720" rIns="91440" bIns="45720">
            <a:spAutoFit/>
          </a:bodyPr>
          <a:lstStyle/>
          <a:p>
            <a:pPr algn="ctr"/>
            <a:r>
              <a:rPr lang="es-ES" sz="8800" b="1" i="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GRACIAS</a:t>
            </a:r>
            <a:endParaRPr lang="es-ES" sz="88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Picture 5" descr="http://mercadotecnia.espe.edu.ec/wp-content/uploads/tmp/LOGO-PRINCIPAL-ESPE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851" y="5277505"/>
            <a:ext cx="3983057" cy="102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l="30313" t="24242" r="38976"/>
          <a:stretch>
            <a:fillRect/>
          </a:stretch>
        </p:blipFill>
        <p:spPr bwMode="auto">
          <a:xfrm>
            <a:off x="9945859" y="4893834"/>
            <a:ext cx="1806404" cy="190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49" y="4893834"/>
            <a:ext cx="1865826" cy="176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05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grpSp>
        <p:nvGrpSpPr>
          <p:cNvPr id="3" name="Grupo 2"/>
          <p:cNvGrpSpPr/>
          <p:nvPr/>
        </p:nvGrpSpPr>
        <p:grpSpPr>
          <a:xfrm>
            <a:off x="6053682" y="1463361"/>
            <a:ext cx="4730324" cy="3816628"/>
            <a:chOff x="6053682" y="1463361"/>
            <a:chExt cx="4730324" cy="3816628"/>
          </a:xfrm>
        </p:grpSpPr>
        <p:sp>
          <p:nvSpPr>
            <p:cNvPr id="8" name="Rectángulo redondeado 7"/>
            <p:cNvSpPr/>
            <p:nvPr/>
          </p:nvSpPr>
          <p:spPr>
            <a:xfrm>
              <a:off x="6986782" y="1463361"/>
              <a:ext cx="2864124"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ENCOMIENDAS</a:t>
              </a:r>
              <a:endParaRPr lang="es-EC" b="1" dirty="0">
                <a:latin typeface="Arial" panose="020B0604020202020204" pitchFamily="34" charset="0"/>
                <a:cs typeface="Arial" panose="020B0604020202020204" pitchFamily="34" charset="0"/>
              </a:endParaRPr>
            </a:p>
          </p:txBody>
        </p:sp>
        <p:pic>
          <p:nvPicPr>
            <p:cNvPr id="2052"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682" y="2024458"/>
              <a:ext cx="4730324" cy="2722011"/>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p:cNvSpPr/>
            <p:nvPr/>
          </p:nvSpPr>
          <p:spPr>
            <a:xfrm>
              <a:off x="7463293" y="4941435"/>
              <a:ext cx="2055371"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(DHL,2017)</a:t>
              </a:r>
              <a:endParaRPr lang="es-EC" sz="1600" dirty="0">
                <a:latin typeface="Arial" panose="020B0604020202020204" pitchFamily="34" charset="0"/>
                <a:ea typeface="Calibri" panose="020F0502020204030204" pitchFamily="34" charset="0"/>
                <a:cs typeface="Arial" panose="020B0604020202020204" pitchFamily="34" charset="0"/>
              </a:endParaRPr>
            </a:p>
          </p:txBody>
        </p:sp>
      </p:grpSp>
      <p:grpSp>
        <p:nvGrpSpPr>
          <p:cNvPr id="2" name="Grupo 1"/>
          <p:cNvGrpSpPr/>
          <p:nvPr/>
        </p:nvGrpSpPr>
        <p:grpSpPr>
          <a:xfrm>
            <a:off x="530886" y="1463362"/>
            <a:ext cx="4607494" cy="3847404"/>
            <a:chOff x="530886" y="1463362"/>
            <a:chExt cx="4607494" cy="3847404"/>
          </a:xfrm>
        </p:grpSpPr>
        <p:sp>
          <p:nvSpPr>
            <p:cNvPr id="7" name="Rectángulo redondeado 6"/>
            <p:cNvSpPr/>
            <p:nvPr/>
          </p:nvSpPr>
          <p:spPr>
            <a:xfrm>
              <a:off x="1402573" y="1463362"/>
              <a:ext cx="2864124"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AGRICULTURA</a:t>
              </a:r>
              <a:endParaRPr lang="es-EC" b="1" dirty="0">
                <a:latin typeface="Arial" panose="020B0604020202020204" pitchFamily="34" charset="0"/>
                <a:cs typeface="Arial" panose="020B0604020202020204" pitchFamily="34" charset="0"/>
              </a:endParaRPr>
            </a:p>
          </p:txBody>
        </p:sp>
        <p:sp>
          <p:nvSpPr>
            <p:cNvPr id="10" name="Rectángulo 9"/>
            <p:cNvSpPr/>
            <p:nvPr/>
          </p:nvSpPr>
          <p:spPr>
            <a:xfrm>
              <a:off x="1879082" y="4972212"/>
              <a:ext cx="2676502"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(“STARDRONES”)</a:t>
              </a:r>
              <a:endParaRPr lang="es-EC" sz="1600" dirty="0">
                <a:latin typeface="Arial" panose="020B0604020202020204" pitchFamily="34" charset="0"/>
                <a:ea typeface="Calibri" panose="020F0502020204030204" pitchFamily="34" charset="0"/>
                <a:cs typeface="Arial" panose="020B0604020202020204" pitchFamily="34" charset="0"/>
              </a:endParaRPr>
            </a:p>
          </p:txBody>
        </p:sp>
        <p:pic>
          <p:nvPicPr>
            <p:cNvPr id="2054" name="Picture 6" descr="http://stardrones.es/wp-content/uploads/2016/12/aplicacion-de-drones-en-la-agricultura-stardron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86" y="2024458"/>
              <a:ext cx="4607494" cy="27220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880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grpSp>
        <p:nvGrpSpPr>
          <p:cNvPr id="2" name="Grupo 1"/>
          <p:cNvGrpSpPr/>
          <p:nvPr/>
        </p:nvGrpSpPr>
        <p:grpSpPr>
          <a:xfrm>
            <a:off x="1777193" y="1852959"/>
            <a:ext cx="8135187" cy="3163628"/>
            <a:chOff x="1777193" y="1852959"/>
            <a:chExt cx="8135187" cy="3163628"/>
          </a:xfrm>
        </p:grpSpPr>
        <p:sp>
          <p:nvSpPr>
            <p:cNvPr id="7" name="Rectángulo redondeado 6"/>
            <p:cNvSpPr/>
            <p:nvPr/>
          </p:nvSpPr>
          <p:spPr>
            <a:xfrm>
              <a:off x="4494833" y="1852959"/>
              <a:ext cx="2864124" cy="366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latin typeface="Arial" panose="020B0604020202020204" pitchFamily="34" charset="0"/>
                  <a:cs typeface="Arial" panose="020B0604020202020204" pitchFamily="34" charset="0"/>
                </a:rPr>
                <a:t>OCIO Y LÚDICO</a:t>
              </a:r>
              <a:endParaRPr lang="es-EC" b="1" dirty="0">
                <a:latin typeface="Arial" panose="020B0604020202020204" pitchFamily="34" charset="0"/>
                <a:cs typeface="Arial" panose="020B0604020202020204" pitchFamily="34" charset="0"/>
              </a:endParaRPr>
            </a:p>
          </p:txBody>
        </p:sp>
        <p:sp>
          <p:nvSpPr>
            <p:cNvPr id="9" name="Rectángulo 8"/>
            <p:cNvSpPr/>
            <p:nvPr/>
          </p:nvSpPr>
          <p:spPr>
            <a:xfrm>
              <a:off x="7521597" y="4678033"/>
              <a:ext cx="2390783"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(Walkera,2018)</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
          <p:nvSpPr>
            <p:cNvPr id="10" name="Rectángulo 9"/>
            <p:cNvSpPr/>
            <p:nvPr/>
          </p:nvSpPr>
          <p:spPr>
            <a:xfrm>
              <a:off x="2187575" y="4508756"/>
              <a:ext cx="2206053"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(Parrot,2018)</a:t>
              </a:r>
              <a:endParaRPr lang="es-EC" sz="1600" dirty="0">
                <a:latin typeface="Arial" panose="020B0604020202020204" pitchFamily="34" charset="0"/>
                <a:ea typeface="Calibri" panose="020F0502020204030204" pitchFamily="34" charset="0"/>
                <a:cs typeface="Arial" panose="020B0604020202020204" pitchFamily="34" charset="0"/>
              </a:endParaRPr>
            </a:p>
          </p:txBody>
        </p:sp>
        <p:pic>
          <p:nvPicPr>
            <p:cNvPr id="11" name="Imagen 10" descr="packaging 3"/>
            <p:cNvPicPr/>
            <p:nvPr/>
          </p:nvPicPr>
          <p:blipFill rotWithShape="1">
            <a:blip r:embed="rId3">
              <a:extLst>
                <a:ext uri="{28A0092B-C50C-407E-A947-70E740481C1C}">
                  <a14:useLocalDpi xmlns:a14="http://schemas.microsoft.com/office/drawing/2010/main" val="0"/>
                </a:ext>
              </a:extLst>
            </a:blip>
            <a:srcRect l="41236" r="8395" b="24226"/>
            <a:stretch/>
          </p:blipFill>
          <p:spPr bwMode="auto">
            <a:xfrm>
              <a:off x="1777193" y="2219090"/>
              <a:ext cx="3026818" cy="2289666"/>
            </a:xfrm>
            <a:prstGeom prst="rect">
              <a:avLst/>
            </a:prstGeom>
            <a:noFill/>
            <a:ln>
              <a:noFill/>
            </a:ln>
            <a:extLst>
              <a:ext uri="{53640926-AAD7-44D8-BBD7-CCE9431645EC}">
                <a14:shadowObscured xmlns:a14="http://schemas.microsoft.com/office/drawing/2010/main"/>
              </a:ext>
            </a:extLst>
          </p:spPr>
        </p:pic>
        <p:pic>
          <p:nvPicPr>
            <p:cNvPr id="3074" name="Picture 2" descr="Resultado de imagen para walkera runn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4450" y="2219090"/>
              <a:ext cx="2289666" cy="22896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2033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382137" y="1378424"/>
            <a:ext cx="11327642" cy="923330"/>
          </a:xfrm>
          <a:prstGeom prst="rect">
            <a:avLst/>
          </a:prstGeom>
          <a:noFill/>
        </p:spPr>
        <p:txBody>
          <a:bodyPr wrap="square" rtlCol="0">
            <a:spAutoFit/>
          </a:bodyPr>
          <a:lstStyle/>
          <a:p>
            <a:pPr marL="342900" indent="-342900">
              <a:buAutoNum type="arabicPeriod"/>
            </a:pPr>
            <a:r>
              <a:rPr lang="es-EC" b="1" dirty="0" smtClean="0">
                <a:latin typeface="Arial" panose="020B0604020202020204" pitchFamily="34" charset="0"/>
                <a:cs typeface="Arial" panose="020B0604020202020204" pitchFamily="34" charset="0"/>
              </a:rPr>
              <a:t>INTRODUCCIÓN (cont.)</a:t>
            </a:r>
          </a:p>
          <a:p>
            <a:endParaRPr lang="es-EC" b="1" dirty="0" smtClean="0">
              <a:latin typeface="Arial" panose="020B0604020202020204" pitchFamily="34" charset="0"/>
              <a:cs typeface="Arial" panose="020B0604020202020204" pitchFamily="34" charset="0"/>
            </a:endParaRPr>
          </a:p>
          <a:p>
            <a:r>
              <a:rPr lang="es-EC" sz="1600" dirty="0" smtClean="0">
                <a:latin typeface="Arial" panose="020B0604020202020204" pitchFamily="34" charset="0"/>
                <a:cs typeface="Arial" panose="020B0604020202020204" pitchFamily="34" charset="0"/>
              </a:rPr>
              <a:t>Sistemas de Control de Vuelo:</a:t>
            </a:r>
            <a:endParaRPr lang="es-EC" sz="16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204" y="1378424"/>
            <a:ext cx="6515100" cy="5324475"/>
          </a:xfrm>
          <a:prstGeom prst="rect">
            <a:avLst/>
          </a:prstGeom>
        </p:spPr>
      </p:pic>
      <p:sp>
        <p:nvSpPr>
          <p:cNvPr id="8" name="Flecha derecha 7"/>
          <p:cNvSpPr/>
          <p:nvPr/>
        </p:nvSpPr>
        <p:spPr>
          <a:xfrm>
            <a:off x="2711841" y="3194647"/>
            <a:ext cx="1322363"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6188727" y="6474374"/>
            <a:ext cx="2396810" cy="338554"/>
          </a:xfrm>
          <a:prstGeom prst="rect">
            <a:avLst/>
          </a:prstGeom>
        </p:spPr>
        <p:txBody>
          <a:bodyPr wrap="none">
            <a:spAutoFit/>
          </a:bodyPr>
          <a:lstStyle/>
          <a:p>
            <a:r>
              <a:rPr lang="es-ES_tradnl" sz="1600" dirty="0">
                <a:latin typeface="Arial" panose="020B0604020202020204" pitchFamily="34" charset="0"/>
                <a:ea typeface="Calibri" panose="020F0502020204030204" pitchFamily="34" charset="0"/>
                <a:cs typeface="Arial" panose="020B0604020202020204" pitchFamily="34" charset="0"/>
              </a:rPr>
              <a:t>Fuente:  </a:t>
            </a:r>
            <a:r>
              <a:rPr lang="es-ES_tradnl" sz="1600" dirty="0" smtClean="0">
                <a:latin typeface="Arial" panose="020B0604020202020204" pitchFamily="34" charset="0"/>
                <a:ea typeface="Calibri" panose="020F0502020204030204" pitchFamily="34" charset="0"/>
                <a:cs typeface="Arial" panose="020B0604020202020204" pitchFamily="34" charset="0"/>
              </a:rPr>
              <a:t>(Kendoul,2012)</a:t>
            </a:r>
            <a:endParaRPr lang="es-EC"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49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7" name="CuadroTexto 6"/>
          <p:cNvSpPr txBox="1"/>
          <p:nvPr/>
        </p:nvSpPr>
        <p:spPr>
          <a:xfrm>
            <a:off x="265553" y="1268395"/>
            <a:ext cx="11327642" cy="1754326"/>
          </a:xfrm>
          <a:prstGeom prst="rect">
            <a:avLst/>
          </a:prstGeom>
          <a:noFill/>
        </p:spPr>
        <p:txBody>
          <a:bodyPr wrap="square" rtlCol="0">
            <a:spAutoFit/>
          </a:bodyPr>
          <a:lstStyle/>
          <a:p>
            <a:pPr marL="342900" indent="-342900">
              <a:buAutoNum type="arabicPeriod"/>
            </a:pPr>
            <a:r>
              <a:rPr lang="es-EC" b="1" dirty="0" smtClean="0">
                <a:latin typeface="Arial" panose="020B0604020202020204" pitchFamily="34" charset="0"/>
                <a:cs typeface="Arial" panose="020B0604020202020204" pitchFamily="34" charset="0"/>
              </a:rPr>
              <a:t>Introducción (cont.)</a:t>
            </a:r>
          </a:p>
          <a:p>
            <a:endParaRPr lang="es-EC" b="1" dirty="0" smtClean="0">
              <a:latin typeface="Arial" panose="020B0604020202020204" pitchFamily="34" charset="0"/>
              <a:cs typeface="Arial" panose="020B0604020202020204" pitchFamily="34" charset="0"/>
            </a:endParaRPr>
          </a:p>
          <a:p>
            <a:r>
              <a:rPr lang="es-EC" b="1" dirty="0" smtClean="0">
                <a:latin typeface="Arial" panose="020B0604020202020204" pitchFamily="34" charset="0"/>
                <a:cs typeface="Arial" panose="020B0604020202020204" pitchFamily="34" charset="0"/>
              </a:rPr>
              <a:t>Lógica Difusa</a:t>
            </a:r>
          </a:p>
          <a:p>
            <a:endParaRPr lang="es-EC" b="1" dirty="0" smtClean="0">
              <a:latin typeface="Arial" panose="020B0604020202020204" pitchFamily="34" charset="0"/>
              <a:cs typeface="Arial" panose="020B0604020202020204" pitchFamily="34" charset="0"/>
            </a:endParaRPr>
          </a:p>
          <a:p>
            <a:r>
              <a:rPr lang="es-EC" dirty="0" smtClean="0">
                <a:latin typeface="Arial" panose="020B0604020202020204" pitchFamily="34" charset="0"/>
                <a:cs typeface="Arial" panose="020B0604020202020204" pitchFamily="34" charset="0"/>
              </a:rPr>
              <a:t>Existen varios trabajos de investigación relacionados al uso de la lógica difusa para realizar el control de vuelo de un drone como son: </a:t>
            </a:r>
          </a:p>
        </p:txBody>
      </p:sp>
      <p:graphicFrame>
        <p:nvGraphicFramePr>
          <p:cNvPr id="3" name="Diagrama 2"/>
          <p:cNvGraphicFramePr/>
          <p:nvPr>
            <p:extLst>
              <p:ext uri="{D42A27DB-BD31-4B8C-83A1-F6EECF244321}">
                <p14:modId xmlns:p14="http://schemas.microsoft.com/office/powerpoint/2010/main" val="3970645156"/>
              </p:ext>
            </p:extLst>
          </p:nvPr>
        </p:nvGraphicFramePr>
        <p:xfrm>
          <a:off x="1332365" y="2966715"/>
          <a:ext cx="9194018" cy="2030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085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66626" y="0"/>
            <a:ext cx="12358626" cy="1268395"/>
            <a:chOff x="-166626" y="0"/>
            <a:chExt cx="12358626" cy="1268395"/>
          </a:xfrm>
        </p:grpSpPr>
        <p:sp>
          <p:nvSpPr>
            <p:cNvPr id="5" name="Rectángulo 4"/>
            <p:cNvSpPr/>
            <p:nvPr/>
          </p:nvSpPr>
          <p:spPr>
            <a:xfrm>
              <a:off x="0" y="0"/>
              <a:ext cx="12192000" cy="1064525"/>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50"/>
            <p:cNvSpPr txBox="1">
              <a:spLocks noChangeArrowheads="1"/>
            </p:cNvSpPr>
            <p:nvPr/>
          </p:nvSpPr>
          <p:spPr bwMode="auto">
            <a:xfrm>
              <a:off x="-166626" y="13647"/>
              <a:ext cx="12192000" cy="125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a:r>
                <a:rPr lang="es-EC" sz="2400" b="1" cap="none" dirty="0" smtClean="0"/>
                <a:t>“SEGUIMIENTO DE TRAYECTORIAS PARA UN CUADRICÓPTERO PARROT BASADO EN UN CONTROLADOR DIFUSO”</a:t>
              </a:r>
              <a:endParaRPr lang="es-ES" altLang="en-US" sz="2400" b="1" dirty="0"/>
            </a:p>
          </p:txBody>
        </p:sp>
      </p:grpSp>
      <p:sp>
        <p:nvSpPr>
          <p:cNvPr id="2" name="CuadroTexto 1"/>
          <p:cNvSpPr txBox="1"/>
          <p:nvPr/>
        </p:nvSpPr>
        <p:spPr>
          <a:xfrm>
            <a:off x="614149" y="1473958"/>
            <a:ext cx="10590663" cy="4247317"/>
          </a:xfrm>
          <a:prstGeom prst="rect">
            <a:avLst/>
          </a:prstGeom>
          <a:noFill/>
        </p:spPr>
        <p:txBody>
          <a:bodyPr wrap="square" rtlCol="0">
            <a:spAutoFit/>
          </a:bodyPr>
          <a:lstStyle/>
          <a:p>
            <a:pPr marL="285750" indent="-285750">
              <a:buFont typeface="Wingdings" panose="05000000000000000000" pitchFamily="2" charset="2"/>
              <a:buChar char="v"/>
            </a:pPr>
            <a:r>
              <a:rPr lang="es-EC" b="1" dirty="0">
                <a:latin typeface="Arial" panose="020B0604020202020204" pitchFamily="34" charset="0"/>
                <a:cs typeface="Arial" panose="020B0604020202020204" pitchFamily="34" charset="0"/>
              </a:rPr>
              <a:t>Objetivo </a:t>
            </a:r>
            <a:r>
              <a:rPr lang="es-EC" b="1" dirty="0" smtClean="0">
                <a:latin typeface="Arial" panose="020B0604020202020204" pitchFamily="34" charset="0"/>
                <a:cs typeface="Arial" panose="020B0604020202020204" pitchFamily="34" charset="0"/>
              </a:rPr>
              <a:t>General</a:t>
            </a:r>
          </a:p>
          <a:p>
            <a:endParaRPr lang="es-EC" b="1" dirty="0">
              <a:latin typeface="Arial" panose="020B0604020202020204" pitchFamily="34" charset="0"/>
              <a:cs typeface="Arial" panose="020B0604020202020204" pitchFamily="34" charset="0"/>
            </a:endParaRPr>
          </a:p>
          <a:p>
            <a:pPr lvl="0"/>
            <a:r>
              <a:rPr lang="es-EC" dirty="0" smtClean="0">
                <a:latin typeface="Arial" panose="020B0604020202020204" pitchFamily="34" charset="0"/>
                <a:cs typeface="Arial" panose="020B0604020202020204" pitchFamily="34" charset="0"/>
              </a:rPr>
              <a:t>	Desarrollar </a:t>
            </a:r>
            <a:r>
              <a:rPr lang="es-EC" dirty="0">
                <a:latin typeface="Arial" panose="020B0604020202020204" pitchFamily="34" charset="0"/>
                <a:cs typeface="Arial" panose="020B0604020202020204" pitchFamily="34" charset="0"/>
              </a:rPr>
              <a:t>un sistema para el seguimiento de una trayectoria basado en lógica difusa para el </a:t>
            </a:r>
            <a:r>
              <a:rPr lang="es-EC" dirty="0" smtClean="0">
                <a:latin typeface="Arial" panose="020B0604020202020204" pitchFamily="34" charset="0"/>
                <a:cs typeface="Arial" panose="020B0604020202020204" pitchFamily="34" charset="0"/>
              </a:rPr>
              <a:t>	UAV </a:t>
            </a:r>
            <a:r>
              <a:rPr lang="es-EC" dirty="0">
                <a:latin typeface="Arial" panose="020B0604020202020204" pitchFamily="34" charset="0"/>
                <a:cs typeface="Arial" panose="020B0604020202020204" pitchFamily="34" charset="0"/>
              </a:rPr>
              <a:t>tipo </a:t>
            </a:r>
            <a:r>
              <a:rPr lang="es-EC" dirty="0" err="1">
                <a:latin typeface="Arial" panose="020B0604020202020204" pitchFamily="34" charset="0"/>
                <a:cs typeface="Arial" panose="020B0604020202020204" pitchFamily="34" charset="0"/>
              </a:rPr>
              <a:t>cuadricóptero</a:t>
            </a:r>
            <a:r>
              <a:rPr lang="es-EC" dirty="0">
                <a:latin typeface="Arial" panose="020B0604020202020204" pitchFamily="34" charset="0"/>
                <a:cs typeface="Arial" panose="020B0604020202020204" pitchFamily="34" charset="0"/>
              </a:rPr>
              <a:t> de </a:t>
            </a:r>
            <a:r>
              <a:rPr lang="es-EC" dirty="0" err="1">
                <a:latin typeface="Arial" panose="020B0604020202020204" pitchFamily="34" charset="0"/>
                <a:cs typeface="Arial" panose="020B0604020202020204" pitchFamily="34" charset="0"/>
              </a:rPr>
              <a:t>Parrot</a:t>
            </a:r>
            <a:r>
              <a:rPr lang="es-EC" dirty="0" smtClean="0">
                <a:latin typeface="Arial" panose="020B0604020202020204" pitchFamily="34" charset="0"/>
                <a:cs typeface="Arial" panose="020B0604020202020204" pitchFamily="34" charset="0"/>
              </a:rPr>
              <a:t>.</a:t>
            </a:r>
          </a:p>
          <a:p>
            <a:pPr lvl="0"/>
            <a:endParaRPr lang="es-EC"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C" b="1" dirty="0" smtClean="0">
                <a:latin typeface="Arial" panose="020B0604020202020204" pitchFamily="34" charset="0"/>
                <a:cs typeface="Arial" panose="020B0604020202020204" pitchFamily="34" charset="0"/>
              </a:rPr>
              <a:t>Objetivos Específicos</a:t>
            </a:r>
          </a:p>
          <a:p>
            <a:pPr marL="285750" indent="-285750">
              <a:buFont typeface="Wingdings" panose="05000000000000000000" pitchFamily="2" charset="2"/>
              <a:buChar char="v"/>
            </a:pPr>
            <a:endParaRPr lang="es-EC" b="1" dirty="0">
              <a:latin typeface="Arial" panose="020B0604020202020204" pitchFamily="34" charset="0"/>
              <a:cs typeface="Arial" panose="020B0604020202020204" pitchFamily="34" charset="0"/>
            </a:endParaRPr>
          </a:p>
          <a:p>
            <a:pPr marL="800100" lvl="1" indent="-342900">
              <a:buFont typeface="+mj-lt"/>
              <a:buAutoNum type="arabicPeriod"/>
            </a:pPr>
            <a:r>
              <a:rPr lang="es-EC" dirty="0">
                <a:latin typeface="Arial" panose="020B0604020202020204" pitchFamily="34" charset="0"/>
                <a:cs typeface="Arial" panose="020B0604020202020204" pitchFamily="34" charset="0"/>
              </a:rPr>
              <a:t>Implementar un sistema de comunicación entre el vehículo aéreo no tripulado y el </a:t>
            </a:r>
            <a:r>
              <a:rPr lang="es-EC" dirty="0" smtClean="0">
                <a:latin typeface="Arial" panose="020B0604020202020204" pitchFamily="34" charset="0"/>
                <a:cs typeface="Arial" panose="020B0604020202020204" pitchFamily="34" charset="0"/>
              </a:rPr>
              <a:t>ordenador, basándose </a:t>
            </a:r>
            <a:r>
              <a:rPr lang="es-EC" dirty="0">
                <a:latin typeface="Arial" panose="020B0604020202020204" pitchFamily="34" charset="0"/>
                <a:cs typeface="Arial" panose="020B0604020202020204" pitchFamily="34" charset="0"/>
              </a:rPr>
              <a:t>en la plataforma ROS.</a:t>
            </a:r>
          </a:p>
          <a:p>
            <a:pPr marL="800100" lvl="1" indent="-342900">
              <a:buFont typeface="+mj-lt"/>
              <a:buAutoNum type="arabicPeriod"/>
            </a:pPr>
            <a:r>
              <a:rPr lang="es-EC" dirty="0">
                <a:latin typeface="Arial" panose="020B0604020202020204" pitchFamily="34" charset="0"/>
                <a:cs typeface="Arial" panose="020B0604020202020204" pitchFamily="34" charset="0"/>
              </a:rPr>
              <a:t>Identificar las variables de interés dentro del UAV para realizar el controlador difuso.</a:t>
            </a:r>
          </a:p>
          <a:p>
            <a:pPr marL="800100" lvl="1" indent="-342900">
              <a:buFont typeface="+mj-lt"/>
              <a:buAutoNum type="arabicPeriod"/>
            </a:pPr>
            <a:r>
              <a:rPr lang="es-EC" dirty="0">
                <a:latin typeface="Arial" panose="020B0604020202020204" pitchFamily="34" charset="0"/>
                <a:cs typeface="Arial" panose="020B0604020202020204" pitchFamily="34" charset="0"/>
              </a:rPr>
              <a:t>Desarrollar el controlador basado en lógica difusa para realizar el seguimiento de la trayectoria. </a:t>
            </a:r>
          </a:p>
          <a:p>
            <a:pPr marL="800100" lvl="1" indent="-342900">
              <a:buFont typeface="+mj-lt"/>
              <a:buAutoNum type="arabicPeriod"/>
            </a:pPr>
            <a:r>
              <a:rPr lang="es-EC" dirty="0">
                <a:latin typeface="Arial" panose="020B0604020202020204" pitchFamily="34" charset="0"/>
                <a:cs typeface="Arial" panose="020B0604020202020204" pitchFamily="34" charset="0"/>
              </a:rPr>
              <a:t>Diseñar la interfaz HMI que permita realizar la visualización y monitoreo del proyecto.</a:t>
            </a:r>
          </a:p>
          <a:p>
            <a:r>
              <a:rPr lang="es-EC" dirty="0"/>
              <a:t> </a:t>
            </a:r>
          </a:p>
          <a:p>
            <a:endParaRPr lang="es-EC" dirty="0"/>
          </a:p>
        </p:txBody>
      </p:sp>
    </p:spTree>
    <p:extLst>
      <p:ext uri="{BB962C8B-B14F-4D97-AF65-F5344CB8AC3E}">
        <p14:creationId xmlns:p14="http://schemas.microsoft.com/office/powerpoint/2010/main" val="166019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2988</Words>
  <Application>Microsoft Office PowerPoint</Application>
  <PresentationFormat>Panorámica</PresentationFormat>
  <Paragraphs>539</Paragraphs>
  <Slides>42</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42</vt:i4>
      </vt:variant>
    </vt:vector>
  </HeadingPairs>
  <TitlesOfParts>
    <vt:vector size="51" baseType="lpstr">
      <vt:lpstr>Arial</vt:lpstr>
      <vt:lpstr>Calibri</vt:lpstr>
      <vt:lpstr>Calibri Light</vt:lpstr>
      <vt:lpstr>Cambria Math</vt:lpstr>
      <vt:lpstr>Inconsolata</vt:lpstr>
      <vt:lpstr>inherit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Didier Heredia</dc:creator>
  <cp:lastModifiedBy>Didier Heredia</cp:lastModifiedBy>
  <cp:revision>69</cp:revision>
  <dcterms:created xsi:type="dcterms:W3CDTF">2018-08-15T21:54:05Z</dcterms:created>
  <dcterms:modified xsi:type="dcterms:W3CDTF">2018-08-22T22:08:28Z</dcterms:modified>
</cp:coreProperties>
</file>