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Default Extension="png" ContentType="image/png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jp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jp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447" y="1273373"/>
            <a:ext cx="9030181" cy="5539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447" y="1273373"/>
            <a:ext cx="9030181" cy="5539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447" y="1273373"/>
            <a:ext cx="9030181" cy="5539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441721"/>
            <a:ext cx="10058273" cy="6888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0985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6365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6332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2098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046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487560"/>
            <a:ext cx="10058273" cy="717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6240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" y="114300"/>
            <a:ext cx="10058273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2018-08-28T13:19:32Z</dcterms:created>
  <dcterms:modified xsi:type="dcterms:W3CDTF">2018-08-28T13:19:32Z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2018-08-28T00:00:00Z</vt:filetime>
  </property>
  <property fmtid="{D5CDD505-2E9C-101B-9397-08002B2CF9AE}" pid="3" name="LastSaved">
    <vt:filetime>2018-08-28T00:00:00Z</vt:filetime>
  </property>
</Properties>
</file>