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3"/>
  </p:notesMasterIdLst>
  <p:sldIdLst>
    <p:sldId id="257" r:id="rId2"/>
    <p:sldId id="258" r:id="rId3"/>
    <p:sldId id="354" r:id="rId4"/>
    <p:sldId id="316" r:id="rId5"/>
    <p:sldId id="259" r:id="rId6"/>
    <p:sldId id="336" r:id="rId7"/>
    <p:sldId id="318" r:id="rId8"/>
    <p:sldId id="319" r:id="rId9"/>
    <p:sldId id="322" r:id="rId10"/>
    <p:sldId id="324" r:id="rId11"/>
    <p:sldId id="337" r:id="rId12"/>
    <p:sldId id="323" r:id="rId13"/>
    <p:sldId id="352" r:id="rId14"/>
    <p:sldId id="261" r:id="rId15"/>
    <p:sldId id="349" r:id="rId16"/>
    <p:sldId id="321" r:id="rId17"/>
    <p:sldId id="338" r:id="rId18"/>
    <p:sldId id="356" r:id="rId19"/>
    <p:sldId id="267" r:id="rId20"/>
    <p:sldId id="340" r:id="rId21"/>
    <p:sldId id="351" r:id="rId22"/>
    <p:sldId id="339" r:id="rId23"/>
    <p:sldId id="350" r:id="rId24"/>
    <p:sldId id="355" r:id="rId25"/>
    <p:sldId id="341" r:id="rId26"/>
    <p:sldId id="333" r:id="rId27"/>
    <p:sldId id="287" r:id="rId28"/>
    <p:sldId id="304" r:id="rId29"/>
    <p:sldId id="305" r:id="rId30"/>
    <p:sldId id="342" r:id="rId31"/>
    <p:sldId id="288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1B3CD2A-BA12-4D6E-9D0F-282D67F179FB}">
          <p14:sldIdLst>
            <p14:sldId id="257"/>
            <p14:sldId id="258"/>
            <p14:sldId id="354"/>
            <p14:sldId id="316"/>
            <p14:sldId id="259"/>
            <p14:sldId id="336"/>
            <p14:sldId id="318"/>
            <p14:sldId id="319"/>
            <p14:sldId id="322"/>
            <p14:sldId id="324"/>
            <p14:sldId id="337"/>
            <p14:sldId id="323"/>
            <p14:sldId id="352"/>
            <p14:sldId id="261"/>
            <p14:sldId id="349"/>
            <p14:sldId id="321"/>
            <p14:sldId id="338"/>
            <p14:sldId id="356"/>
            <p14:sldId id="267"/>
            <p14:sldId id="340"/>
            <p14:sldId id="351"/>
            <p14:sldId id="339"/>
            <p14:sldId id="350"/>
            <p14:sldId id="355"/>
            <p14:sldId id="341"/>
          </p14:sldIdLst>
        </p14:section>
        <p14:section name="Sección sin título" id="{1DB1F912-5E25-45EC-9206-74916342A974}">
          <p14:sldIdLst>
            <p14:sldId id="333"/>
            <p14:sldId id="287"/>
            <p14:sldId id="304"/>
            <p14:sldId id="305"/>
            <p14:sldId id="342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66"/>
    <a:srgbClr val="FFFF99"/>
    <a:srgbClr val="CCFFCC"/>
    <a:srgbClr val="CC6600"/>
    <a:srgbClr val="996633"/>
    <a:srgbClr val="FF9933"/>
    <a:srgbClr val="FF9900"/>
    <a:srgbClr val="FFC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50800" dist="50800" dir="5400000" sx="60000" sy="60000" algn="ctr" rotWithShape="0">
                    <a:srgbClr val="92D050"/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200" b="1" dirty="0">
                <a:solidFill>
                  <a:schemeClr val="bg1"/>
                </a:solidFill>
                <a:effectLst>
                  <a:outerShdw blurRad="50800" dist="50800" dir="5400000" sx="60000" sy="60000" algn="ctr" rotWithShape="0">
                    <a:srgbClr val="92D050"/>
                  </a:outerShdw>
                </a:effectLst>
              </a:rPr>
              <a:t>Recuento total de colonias coliformes fecales en UFC/g.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50800" dist="50800" dir="5400000" sx="60000" sy="60000" algn="ctr" rotWithShape="0">
                    <a:srgbClr val="92D050"/>
                  </a:outerShdw>
                </a:effectLst>
                <a:latin typeface="+mn-lt"/>
                <a:ea typeface="+mn-ea"/>
                <a:cs typeface="+mn-cs"/>
              </a:defRPr>
            </a:pPr>
            <a:endParaRPr lang="es-EC" sz="1000" dirty="0">
              <a:effectLst>
                <a:outerShdw blurRad="50800" dist="50800" dir="5400000" sx="60000" sy="60000" algn="ctr" rotWithShape="0">
                  <a:srgbClr val="92D050"/>
                </a:outerShdw>
              </a:effectLst>
            </a:endParaRPr>
          </a:p>
        </c:rich>
      </c:tx>
      <c:layout>
        <c:manualLayout>
          <c:xMode val="edge"/>
          <c:yMode val="edge"/>
          <c:x val="7.8967072242914271E-2"/>
          <c:y val="6.3229832120041589E-3"/>
        </c:manualLayout>
      </c:layout>
      <c:overlay val="0"/>
      <c:spPr>
        <a:solidFill>
          <a:srgbClr val="00B050"/>
        </a:solidFill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5534019785989"/>
          <c:y val="0.1532039464194862"/>
          <c:w val="0.8106747425802544"/>
          <c:h val="0.743307800564620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179487179487105E-2"/>
                  <c:y val="0.19318663969876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Hoja1!$D$5</c:f>
              <c:numCache>
                <c:formatCode>General</c:formatCode>
                <c:ptCount val="1"/>
                <c:pt idx="0">
                  <c:v>11640</c:v>
                </c:pt>
              </c:numCache>
            </c:numRef>
          </c:val>
          <c:shape val="cylinder"/>
        </c:ser>
        <c:ser>
          <c:idx val="1"/>
          <c:order val="1"/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15384615384615E-2"/>
                  <c:y val="-6.8995228463845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Hoja1!$F$5</c:f>
              <c:numCache>
                <c:formatCode>General</c:formatCode>
                <c:ptCount val="1"/>
                <c:pt idx="0">
                  <c:v>2000000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3819000"/>
        <c:axId val="463822920"/>
        <c:axId val="420082992"/>
      </c:bar3DChart>
      <c:catAx>
        <c:axId val="46381900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 dirty="0">
                    <a:solidFill>
                      <a:schemeClr val="bg1"/>
                    </a:solidFill>
                  </a:rPr>
                  <a:t>Muestra de 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 dirty="0">
                    <a:solidFill>
                      <a:schemeClr val="bg1"/>
                    </a:solidFill>
                  </a:rPr>
                  <a:t>Compost</a:t>
                </a:r>
              </a:p>
            </c:rich>
          </c:tx>
          <c:layout>
            <c:manualLayout>
              <c:xMode val="edge"/>
              <c:yMode val="edge"/>
              <c:x val="0.38493486775691499"/>
              <c:y val="0.89201296023756094"/>
            </c:manualLayout>
          </c:layout>
          <c:overlay val="0"/>
          <c:spPr>
            <a:solidFill>
              <a:srgbClr val="0070C0"/>
            </a:solidFill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63822920"/>
        <c:crossesAt val="20000"/>
        <c:auto val="1"/>
        <c:lblAlgn val="ctr"/>
        <c:lblOffset val="100"/>
        <c:noMultiLvlLbl val="0"/>
      </c:catAx>
      <c:valAx>
        <c:axId val="46382292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00B050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 b="1" i="0" u="none" strike="noStrike" baseline="0" dirty="0">
                    <a:effectLst/>
                  </a:rPr>
                  <a:t>Número de UFC/g </a:t>
                </a:r>
                <a:endParaRPr lang="es-EC" sz="1400" b="1" dirty="0"/>
              </a:p>
            </c:rich>
          </c:tx>
          <c:layout>
            <c:manualLayout>
              <c:xMode val="edge"/>
              <c:yMode val="edge"/>
              <c:x val="0"/>
              <c:y val="0.45639096999667494"/>
            </c:manualLayout>
          </c:layout>
          <c:overlay val="0"/>
          <c:spPr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63819000"/>
        <c:crosses val="autoZero"/>
        <c:crossBetween val="between"/>
      </c:valAx>
      <c:serAx>
        <c:axId val="4200829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 dirty="0">
                    <a:solidFill>
                      <a:schemeClr val="bg1"/>
                    </a:solidFill>
                  </a:rPr>
                  <a:t>Norma</a:t>
                </a:r>
                <a:r>
                  <a:rPr lang="es-EC" b="1" baseline="0" dirty="0">
                    <a:solidFill>
                      <a:schemeClr val="bg1"/>
                    </a:solidFill>
                  </a:rPr>
                  <a:t> EPA, 2003</a:t>
                </a:r>
                <a:endParaRPr lang="es-EC" b="1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68910074702200685"/>
              <c:y val="0.57764924021041897"/>
            </c:manualLayout>
          </c:layout>
          <c:overlay val="0"/>
          <c:spPr>
            <a:solidFill>
              <a:srgbClr val="00B050"/>
            </a:solidFill>
            <a:ln>
              <a:noFill/>
            </a:ln>
            <a:effectLst/>
          </c:spPr>
        </c:title>
        <c:majorTickMark val="none"/>
        <c:minorTickMark val="none"/>
        <c:tickLblPos val="nextTo"/>
        <c:crossAx val="463822920"/>
        <c:crossesAt val="20000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12C8C-7EF1-426F-B4FA-F7518C412B5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AD44B48-E6CD-4A5C-8E0A-B56D80C2B36E}">
      <dgm:prSet custT="1"/>
      <dgm:spPr/>
      <dgm:t>
        <a:bodyPr/>
        <a:lstStyle/>
        <a:p>
          <a:r>
            <a:rPr lang="es-EC" sz="1600" dirty="0" smtClean="0"/>
            <a:t>Desde la antigüedad, en Jerusalén, los desechos orgánicos se   quemaban, produciéndose compostaje</a:t>
          </a:r>
          <a:endParaRPr lang="es-EC" sz="1600" dirty="0"/>
        </a:p>
      </dgm:t>
    </dgm:pt>
    <dgm:pt modelId="{05F17EFE-7E5E-4104-AFDD-D0DFDFD82D11}" type="parTrans" cxnId="{6D21F172-720F-4787-9F2B-C15414A2D74C}">
      <dgm:prSet/>
      <dgm:spPr/>
      <dgm:t>
        <a:bodyPr/>
        <a:lstStyle/>
        <a:p>
          <a:endParaRPr lang="es-EC"/>
        </a:p>
      </dgm:t>
    </dgm:pt>
    <dgm:pt modelId="{F599E013-9A81-48A9-9377-93AB3BCCEF00}" type="sibTrans" cxnId="{6D21F172-720F-4787-9F2B-C15414A2D74C}">
      <dgm:prSet/>
      <dgm:spPr/>
      <dgm:t>
        <a:bodyPr/>
        <a:lstStyle/>
        <a:p>
          <a:endParaRPr lang="es-EC"/>
        </a:p>
      </dgm:t>
    </dgm:pt>
    <dgm:pt modelId="{F105364F-71D4-4D8E-A5E6-F4E24FCBD0EA}">
      <dgm:prSet custT="1"/>
      <dgm:spPr/>
      <dgm:t>
        <a:bodyPr/>
        <a:lstStyle/>
        <a:p>
          <a:r>
            <a:rPr lang="es-EC" sz="1600" dirty="0" smtClean="0"/>
            <a:t>Albert Howard (1905- 1947), </a:t>
          </a:r>
          <a:r>
            <a:rPr lang="es-EC" sz="1600" b="0" dirty="0" smtClean="0"/>
            <a:t>fue un botánico, micólogo inglés, pionero en la agricultura ecológica</a:t>
          </a:r>
          <a:endParaRPr lang="es-EC" sz="1600" dirty="0"/>
        </a:p>
      </dgm:t>
    </dgm:pt>
    <dgm:pt modelId="{DBB3FCBD-9E93-498B-BF4A-7BAFC066DBD3}" type="parTrans" cxnId="{98B6EBDD-53FD-451F-BAB2-1A09C3A90F90}">
      <dgm:prSet/>
      <dgm:spPr/>
      <dgm:t>
        <a:bodyPr/>
        <a:lstStyle/>
        <a:p>
          <a:endParaRPr lang="es-EC"/>
        </a:p>
      </dgm:t>
    </dgm:pt>
    <dgm:pt modelId="{5BB5671E-851F-4ED1-9A92-DA1BCEC167C4}" type="sibTrans" cxnId="{98B6EBDD-53FD-451F-BAB2-1A09C3A90F90}">
      <dgm:prSet/>
      <dgm:spPr/>
      <dgm:t>
        <a:bodyPr/>
        <a:lstStyle/>
        <a:p>
          <a:endParaRPr lang="es-EC"/>
        </a:p>
      </dgm:t>
    </dgm:pt>
    <dgm:pt modelId="{4148CA7E-9E51-41C9-8FDE-0FA3DED68343}">
      <dgm:prSet custT="1"/>
      <dgm:spPr/>
      <dgm:t>
        <a:bodyPr/>
        <a:lstStyle/>
        <a:p>
          <a:r>
            <a:rPr lang="es-EC" sz="1600" dirty="0" smtClean="0"/>
            <a:t>En el año 1932, se construye la primera planta de compostaje. En el año 70 se cerraron varias plantas por mal manejo.</a:t>
          </a:r>
          <a:endParaRPr lang="es-EC" sz="1600" dirty="0"/>
        </a:p>
      </dgm:t>
    </dgm:pt>
    <dgm:pt modelId="{5CEF76F9-2102-4800-867D-5A630422DCED}" type="parTrans" cxnId="{E01B4442-BAB1-4A54-8ED4-E0196EEE1CEB}">
      <dgm:prSet/>
      <dgm:spPr/>
      <dgm:t>
        <a:bodyPr/>
        <a:lstStyle/>
        <a:p>
          <a:endParaRPr lang="es-EC"/>
        </a:p>
      </dgm:t>
    </dgm:pt>
    <dgm:pt modelId="{4117880E-BEF3-43D3-A229-F4FA9548A4B7}" type="sibTrans" cxnId="{E01B4442-BAB1-4A54-8ED4-E0196EEE1CEB}">
      <dgm:prSet/>
      <dgm:spPr/>
      <dgm:t>
        <a:bodyPr/>
        <a:lstStyle/>
        <a:p>
          <a:endParaRPr lang="es-EC"/>
        </a:p>
      </dgm:t>
    </dgm:pt>
    <dgm:pt modelId="{EB5F690C-CD13-473D-8F34-2BF727EB04E8}" type="pres">
      <dgm:prSet presAssocID="{0D112C8C-7EF1-426F-B4FA-F7518C412B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354390E-2109-430E-AFD9-20D9E9F428FD}" type="pres">
      <dgm:prSet presAssocID="{DAD44B48-E6CD-4A5C-8E0A-B56D80C2B36E}" presName="composite" presStyleCnt="0"/>
      <dgm:spPr/>
    </dgm:pt>
    <dgm:pt modelId="{BE51168E-8240-4C4F-8AC2-2B5870217D3B}" type="pres">
      <dgm:prSet presAssocID="{DAD44B48-E6CD-4A5C-8E0A-B56D80C2B36E}" presName="bentUpArrow1" presStyleLbl="alignImgPlace1" presStyleIdx="0" presStyleCnt="2" custLinFactNeighborX="-73151" custLinFactNeighborY="18994"/>
      <dgm:spPr/>
    </dgm:pt>
    <dgm:pt modelId="{CF88E763-A5F4-4B7B-8874-7F58E18177FA}" type="pres">
      <dgm:prSet presAssocID="{DAD44B48-E6CD-4A5C-8E0A-B56D80C2B36E}" presName="ParentText" presStyleLbl="node1" presStyleIdx="0" presStyleCnt="3" custScaleX="148080" custScaleY="126669" custLinFactNeighborX="-97232" custLinFactNeighborY="9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227F06-A916-464D-A4E9-29B27A35A851}" type="pres">
      <dgm:prSet presAssocID="{DAD44B48-E6CD-4A5C-8E0A-B56D80C2B36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54006E4-B225-412E-A89E-623AA09E6DD9}" type="pres">
      <dgm:prSet presAssocID="{F599E013-9A81-48A9-9377-93AB3BCCEF00}" presName="sibTrans" presStyleCnt="0"/>
      <dgm:spPr/>
    </dgm:pt>
    <dgm:pt modelId="{EA007EEC-7064-4F24-97F1-ED5E00078F9F}" type="pres">
      <dgm:prSet presAssocID="{F105364F-71D4-4D8E-A5E6-F4E24FCBD0EA}" presName="composite" presStyleCnt="0"/>
      <dgm:spPr/>
    </dgm:pt>
    <dgm:pt modelId="{7C5C1992-2DC0-48D7-822A-FAD505B9BD9F}" type="pres">
      <dgm:prSet presAssocID="{F105364F-71D4-4D8E-A5E6-F4E24FCBD0EA}" presName="bentUpArrow1" presStyleLbl="alignImgPlace1" presStyleIdx="1" presStyleCnt="2" custLinFactNeighborX="2310" custLinFactNeighborY="15620"/>
      <dgm:spPr/>
    </dgm:pt>
    <dgm:pt modelId="{AB0CCC6C-5B37-4EC1-BC5A-733ED58D6BFA}" type="pres">
      <dgm:prSet presAssocID="{F105364F-71D4-4D8E-A5E6-F4E24FCBD0EA}" presName="ParentText" presStyleLbl="node1" presStyleIdx="1" presStyleCnt="3" custScaleX="146880" custScaleY="128917" custLinFactNeighborX="-41563" custLinFactNeighborY="-12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B262AA-D29B-436C-A5D5-EFF9BF95B8D0}" type="pres">
      <dgm:prSet presAssocID="{F105364F-71D4-4D8E-A5E6-F4E24FCBD0E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4B72A85-5A2D-4CEF-BD3E-D13E64951553}" type="pres">
      <dgm:prSet presAssocID="{5BB5671E-851F-4ED1-9A92-DA1BCEC167C4}" presName="sibTrans" presStyleCnt="0"/>
      <dgm:spPr/>
    </dgm:pt>
    <dgm:pt modelId="{86815995-E0D9-4D8D-9CDB-46E21F3246B1}" type="pres">
      <dgm:prSet presAssocID="{4148CA7E-9E51-41C9-8FDE-0FA3DED68343}" presName="composite" presStyleCnt="0"/>
      <dgm:spPr/>
    </dgm:pt>
    <dgm:pt modelId="{5CE36190-B721-4B95-9EC6-B0E2F4D57602}" type="pres">
      <dgm:prSet presAssocID="{4148CA7E-9E51-41C9-8FDE-0FA3DED68343}" presName="ParentText" presStyleLbl="node1" presStyleIdx="2" presStyleCnt="3" custScaleX="148632" custScaleY="148332" custLinFactNeighborX="11764" custLinFactNeighborY="8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E296DB-AC9B-4439-A200-DB0F314A73D4}" type="presOf" srcId="{4148CA7E-9E51-41C9-8FDE-0FA3DED68343}" destId="{5CE36190-B721-4B95-9EC6-B0E2F4D57602}" srcOrd="0" destOrd="0" presId="urn:microsoft.com/office/officeart/2005/8/layout/StepDownProcess"/>
    <dgm:cxn modelId="{E01B4442-BAB1-4A54-8ED4-E0196EEE1CEB}" srcId="{0D112C8C-7EF1-426F-B4FA-F7518C412B56}" destId="{4148CA7E-9E51-41C9-8FDE-0FA3DED68343}" srcOrd="2" destOrd="0" parTransId="{5CEF76F9-2102-4800-867D-5A630422DCED}" sibTransId="{4117880E-BEF3-43D3-A229-F4FA9548A4B7}"/>
    <dgm:cxn modelId="{6D21F172-720F-4787-9F2B-C15414A2D74C}" srcId="{0D112C8C-7EF1-426F-B4FA-F7518C412B56}" destId="{DAD44B48-E6CD-4A5C-8E0A-B56D80C2B36E}" srcOrd="0" destOrd="0" parTransId="{05F17EFE-7E5E-4104-AFDD-D0DFDFD82D11}" sibTransId="{F599E013-9A81-48A9-9377-93AB3BCCEF00}"/>
    <dgm:cxn modelId="{B84DC04A-699D-4F27-AEE5-4824970D5F40}" type="presOf" srcId="{F105364F-71D4-4D8E-A5E6-F4E24FCBD0EA}" destId="{AB0CCC6C-5B37-4EC1-BC5A-733ED58D6BFA}" srcOrd="0" destOrd="0" presId="urn:microsoft.com/office/officeart/2005/8/layout/StepDownProcess"/>
    <dgm:cxn modelId="{F4056C49-06ED-474F-98E5-62EA1CA696E6}" type="presOf" srcId="{0D112C8C-7EF1-426F-B4FA-F7518C412B56}" destId="{EB5F690C-CD13-473D-8F34-2BF727EB04E8}" srcOrd="0" destOrd="0" presId="urn:microsoft.com/office/officeart/2005/8/layout/StepDownProcess"/>
    <dgm:cxn modelId="{D4C104C3-FB50-4223-9CAF-A0746927CAA2}" type="presOf" srcId="{DAD44B48-E6CD-4A5C-8E0A-B56D80C2B36E}" destId="{CF88E763-A5F4-4B7B-8874-7F58E18177FA}" srcOrd="0" destOrd="0" presId="urn:microsoft.com/office/officeart/2005/8/layout/StepDownProcess"/>
    <dgm:cxn modelId="{98B6EBDD-53FD-451F-BAB2-1A09C3A90F90}" srcId="{0D112C8C-7EF1-426F-B4FA-F7518C412B56}" destId="{F105364F-71D4-4D8E-A5E6-F4E24FCBD0EA}" srcOrd="1" destOrd="0" parTransId="{DBB3FCBD-9E93-498B-BF4A-7BAFC066DBD3}" sibTransId="{5BB5671E-851F-4ED1-9A92-DA1BCEC167C4}"/>
    <dgm:cxn modelId="{3EC9D6AB-A1B5-41CE-9E34-035ADB8007B1}" type="presParOf" srcId="{EB5F690C-CD13-473D-8F34-2BF727EB04E8}" destId="{9354390E-2109-430E-AFD9-20D9E9F428FD}" srcOrd="0" destOrd="0" presId="urn:microsoft.com/office/officeart/2005/8/layout/StepDownProcess"/>
    <dgm:cxn modelId="{C28F2D92-168E-4351-A6B2-DB4A0B6C3941}" type="presParOf" srcId="{9354390E-2109-430E-AFD9-20D9E9F428FD}" destId="{BE51168E-8240-4C4F-8AC2-2B5870217D3B}" srcOrd="0" destOrd="0" presId="urn:microsoft.com/office/officeart/2005/8/layout/StepDownProcess"/>
    <dgm:cxn modelId="{01C46055-B8CF-421D-BFB8-EBAA40621D96}" type="presParOf" srcId="{9354390E-2109-430E-AFD9-20D9E9F428FD}" destId="{CF88E763-A5F4-4B7B-8874-7F58E18177FA}" srcOrd="1" destOrd="0" presId="urn:microsoft.com/office/officeart/2005/8/layout/StepDownProcess"/>
    <dgm:cxn modelId="{D70BB62A-37D7-4E5A-8774-F14002ECC455}" type="presParOf" srcId="{9354390E-2109-430E-AFD9-20D9E9F428FD}" destId="{53227F06-A916-464D-A4E9-29B27A35A851}" srcOrd="2" destOrd="0" presId="urn:microsoft.com/office/officeart/2005/8/layout/StepDownProcess"/>
    <dgm:cxn modelId="{6881FC3F-CF2A-4CF1-B9C1-343D97D782A8}" type="presParOf" srcId="{EB5F690C-CD13-473D-8F34-2BF727EB04E8}" destId="{954006E4-B225-412E-A89E-623AA09E6DD9}" srcOrd="1" destOrd="0" presId="urn:microsoft.com/office/officeart/2005/8/layout/StepDownProcess"/>
    <dgm:cxn modelId="{76593E2D-C33E-4EC0-B288-A83288B6ED67}" type="presParOf" srcId="{EB5F690C-CD13-473D-8F34-2BF727EB04E8}" destId="{EA007EEC-7064-4F24-97F1-ED5E00078F9F}" srcOrd="2" destOrd="0" presId="urn:microsoft.com/office/officeart/2005/8/layout/StepDownProcess"/>
    <dgm:cxn modelId="{EB93203D-6AF9-4357-BF95-C7F2780F8DD1}" type="presParOf" srcId="{EA007EEC-7064-4F24-97F1-ED5E00078F9F}" destId="{7C5C1992-2DC0-48D7-822A-FAD505B9BD9F}" srcOrd="0" destOrd="0" presId="urn:microsoft.com/office/officeart/2005/8/layout/StepDownProcess"/>
    <dgm:cxn modelId="{F4A2025D-322E-4186-A2D8-466D69442181}" type="presParOf" srcId="{EA007EEC-7064-4F24-97F1-ED5E00078F9F}" destId="{AB0CCC6C-5B37-4EC1-BC5A-733ED58D6BFA}" srcOrd="1" destOrd="0" presId="urn:microsoft.com/office/officeart/2005/8/layout/StepDownProcess"/>
    <dgm:cxn modelId="{69DF9A29-C37C-4C52-8824-B244CB7DE5C4}" type="presParOf" srcId="{EA007EEC-7064-4F24-97F1-ED5E00078F9F}" destId="{19B262AA-D29B-436C-A5D5-EFF9BF95B8D0}" srcOrd="2" destOrd="0" presId="urn:microsoft.com/office/officeart/2005/8/layout/StepDownProcess"/>
    <dgm:cxn modelId="{3157194A-198C-46AF-B3CC-07F388C1F5A9}" type="presParOf" srcId="{EB5F690C-CD13-473D-8F34-2BF727EB04E8}" destId="{F4B72A85-5A2D-4CEF-BD3E-D13E64951553}" srcOrd="3" destOrd="0" presId="urn:microsoft.com/office/officeart/2005/8/layout/StepDownProcess"/>
    <dgm:cxn modelId="{A70FC68A-1648-4D7D-942F-5D43C71D78ED}" type="presParOf" srcId="{EB5F690C-CD13-473D-8F34-2BF727EB04E8}" destId="{86815995-E0D9-4D8D-9CDB-46E21F3246B1}" srcOrd="4" destOrd="0" presId="urn:microsoft.com/office/officeart/2005/8/layout/StepDownProcess"/>
    <dgm:cxn modelId="{2FF2B7DE-3918-42EF-B35E-88A99CA3FC9A}" type="presParOf" srcId="{86815995-E0D9-4D8D-9CDB-46E21F3246B1}" destId="{5CE36190-B721-4B95-9EC6-B0E2F4D5760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DC4FC1-CCEA-4BD1-9926-792AD54CD9B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74484ED7-118B-4332-8DAE-4ECD279B4380}">
      <dgm:prSet phldrT="[Texto]"/>
      <dgm:spPr/>
      <dgm:t>
        <a:bodyPr/>
        <a:lstStyle/>
        <a:p>
          <a:r>
            <a:rPr lang="es-EC" dirty="0" smtClean="0"/>
            <a:t>Porcentaje de Germinación Relativo (PGR).</a:t>
          </a:r>
          <a:endParaRPr lang="es-EC" dirty="0"/>
        </a:p>
      </dgm:t>
    </dgm:pt>
    <dgm:pt modelId="{E1A363C0-10AE-47F3-B86E-7F51797C8685}" type="parTrans" cxnId="{1B0142D7-5FA9-429C-AD8E-88C5A5D543AF}">
      <dgm:prSet/>
      <dgm:spPr/>
      <dgm:t>
        <a:bodyPr/>
        <a:lstStyle/>
        <a:p>
          <a:endParaRPr lang="es-EC"/>
        </a:p>
      </dgm:t>
    </dgm:pt>
    <dgm:pt modelId="{D4FE384D-BB2A-4D6F-88D8-5E39FE903E79}" type="sibTrans" cxnId="{1B0142D7-5FA9-429C-AD8E-88C5A5D543AF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C" dirty="0"/>
        </a:p>
      </dgm:t>
    </dgm:pt>
    <dgm:pt modelId="{795FCAB6-78CC-416E-B394-0424E75D34B0}">
      <dgm:prSet phldrT="[Texto]"/>
      <dgm:spPr/>
      <dgm:t>
        <a:bodyPr/>
        <a:lstStyle/>
        <a:p>
          <a:r>
            <a:rPr lang="es-EC" dirty="0" smtClean="0"/>
            <a:t>Indice de Germinación (IG). </a:t>
          </a:r>
          <a:endParaRPr lang="es-EC" dirty="0"/>
        </a:p>
      </dgm:t>
    </dgm:pt>
    <dgm:pt modelId="{6A806E4F-70D9-490A-BB8A-56BDD258F042}" type="parTrans" cxnId="{1D671831-E346-4528-96C7-35ACC1322F92}">
      <dgm:prSet/>
      <dgm:spPr/>
      <dgm:t>
        <a:bodyPr/>
        <a:lstStyle/>
        <a:p>
          <a:endParaRPr lang="es-EC"/>
        </a:p>
      </dgm:t>
    </dgm:pt>
    <dgm:pt modelId="{1D2DCF9E-6E49-400C-A92C-641C9B8028F6}" type="sibTrans" cxnId="{1D671831-E346-4528-96C7-35ACC1322F92}">
      <dgm:prSet/>
      <dgm:spPr/>
      <dgm:t>
        <a:bodyPr/>
        <a:lstStyle/>
        <a:p>
          <a:endParaRPr lang="es-EC"/>
        </a:p>
      </dgm:t>
    </dgm:pt>
    <dgm:pt modelId="{DCCC2BA3-1761-4409-8C66-7B53DA929462}">
      <dgm:prSet/>
      <dgm:spPr/>
      <dgm:t>
        <a:bodyPr/>
        <a:lstStyle/>
        <a:p>
          <a:r>
            <a:rPr lang="es-EC" dirty="0" smtClean="0"/>
            <a:t>Crecimiento de Radícula Relativo (CRR).</a:t>
          </a:r>
          <a:endParaRPr lang="es-EC" dirty="0"/>
        </a:p>
      </dgm:t>
    </dgm:pt>
    <dgm:pt modelId="{0BA60760-62D4-4C7F-850E-DEB7437F1112}" type="parTrans" cxnId="{E163B8D0-E051-4AAE-9714-BA9C4A9EBFE5}">
      <dgm:prSet/>
      <dgm:spPr/>
      <dgm:t>
        <a:bodyPr/>
        <a:lstStyle/>
        <a:p>
          <a:endParaRPr lang="es-EC"/>
        </a:p>
      </dgm:t>
    </dgm:pt>
    <dgm:pt modelId="{5B0C7C59-7429-41D8-B1C4-CE43058FEDB3}" type="sibTrans" cxnId="{E163B8D0-E051-4AAE-9714-BA9C4A9EBFE5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C" dirty="0"/>
        </a:p>
      </dgm:t>
    </dgm:pt>
    <dgm:pt modelId="{36CFBDBD-1574-4573-BC04-A023CFDEA1C0}" type="pres">
      <dgm:prSet presAssocID="{53DC4FC1-CCEA-4BD1-9926-792AD54CD9B1}" presName="Name0" presStyleCnt="0">
        <dgm:presLayoutVars>
          <dgm:dir/>
          <dgm:resizeHandles val="exact"/>
        </dgm:presLayoutVars>
      </dgm:prSet>
      <dgm:spPr/>
    </dgm:pt>
    <dgm:pt modelId="{5C009F69-A1B9-488A-9337-2B077B5C6B12}" type="pres">
      <dgm:prSet presAssocID="{74484ED7-118B-4332-8DAE-4ECD279B43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BBA292-07B8-485E-A8C2-FBACAC96783D}" type="pres">
      <dgm:prSet presAssocID="{D4FE384D-BB2A-4D6F-88D8-5E39FE903E79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537B7F6-D934-43F7-8002-4A1295635277}" type="pres">
      <dgm:prSet presAssocID="{D4FE384D-BB2A-4D6F-88D8-5E39FE903E79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CD5899C9-AECE-4502-B55F-98468D27EA9A}" type="pres">
      <dgm:prSet presAssocID="{DCCC2BA3-1761-4409-8C66-7B53DA9294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7CD687-DE14-4CCE-B877-73476E29D539}" type="pres">
      <dgm:prSet presAssocID="{5B0C7C59-7429-41D8-B1C4-CE43058FEDB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F54A405F-ECF1-4DD3-BAED-B4E308783F71}" type="pres">
      <dgm:prSet presAssocID="{5B0C7C59-7429-41D8-B1C4-CE43058FEDB3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72D07F9B-90A2-4E6D-B8A3-D55293BE40DB}" type="pres">
      <dgm:prSet presAssocID="{795FCAB6-78CC-416E-B394-0424E75D34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0142D7-5FA9-429C-AD8E-88C5A5D543AF}" srcId="{53DC4FC1-CCEA-4BD1-9926-792AD54CD9B1}" destId="{74484ED7-118B-4332-8DAE-4ECD279B4380}" srcOrd="0" destOrd="0" parTransId="{E1A363C0-10AE-47F3-B86E-7F51797C8685}" sibTransId="{D4FE384D-BB2A-4D6F-88D8-5E39FE903E79}"/>
    <dgm:cxn modelId="{5EA9A1B8-3196-47F0-9F76-7B082A857C89}" type="presOf" srcId="{DCCC2BA3-1761-4409-8C66-7B53DA929462}" destId="{CD5899C9-AECE-4502-B55F-98468D27EA9A}" srcOrd="0" destOrd="0" presId="urn:microsoft.com/office/officeart/2005/8/layout/process1"/>
    <dgm:cxn modelId="{AF4D04CD-9F3D-4CAE-A71B-B229046CC846}" type="presOf" srcId="{795FCAB6-78CC-416E-B394-0424E75D34B0}" destId="{72D07F9B-90A2-4E6D-B8A3-D55293BE40DB}" srcOrd="0" destOrd="0" presId="urn:microsoft.com/office/officeart/2005/8/layout/process1"/>
    <dgm:cxn modelId="{1D671831-E346-4528-96C7-35ACC1322F92}" srcId="{53DC4FC1-CCEA-4BD1-9926-792AD54CD9B1}" destId="{795FCAB6-78CC-416E-B394-0424E75D34B0}" srcOrd="2" destOrd="0" parTransId="{6A806E4F-70D9-490A-BB8A-56BDD258F042}" sibTransId="{1D2DCF9E-6E49-400C-A92C-641C9B8028F6}"/>
    <dgm:cxn modelId="{081B88C3-3BAB-459D-9A5A-52A2BE872B1B}" type="presOf" srcId="{5B0C7C59-7429-41D8-B1C4-CE43058FEDB3}" destId="{FC7CD687-DE14-4CCE-B877-73476E29D539}" srcOrd="0" destOrd="0" presId="urn:microsoft.com/office/officeart/2005/8/layout/process1"/>
    <dgm:cxn modelId="{9B4CD830-9885-4582-B91B-669A53D7E0E7}" type="presOf" srcId="{53DC4FC1-CCEA-4BD1-9926-792AD54CD9B1}" destId="{36CFBDBD-1574-4573-BC04-A023CFDEA1C0}" srcOrd="0" destOrd="0" presId="urn:microsoft.com/office/officeart/2005/8/layout/process1"/>
    <dgm:cxn modelId="{58E7321F-E115-494A-BF6A-0B6102B1C235}" type="presOf" srcId="{74484ED7-118B-4332-8DAE-4ECD279B4380}" destId="{5C009F69-A1B9-488A-9337-2B077B5C6B12}" srcOrd="0" destOrd="0" presId="urn:microsoft.com/office/officeart/2005/8/layout/process1"/>
    <dgm:cxn modelId="{22FE8EA4-7AE2-4896-AE1E-69A8C9096ED3}" type="presOf" srcId="{D4FE384D-BB2A-4D6F-88D8-5E39FE903E79}" destId="{5537B7F6-D934-43F7-8002-4A1295635277}" srcOrd="1" destOrd="0" presId="urn:microsoft.com/office/officeart/2005/8/layout/process1"/>
    <dgm:cxn modelId="{81221819-3C08-4FAA-9802-5B1AA9B4BA26}" type="presOf" srcId="{D4FE384D-BB2A-4D6F-88D8-5E39FE903E79}" destId="{99BBA292-07B8-485E-A8C2-FBACAC96783D}" srcOrd="0" destOrd="0" presId="urn:microsoft.com/office/officeart/2005/8/layout/process1"/>
    <dgm:cxn modelId="{E163B8D0-E051-4AAE-9714-BA9C4A9EBFE5}" srcId="{53DC4FC1-CCEA-4BD1-9926-792AD54CD9B1}" destId="{DCCC2BA3-1761-4409-8C66-7B53DA929462}" srcOrd="1" destOrd="0" parTransId="{0BA60760-62D4-4C7F-850E-DEB7437F1112}" sibTransId="{5B0C7C59-7429-41D8-B1C4-CE43058FEDB3}"/>
    <dgm:cxn modelId="{C39CC520-C1F1-4453-A747-84E6AB1A4705}" type="presOf" srcId="{5B0C7C59-7429-41D8-B1C4-CE43058FEDB3}" destId="{F54A405F-ECF1-4DD3-BAED-B4E308783F71}" srcOrd="1" destOrd="0" presId="urn:microsoft.com/office/officeart/2005/8/layout/process1"/>
    <dgm:cxn modelId="{D586469D-AE2C-4455-806E-9E59F21C378E}" type="presParOf" srcId="{36CFBDBD-1574-4573-BC04-A023CFDEA1C0}" destId="{5C009F69-A1B9-488A-9337-2B077B5C6B12}" srcOrd="0" destOrd="0" presId="urn:microsoft.com/office/officeart/2005/8/layout/process1"/>
    <dgm:cxn modelId="{AC4BD60A-7BCA-4E61-ACE8-1AF053298518}" type="presParOf" srcId="{36CFBDBD-1574-4573-BC04-A023CFDEA1C0}" destId="{99BBA292-07B8-485E-A8C2-FBACAC96783D}" srcOrd="1" destOrd="0" presId="urn:microsoft.com/office/officeart/2005/8/layout/process1"/>
    <dgm:cxn modelId="{A18DF24B-BBFB-4654-99F4-FDD3CA14F230}" type="presParOf" srcId="{99BBA292-07B8-485E-A8C2-FBACAC96783D}" destId="{5537B7F6-D934-43F7-8002-4A1295635277}" srcOrd="0" destOrd="0" presId="urn:microsoft.com/office/officeart/2005/8/layout/process1"/>
    <dgm:cxn modelId="{C8CF06C8-3BD9-4D1C-ACD4-7AD46B47F971}" type="presParOf" srcId="{36CFBDBD-1574-4573-BC04-A023CFDEA1C0}" destId="{CD5899C9-AECE-4502-B55F-98468D27EA9A}" srcOrd="2" destOrd="0" presId="urn:microsoft.com/office/officeart/2005/8/layout/process1"/>
    <dgm:cxn modelId="{2588BE63-663B-4F1B-B644-805C8EABD8BA}" type="presParOf" srcId="{36CFBDBD-1574-4573-BC04-A023CFDEA1C0}" destId="{FC7CD687-DE14-4CCE-B877-73476E29D539}" srcOrd="3" destOrd="0" presId="urn:microsoft.com/office/officeart/2005/8/layout/process1"/>
    <dgm:cxn modelId="{F26C8E97-A1B0-4DAB-886B-F8BFA4ED4912}" type="presParOf" srcId="{FC7CD687-DE14-4CCE-B877-73476E29D539}" destId="{F54A405F-ECF1-4DD3-BAED-B4E308783F71}" srcOrd="0" destOrd="0" presId="urn:microsoft.com/office/officeart/2005/8/layout/process1"/>
    <dgm:cxn modelId="{F4764E3F-B275-4A46-947A-E2CC8742A127}" type="presParOf" srcId="{36CFBDBD-1574-4573-BC04-A023CFDEA1C0}" destId="{72D07F9B-90A2-4E6D-B8A3-D55293BE40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8E6F57-360D-468F-B30B-6B1CB170EA36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EF0B4DF-76D5-49E5-8CBB-AB86ED8CC3B9}">
      <dgm:prSet phldrT="[Texto]" custT="1"/>
      <dgm:spPr/>
      <dgm:t>
        <a:bodyPr/>
        <a:lstStyle/>
        <a:p>
          <a:pPr algn="ctr"/>
          <a:r>
            <a:rPr lang="es-EC" sz="1200" i="1" dirty="0" smtClean="0"/>
            <a:t>Escherichia coli</a:t>
          </a:r>
        </a:p>
        <a:p>
          <a:pPr algn="ctr"/>
          <a:r>
            <a:rPr lang="es-EC" sz="1200" b="1" dirty="0" smtClean="0"/>
            <a:t>Medio EMB</a:t>
          </a:r>
        </a:p>
        <a:p>
          <a:pPr algn="ctr"/>
          <a:r>
            <a:rPr lang="es-EC" sz="1200" dirty="0" smtClean="0"/>
            <a:t>Colonias  verde metálico.</a:t>
          </a:r>
          <a:endParaRPr lang="es-EC" sz="1200" dirty="0"/>
        </a:p>
      </dgm:t>
    </dgm:pt>
    <dgm:pt modelId="{C1A6178B-393D-4233-9649-11402A9ECF09}" type="parTrans" cxnId="{A284DC04-AB38-4142-BFBD-161D74625416}">
      <dgm:prSet/>
      <dgm:spPr/>
      <dgm:t>
        <a:bodyPr/>
        <a:lstStyle/>
        <a:p>
          <a:pPr algn="ctr"/>
          <a:endParaRPr lang="es-EC"/>
        </a:p>
      </dgm:t>
    </dgm:pt>
    <dgm:pt modelId="{D4D4F8CF-5C6C-4546-9885-AD7E7C0775D2}" type="sibTrans" cxnId="{A284DC04-AB38-4142-BFBD-161D74625416}">
      <dgm:prSet/>
      <dgm:spPr/>
      <dgm:t>
        <a:bodyPr/>
        <a:lstStyle/>
        <a:p>
          <a:pPr algn="ctr"/>
          <a:endParaRPr lang="es-EC"/>
        </a:p>
      </dgm:t>
    </dgm:pt>
    <dgm:pt modelId="{CE79AE51-8B60-42E8-86AF-145F63E98644}">
      <dgm:prSet phldrT="[Texto]" custT="1"/>
      <dgm:spPr/>
      <dgm:t>
        <a:bodyPr/>
        <a:lstStyle/>
        <a:p>
          <a:pPr algn="ctr"/>
          <a:r>
            <a:rPr lang="es-EC" sz="1200" i="1" dirty="0" smtClean="0"/>
            <a:t>Salmonella sp.</a:t>
          </a:r>
        </a:p>
        <a:p>
          <a:pPr algn="ctr"/>
          <a:r>
            <a:rPr lang="es-EC" sz="1200" b="1" dirty="0" smtClean="0"/>
            <a:t>Medio SS y Hektoen</a:t>
          </a:r>
        </a:p>
        <a:p>
          <a:pPr algn="ctr"/>
          <a:r>
            <a:rPr lang="es-EC" sz="1200" dirty="0" smtClean="0"/>
            <a:t>Colonias H</a:t>
          </a:r>
          <a:r>
            <a:rPr lang="es-EC" sz="1200" baseline="-25000" dirty="0" smtClean="0"/>
            <a:t>2</a:t>
          </a:r>
          <a:r>
            <a:rPr lang="es-EC" sz="1200" dirty="0" smtClean="0"/>
            <a:t>S positivo, lactosa negativo.</a:t>
          </a:r>
          <a:endParaRPr lang="es-EC" sz="1200" dirty="0"/>
        </a:p>
      </dgm:t>
    </dgm:pt>
    <dgm:pt modelId="{9B2CC840-6EC4-4473-B4B9-F975BB4CD8B8}" type="parTrans" cxnId="{2A3EC27C-26BC-42BF-875F-16779411E875}">
      <dgm:prSet/>
      <dgm:spPr/>
      <dgm:t>
        <a:bodyPr/>
        <a:lstStyle/>
        <a:p>
          <a:pPr algn="ctr"/>
          <a:endParaRPr lang="es-EC"/>
        </a:p>
      </dgm:t>
    </dgm:pt>
    <dgm:pt modelId="{A4D82473-EE08-4774-A55F-1DEED20F778B}" type="sibTrans" cxnId="{2A3EC27C-26BC-42BF-875F-16779411E875}">
      <dgm:prSet/>
      <dgm:spPr/>
      <dgm:t>
        <a:bodyPr/>
        <a:lstStyle/>
        <a:p>
          <a:pPr algn="ctr"/>
          <a:endParaRPr lang="es-EC"/>
        </a:p>
      </dgm:t>
    </dgm:pt>
    <dgm:pt modelId="{B29D562C-A167-414F-87C4-26037D6106F3}">
      <dgm:prSet phldrT="[Texto]" custT="1"/>
      <dgm:spPr/>
      <dgm:t>
        <a:bodyPr/>
        <a:lstStyle/>
        <a:p>
          <a:pPr algn="ctr"/>
          <a:r>
            <a:rPr lang="es-EC" sz="1200" i="1" dirty="0" smtClean="0"/>
            <a:t>Shigella sp.</a:t>
          </a:r>
        </a:p>
        <a:p>
          <a:pPr algn="ctr"/>
          <a:r>
            <a:rPr lang="es-EC" sz="1200" b="1" dirty="0" smtClean="0"/>
            <a:t>Medio XLD, MacConkey</a:t>
          </a:r>
        </a:p>
        <a:p>
          <a:pPr algn="ctr"/>
          <a:r>
            <a:rPr lang="es-EC" sz="1200" dirty="0" smtClean="0"/>
            <a:t>Colonias H</a:t>
          </a:r>
          <a:r>
            <a:rPr lang="es-EC" sz="1200" baseline="-25000" dirty="0" smtClean="0"/>
            <a:t>2</a:t>
          </a:r>
          <a:r>
            <a:rPr lang="es-EC" sz="1200" dirty="0" smtClean="0"/>
            <a:t>S negativo, lactosa negativo.</a:t>
          </a:r>
          <a:endParaRPr lang="es-EC" sz="1200" dirty="0"/>
        </a:p>
      </dgm:t>
    </dgm:pt>
    <dgm:pt modelId="{D3F8DFE4-2A3D-42EB-A652-4253365C1361}" type="parTrans" cxnId="{65E235E9-4432-4831-B8F3-1214EE1BE652}">
      <dgm:prSet/>
      <dgm:spPr/>
      <dgm:t>
        <a:bodyPr/>
        <a:lstStyle/>
        <a:p>
          <a:pPr algn="ctr"/>
          <a:endParaRPr lang="es-EC"/>
        </a:p>
      </dgm:t>
    </dgm:pt>
    <dgm:pt modelId="{4A526E46-AF61-452B-BD67-54CA94D67B1A}" type="sibTrans" cxnId="{65E235E9-4432-4831-B8F3-1214EE1BE652}">
      <dgm:prSet/>
      <dgm:spPr/>
      <dgm:t>
        <a:bodyPr/>
        <a:lstStyle/>
        <a:p>
          <a:pPr algn="ctr"/>
          <a:endParaRPr lang="es-EC"/>
        </a:p>
      </dgm:t>
    </dgm:pt>
    <dgm:pt modelId="{1176DE3E-2D1F-4DCF-82C8-0CAD8A266C2E}" type="pres">
      <dgm:prSet presAssocID="{BA8E6F57-360D-468F-B30B-6B1CB170EA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FF8EA4-93DE-4141-B2D9-73BF334CF7A9}" type="pres">
      <dgm:prSet presAssocID="{BA8E6F57-360D-468F-B30B-6B1CB170EA36}" presName="bkgdShp" presStyleLbl="alignAccFollowNode1" presStyleIdx="0" presStyleCnt="1" custLinFactNeighborX="2233" custLinFactNeighborY="-32841"/>
      <dgm:spPr/>
    </dgm:pt>
    <dgm:pt modelId="{D4885677-F470-4C82-B74E-7336D587F1A6}" type="pres">
      <dgm:prSet presAssocID="{BA8E6F57-360D-468F-B30B-6B1CB170EA36}" presName="linComp" presStyleCnt="0"/>
      <dgm:spPr/>
    </dgm:pt>
    <dgm:pt modelId="{A48351B5-A764-47F7-B12D-E7F69CF52BEA}" type="pres">
      <dgm:prSet presAssocID="{4EF0B4DF-76D5-49E5-8CBB-AB86ED8CC3B9}" presName="compNode" presStyleCnt="0"/>
      <dgm:spPr/>
    </dgm:pt>
    <dgm:pt modelId="{4C692634-2C8B-4236-8D89-3BDB2977A3BF}" type="pres">
      <dgm:prSet presAssocID="{4EF0B4DF-76D5-49E5-8CBB-AB86ED8CC3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C35149-006E-4396-93E2-19E3B208DA1C}" type="pres">
      <dgm:prSet presAssocID="{4EF0B4DF-76D5-49E5-8CBB-AB86ED8CC3B9}" presName="invisiNode" presStyleLbl="node1" presStyleIdx="0" presStyleCnt="3"/>
      <dgm:spPr/>
    </dgm:pt>
    <dgm:pt modelId="{62BEE41A-A8F2-4B5D-8B7A-A9EE89AC98DF}" type="pres">
      <dgm:prSet presAssocID="{4EF0B4DF-76D5-49E5-8CBB-AB86ED8CC3B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14F4063-B069-45A8-801F-F4C5200A48AD}" type="pres">
      <dgm:prSet presAssocID="{D4D4F8CF-5C6C-4546-9885-AD7E7C0775D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AB85BD2-9930-4217-8C00-0D6DD4D7A60D}" type="pres">
      <dgm:prSet presAssocID="{CE79AE51-8B60-42E8-86AF-145F63E98644}" presName="compNode" presStyleCnt="0"/>
      <dgm:spPr/>
    </dgm:pt>
    <dgm:pt modelId="{D240DCD9-C1EF-4EF9-9904-01B25F3FFA0F}" type="pres">
      <dgm:prSet presAssocID="{CE79AE51-8B60-42E8-86AF-145F63E986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412E15-56F4-48AF-AA93-CD4F86988581}" type="pres">
      <dgm:prSet presAssocID="{CE79AE51-8B60-42E8-86AF-145F63E98644}" presName="invisiNode" presStyleLbl="node1" presStyleIdx="1" presStyleCnt="3"/>
      <dgm:spPr/>
    </dgm:pt>
    <dgm:pt modelId="{E0DE16D2-B6DB-439F-873E-DDF01A36E029}" type="pres">
      <dgm:prSet presAssocID="{CE79AE51-8B60-42E8-86AF-145F63E9864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44EF4CD-AAAF-44B7-B5D3-BEB4756676AE}" type="pres">
      <dgm:prSet presAssocID="{A4D82473-EE08-4774-A55F-1DEED20F778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6D8A125-2C85-4C93-B983-79A131F11007}" type="pres">
      <dgm:prSet presAssocID="{B29D562C-A167-414F-87C4-26037D6106F3}" presName="compNode" presStyleCnt="0"/>
      <dgm:spPr/>
    </dgm:pt>
    <dgm:pt modelId="{F315B105-E8D2-4B26-B0A9-76C4A8737542}" type="pres">
      <dgm:prSet presAssocID="{B29D562C-A167-414F-87C4-26037D6106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F3F815-0D62-4DEE-88FA-B94718D8851D}" type="pres">
      <dgm:prSet presAssocID="{B29D562C-A167-414F-87C4-26037D6106F3}" presName="invisiNode" presStyleLbl="node1" presStyleIdx="2" presStyleCnt="3"/>
      <dgm:spPr/>
    </dgm:pt>
    <dgm:pt modelId="{4B2622D8-B50C-4663-A7DD-DD43D55A2BE5}" type="pres">
      <dgm:prSet presAssocID="{B29D562C-A167-414F-87C4-26037D6106F3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284DC04-AB38-4142-BFBD-161D74625416}" srcId="{BA8E6F57-360D-468F-B30B-6B1CB170EA36}" destId="{4EF0B4DF-76D5-49E5-8CBB-AB86ED8CC3B9}" srcOrd="0" destOrd="0" parTransId="{C1A6178B-393D-4233-9649-11402A9ECF09}" sibTransId="{D4D4F8CF-5C6C-4546-9885-AD7E7C0775D2}"/>
    <dgm:cxn modelId="{3D03DB10-25EC-472D-AEFF-BE34546BCE9B}" type="presOf" srcId="{CE79AE51-8B60-42E8-86AF-145F63E98644}" destId="{D240DCD9-C1EF-4EF9-9904-01B25F3FFA0F}" srcOrd="0" destOrd="0" presId="urn:microsoft.com/office/officeart/2005/8/layout/pList2"/>
    <dgm:cxn modelId="{063647C5-0EBD-4105-806B-6C822F6EF4F3}" type="presOf" srcId="{BA8E6F57-360D-468F-B30B-6B1CB170EA36}" destId="{1176DE3E-2D1F-4DCF-82C8-0CAD8A266C2E}" srcOrd="0" destOrd="0" presId="urn:microsoft.com/office/officeart/2005/8/layout/pList2"/>
    <dgm:cxn modelId="{65E235E9-4432-4831-B8F3-1214EE1BE652}" srcId="{BA8E6F57-360D-468F-B30B-6B1CB170EA36}" destId="{B29D562C-A167-414F-87C4-26037D6106F3}" srcOrd="2" destOrd="0" parTransId="{D3F8DFE4-2A3D-42EB-A652-4253365C1361}" sibTransId="{4A526E46-AF61-452B-BD67-54CA94D67B1A}"/>
    <dgm:cxn modelId="{64FF8AC5-62A8-4235-B57B-3E43E365CDAC}" type="presOf" srcId="{D4D4F8CF-5C6C-4546-9885-AD7E7C0775D2}" destId="{E14F4063-B069-45A8-801F-F4C5200A48AD}" srcOrd="0" destOrd="0" presId="urn:microsoft.com/office/officeart/2005/8/layout/pList2"/>
    <dgm:cxn modelId="{9B7B5D56-E08F-4766-9099-8176BC92CB42}" type="presOf" srcId="{4EF0B4DF-76D5-49E5-8CBB-AB86ED8CC3B9}" destId="{4C692634-2C8B-4236-8D89-3BDB2977A3BF}" srcOrd="0" destOrd="0" presId="urn:microsoft.com/office/officeart/2005/8/layout/pList2"/>
    <dgm:cxn modelId="{3CE30A85-910B-4353-9D4E-75597E7E3F2D}" type="presOf" srcId="{A4D82473-EE08-4774-A55F-1DEED20F778B}" destId="{844EF4CD-AAAF-44B7-B5D3-BEB4756676AE}" srcOrd="0" destOrd="0" presId="urn:microsoft.com/office/officeart/2005/8/layout/pList2"/>
    <dgm:cxn modelId="{EC843D86-6584-4D30-BE00-E61229AC6908}" type="presOf" srcId="{B29D562C-A167-414F-87C4-26037D6106F3}" destId="{F315B105-E8D2-4B26-B0A9-76C4A8737542}" srcOrd="0" destOrd="0" presId="urn:microsoft.com/office/officeart/2005/8/layout/pList2"/>
    <dgm:cxn modelId="{2A3EC27C-26BC-42BF-875F-16779411E875}" srcId="{BA8E6F57-360D-468F-B30B-6B1CB170EA36}" destId="{CE79AE51-8B60-42E8-86AF-145F63E98644}" srcOrd="1" destOrd="0" parTransId="{9B2CC840-6EC4-4473-B4B9-F975BB4CD8B8}" sibTransId="{A4D82473-EE08-4774-A55F-1DEED20F778B}"/>
    <dgm:cxn modelId="{A2F8B566-9505-4980-91BF-6FEF4E873C94}" type="presParOf" srcId="{1176DE3E-2D1F-4DCF-82C8-0CAD8A266C2E}" destId="{29FF8EA4-93DE-4141-B2D9-73BF334CF7A9}" srcOrd="0" destOrd="0" presId="urn:microsoft.com/office/officeart/2005/8/layout/pList2"/>
    <dgm:cxn modelId="{647D909E-C4B4-42F4-A74B-CC6FB304443E}" type="presParOf" srcId="{1176DE3E-2D1F-4DCF-82C8-0CAD8A266C2E}" destId="{D4885677-F470-4C82-B74E-7336D587F1A6}" srcOrd="1" destOrd="0" presId="urn:microsoft.com/office/officeart/2005/8/layout/pList2"/>
    <dgm:cxn modelId="{9E840CF3-2F2A-49B3-84FD-B860A1F649FB}" type="presParOf" srcId="{D4885677-F470-4C82-B74E-7336D587F1A6}" destId="{A48351B5-A764-47F7-B12D-E7F69CF52BEA}" srcOrd="0" destOrd="0" presId="urn:microsoft.com/office/officeart/2005/8/layout/pList2"/>
    <dgm:cxn modelId="{A7E981CF-15C5-48B8-98E2-38386339F057}" type="presParOf" srcId="{A48351B5-A764-47F7-B12D-E7F69CF52BEA}" destId="{4C692634-2C8B-4236-8D89-3BDB2977A3BF}" srcOrd="0" destOrd="0" presId="urn:microsoft.com/office/officeart/2005/8/layout/pList2"/>
    <dgm:cxn modelId="{E3ABAF7B-A873-4A97-98DD-BDF12CA866DC}" type="presParOf" srcId="{A48351B5-A764-47F7-B12D-E7F69CF52BEA}" destId="{23C35149-006E-4396-93E2-19E3B208DA1C}" srcOrd="1" destOrd="0" presId="urn:microsoft.com/office/officeart/2005/8/layout/pList2"/>
    <dgm:cxn modelId="{86A045DE-31B8-43C0-BCCB-EF60C1C62A95}" type="presParOf" srcId="{A48351B5-A764-47F7-B12D-E7F69CF52BEA}" destId="{62BEE41A-A8F2-4B5D-8B7A-A9EE89AC98DF}" srcOrd="2" destOrd="0" presId="urn:microsoft.com/office/officeart/2005/8/layout/pList2"/>
    <dgm:cxn modelId="{BB117596-ECBD-43DF-9977-F02302AAE602}" type="presParOf" srcId="{D4885677-F470-4C82-B74E-7336D587F1A6}" destId="{E14F4063-B069-45A8-801F-F4C5200A48AD}" srcOrd="1" destOrd="0" presId="urn:microsoft.com/office/officeart/2005/8/layout/pList2"/>
    <dgm:cxn modelId="{A9B70926-AA5E-49A2-B398-224362DDC6C0}" type="presParOf" srcId="{D4885677-F470-4C82-B74E-7336D587F1A6}" destId="{7AB85BD2-9930-4217-8C00-0D6DD4D7A60D}" srcOrd="2" destOrd="0" presId="urn:microsoft.com/office/officeart/2005/8/layout/pList2"/>
    <dgm:cxn modelId="{3EFFAAD0-01FB-4A1D-8CAC-3542923636F0}" type="presParOf" srcId="{7AB85BD2-9930-4217-8C00-0D6DD4D7A60D}" destId="{D240DCD9-C1EF-4EF9-9904-01B25F3FFA0F}" srcOrd="0" destOrd="0" presId="urn:microsoft.com/office/officeart/2005/8/layout/pList2"/>
    <dgm:cxn modelId="{8DBE3EA7-D0AD-4940-ADA5-AA18E63DBE6D}" type="presParOf" srcId="{7AB85BD2-9930-4217-8C00-0D6DD4D7A60D}" destId="{E4412E15-56F4-48AF-AA93-CD4F86988581}" srcOrd="1" destOrd="0" presId="urn:microsoft.com/office/officeart/2005/8/layout/pList2"/>
    <dgm:cxn modelId="{99AF013A-4A74-483A-B24B-1FC172636B0E}" type="presParOf" srcId="{7AB85BD2-9930-4217-8C00-0D6DD4D7A60D}" destId="{E0DE16D2-B6DB-439F-873E-DDF01A36E029}" srcOrd="2" destOrd="0" presId="urn:microsoft.com/office/officeart/2005/8/layout/pList2"/>
    <dgm:cxn modelId="{5F701706-9388-45C7-8FC2-18CCFB027ABB}" type="presParOf" srcId="{D4885677-F470-4C82-B74E-7336D587F1A6}" destId="{844EF4CD-AAAF-44B7-B5D3-BEB4756676AE}" srcOrd="3" destOrd="0" presId="urn:microsoft.com/office/officeart/2005/8/layout/pList2"/>
    <dgm:cxn modelId="{F360342D-27C9-4501-A338-97FC1907D8B4}" type="presParOf" srcId="{D4885677-F470-4C82-B74E-7336D587F1A6}" destId="{66D8A125-2C85-4C93-B983-79A131F11007}" srcOrd="4" destOrd="0" presId="urn:microsoft.com/office/officeart/2005/8/layout/pList2"/>
    <dgm:cxn modelId="{5D1F3D9B-B23C-412E-843D-0A70DC4F83ED}" type="presParOf" srcId="{66D8A125-2C85-4C93-B983-79A131F11007}" destId="{F315B105-E8D2-4B26-B0A9-76C4A8737542}" srcOrd="0" destOrd="0" presId="urn:microsoft.com/office/officeart/2005/8/layout/pList2"/>
    <dgm:cxn modelId="{89886B50-20FD-413B-9F52-EF17D1893E84}" type="presParOf" srcId="{66D8A125-2C85-4C93-B983-79A131F11007}" destId="{DAF3F815-0D62-4DEE-88FA-B94718D8851D}" srcOrd="1" destOrd="0" presId="urn:microsoft.com/office/officeart/2005/8/layout/pList2"/>
    <dgm:cxn modelId="{5B7704DA-8FBA-4285-B581-EA77DBB9FFC4}" type="presParOf" srcId="{66D8A125-2C85-4C93-B983-79A131F11007}" destId="{4B2622D8-B50C-4663-A7DD-DD43D55A2BE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3F8AB-1DEC-4AF0-A87B-BB16533D2F8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AE65D5DE-3DAB-4142-96CF-639306E28F2A}">
      <dgm:prSet phldrT="[Texto]" custT="1"/>
      <dgm:spPr/>
      <dgm:t>
        <a:bodyPr/>
        <a:lstStyle/>
        <a:p>
          <a:r>
            <a:rPr lang="es-EC" sz="1600" dirty="0" smtClean="0"/>
            <a:t>Los abonos orgánicos son fertilizantes naturales para el mejoramiento del suelo</a:t>
          </a:r>
          <a:endParaRPr lang="es-EC" sz="1600" dirty="0"/>
        </a:p>
      </dgm:t>
    </dgm:pt>
    <dgm:pt modelId="{CD6E7B08-B679-418A-ACFB-F9201881297C}" type="parTrans" cxnId="{68A87D17-B6FB-4073-97C6-81DAF3CC6CCE}">
      <dgm:prSet/>
      <dgm:spPr/>
      <dgm:t>
        <a:bodyPr/>
        <a:lstStyle/>
        <a:p>
          <a:endParaRPr lang="es-EC" sz="1100"/>
        </a:p>
      </dgm:t>
    </dgm:pt>
    <dgm:pt modelId="{F04770D3-28EB-48C0-9CFA-4387937B898D}" type="sibTrans" cxnId="{68A87D17-B6FB-4073-97C6-81DAF3CC6CCE}">
      <dgm:prSet custT="1"/>
      <dgm:spPr/>
      <dgm:t>
        <a:bodyPr/>
        <a:lstStyle/>
        <a:p>
          <a:endParaRPr lang="es-EC" sz="1400" dirty="0"/>
        </a:p>
      </dgm:t>
    </dgm:pt>
    <dgm:pt modelId="{5F8D1855-EB84-436C-A1BF-7571B2D43852}">
      <dgm:prSet phldrT="[Texto]" custT="1"/>
      <dgm:spPr/>
      <dgm:t>
        <a:bodyPr/>
        <a:lstStyle/>
        <a:p>
          <a:r>
            <a:rPr lang="es-EC" sz="1600" dirty="0" smtClean="0"/>
            <a:t>Que resultan de la transformación de la materia orgánica e inorgánica, </a:t>
          </a:r>
          <a:endParaRPr lang="es-EC" sz="1600" dirty="0"/>
        </a:p>
      </dgm:t>
    </dgm:pt>
    <dgm:pt modelId="{9B5D3D2F-638A-4A4A-A797-F63A2D762FDD}" type="parTrans" cxnId="{5B5B4D67-13FE-4BD0-91A2-7C49A9908F6A}">
      <dgm:prSet/>
      <dgm:spPr/>
      <dgm:t>
        <a:bodyPr/>
        <a:lstStyle/>
        <a:p>
          <a:endParaRPr lang="es-EC" sz="1100"/>
        </a:p>
      </dgm:t>
    </dgm:pt>
    <dgm:pt modelId="{A86C3163-46E6-451B-AD10-6CF35631EA91}" type="sibTrans" cxnId="{5B5B4D67-13FE-4BD0-91A2-7C49A9908F6A}">
      <dgm:prSet custT="1"/>
      <dgm:spPr/>
      <dgm:t>
        <a:bodyPr/>
        <a:lstStyle/>
        <a:p>
          <a:endParaRPr lang="es-EC" sz="1400" dirty="0"/>
        </a:p>
      </dgm:t>
    </dgm:pt>
    <dgm:pt modelId="{B980791D-A553-4B0A-88D8-EAAEFF70AFBA}">
      <dgm:prSet phldrT="[Texto]" custT="1"/>
      <dgm:spPr/>
      <dgm:t>
        <a:bodyPr/>
        <a:lstStyle/>
        <a:p>
          <a:r>
            <a:rPr lang="es-EC" sz="1600" dirty="0" smtClean="0"/>
            <a:t>Que proporciona diversos tipos de nutrientes necesarios para el crecimiento de las plantas</a:t>
          </a:r>
          <a:endParaRPr lang="es-EC" sz="1600" dirty="0"/>
        </a:p>
      </dgm:t>
    </dgm:pt>
    <dgm:pt modelId="{66E2AE9E-433F-40EA-8129-375C350C92EE}" type="parTrans" cxnId="{EDEAECB6-55E2-409C-9BD5-0EED158D9CE0}">
      <dgm:prSet/>
      <dgm:spPr/>
      <dgm:t>
        <a:bodyPr/>
        <a:lstStyle/>
        <a:p>
          <a:endParaRPr lang="es-EC" sz="1100"/>
        </a:p>
      </dgm:t>
    </dgm:pt>
    <dgm:pt modelId="{DCAE960D-BCB5-429F-929D-A78B38B8C324}" type="sibTrans" cxnId="{EDEAECB6-55E2-409C-9BD5-0EED158D9CE0}">
      <dgm:prSet/>
      <dgm:spPr/>
      <dgm:t>
        <a:bodyPr/>
        <a:lstStyle/>
        <a:p>
          <a:endParaRPr lang="es-EC" sz="1100"/>
        </a:p>
      </dgm:t>
    </dgm:pt>
    <dgm:pt modelId="{E602348D-502D-413D-B5BE-1FCE9B960537}" type="pres">
      <dgm:prSet presAssocID="{2753F8AB-1DEC-4AF0-A87B-BB16533D2F8A}" presName="Name0" presStyleCnt="0">
        <dgm:presLayoutVars>
          <dgm:dir/>
          <dgm:resizeHandles val="exact"/>
        </dgm:presLayoutVars>
      </dgm:prSet>
      <dgm:spPr/>
    </dgm:pt>
    <dgm:pt modelId="{3D864708-792D-4229-8044-FCD9FDE76DDD}" type="pres">
      <dgm:prSet presAssocID="{AE65D5DE-3DAB-4142-96CF-639306E28F2A}" presName="node" presStyleLbl="node1" presStyleIdx="0" presStyleCnt="3" custScaleX="20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9C6E14-3599-4BDC-811E-241AAFB172FA}" type="pres">
      <dgm:prSet presAssocID="{F04770D3-28EB-48C0-9CFA-4387937B898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52A36BE-6EF3-4899-B356-4941136D7308}" type="pres">
      <dgm:prSet presAssocID="{F04770D3-28EB-48C0-9CFA-4387937B898D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56856C94-6F79-46B2-8731-7C2D9765732C}" type="pres">
      <dgm:prSet presAssocID="{5F8D1855-EB84-436C-A1BF-7571B2D43852}" presName="node" presStyleLbl="node1" presStyleIdx="1" presStyleCnt="3" custScaleX="20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25BE97-4E7A-4F59-9415-B9DDD6F268EE}" type="pres">
      <dgm:prSet presAssocID="{A86C3163-46E6-451B-AD10-6CF35631EA91}" presName="sibTrans" presStyleLbl="sibTrans2D1" presStyleIdx="1" presStyleCnt="2"/>
      <dgm:spPr/>
      <dgm:t>
        <a:bodyPr/>
        <a:lstStyle/>
        <a:p>
          <a:endParaRPr lang="es-EC"/>
        </a:p>
      </dgm:t>
    </dgm:pt>
    <dgm:pt modelId="{CEF9C8B3-28F1-4819-BFFD-4FA6E6829882}" type="pres">
      <dgm:prSet presAssocID="{A86C3163-46E6-451B-AD10-6CF35631EA91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B5DC5AA-C306-4738-AF5A-232178D41407}" type="pres">
      <dgm:prSet presAssocID="{B980791D-A553-4B0A-88D8-EAAEFF70AFBA}" presName="node" presStyleLbl="node1" presStyleIdx="2" presStyleCnt="3" custScaleX="20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8A87D17-B6FB-4073-97C6-81DAF3CC6CCE}" srcId="{2753F8AB-1DEC-4AF0-A87B-BB16533D2F8A}" destId="{AE65D5DE-3DAB-4142-96CF-639306E28F2A}" srcOrd="0" destOrd="0" parTransId="{CD6E7B08-B679-418A-ACFB-F9201881297C}" sibTransId="{F04770D3-28EB-48C0-9CFA-4387937B898D}"/>
    <dgm:cxn modelId="{52BE2667-E51D-4C79-98B9-381836AD2F89}" type="presOf" srcId="{F04770D3-28EB-48C0-9CFA-4387937B898D}" destId="{052A36BE-6EF3-4899-B356-4941136D7308}" srcOrd="1" destOrd="0" presId="urn:microsoft.com/office/officeart/2005/8/layout/process1"/>
    <dgm:cxn modelId="{B83FAB91-589D-4E51-A7C9-FCB808D38BB6}" type="presOf" srcId="{2753F8AB-1DEC-4AF0-A87B-BB16533D2F8A}" destId="{E602348D-502D-413D-B5BE-1FCE9B960537}" srcOrd="0" destOrd="0" presId="urn:microsoft.com/office/officeart/2005/8/layout/process1"/>
    <dgm:cxn modelId="{AF4DB34D-FD7E-4CAE-ADDC-529C939D6E94}" type="presOf" srcId="{A86C3163-46E6-451B-AD10-6CF35631EA91}" destId="{CEF9C8B3-28F1-4819-BFFD-4FA6E6829882}" srcOrd="1" destOrd="0" presId="urn:microsoft.com/office/officeart/2005/8/layout/process1"/>
    <dgm:cxn modelId="{D4C9B2DF-FFC3-47BF-8A03-C0B1F789C3DA}" type="presOf" srcId="{B980791D-A553-4B0A-88D8-EAAEFF70AFBA}" destId="{BB5DC5AA-C306-4738-AF5A-232178D41407}" srcOrd="0" destOrd="0" presId="urn:microsoft.com/office/officeart/2005/8/layout/process1"/>
    <dgm:cxn modelId="{D4C8195E-9E0F-4B5A-B4BB-59CC7DC02D65}" type="presOf" srcId="{AE65D5DE-3DAB-4142-96CF-639306E28F2A}" destId="{3D864708-792D-4229-8044-FCD9FDE76DDD}" srcOrd="0" destOrd="0" presId="urn:microsoft.com/office/officeart/2005/8/layout/process1"/>
    <dgm:cxn modelId="{71708152-5EBF-440D-A908-F4A01AC0D22E}" type="presOf" srcId="{A86C3163-46E6-451B-AD10-6CF35631EA91}" destId="{9225BE97-4E7A-4F59-9415-B9DDD6F268EE}" srcOrd="0" destOrd="0" presId="urn:microsoft.com/office/officeart/2005/8/layout/process1"/>
    <dgm:cxn modelId="{5B5B4D67-13FE-4BD0-91A2-7C49A9908F6A}" srcId="{2753F8AB-1DEC-4AF0-A87B-BB16533D2F8A}" destId="{5F8D1855-EB84-436C-A1BF-7571B2D43852}" srcOrd="1" destOrd="0" parTransId="{9B5D3D2F-638A-4A4A-A797-F63A2D762FDD}" sibTransId="{A86C3163-46E6-451B-AD10-6CF35631EA91}"/>
    <dgm:cxn modelId="{47174A89-DA6F-4289-9BA6-A7FE6FEAB342}" type="presOf" srcId="{F04770D3-28EB-48C0-9CFA-4387937B898D}" destId="{E09C6E14-3599-4BDC-811E-241AAFB172FA}" srcOrd="0" destOrd="0" presId="urn:microsoft.com/office/officeart/2005/8/layout/process1"/>
    <dgm:cxn modelId="{B1CC9CAC-D3DB-48CF-BA06-19FEC6C86411}" type="presOf" srcId="{5F8D1855-EB84-436C-A1BF-7571B2D43852}" destId="{56856C94-6F79-46B2-8731-7C2D9765732C}" srcOrd="0" destOrd="0" presId="urn:microsoft.com/office/officeart/2005/8/layout/process1"/>
    <dgm:cxn modelId="{EDEAECB6-55E2-409C-9BD5-0EED158D9CE0}" srcId="{2753F8AB-1DEC-4AF0-A87B-BB16533D2F8A}" destId="{B980791D-A553-4B0A-88D8-EAAEFF70AFBA}" srcOrd="2" destOrd="0" parTransId="{66E2AE9E-433F-40EA-8129-375C350C92EE}" sibTransId="{DCAE960D-BCB5-429F-929D-A78B38B8C324}"/>
    <dgm:cxn modelId="{C0EB6027-2DC8-4525-B7E6-FF573E254CD5}" type="presParOf" srcId="{E602348D-502D-413D-B5BE-1FCE9B960537}" destId="{3D864708-792D-4229-8044-FCD9FDE76DDD}" srcOrd="0" destOrd="0" presId="urn:microsoft.com/office/officeart/2005/8/layout/process1"/>
    <dgm:cxn modelId="{1F45EF5B-9D92-4C6C-BBB1-2E763443EB93}" type="presParOf" srcId="{E602348D-502D-413D-B5BE-1FCE9B960537}" destId="{E09C6E14-3599-4BDC-811E-241AAFB172FA}" srcOrd="1" destOrd="0" presId="urn:microsoft.com/office/officeart/2005/8/layout/process1"/>
    <dgm:cxn modelId="{1FBBE0E0-124F-4000-9946-DD14EA8E17E3}" type="presParOf" srcId="{E09C6E14-3599-4BDC-811E-241AAFB172FA}" destId="{052A36BE-6EF3-4899-B356-4941136D7308}" srcOrd="0" destOrd="0" presId="urn:microsoft.com/office/officeart/2005/8/layout/process1"/>
    <dgm:cxn modelId="{6DC2AA72-CD9D-45B1-9F74-995F1BFD9526}" type="presParOf" srcId="{E602348D-502D-413D-B5BE-1FCE9B960537}" destId="{56856C94-6F79-46B2-8731-7C2D9765732C}" srcOrd="2" destOrd="0" presId="urn:microsoft.com/office/officeart/2005/8/layout/process1"/>
    <dgm:cxn modelId="{4B9F0779-0C1F-41F1-92AC-CCF824246A5B}" type="presParOf" srcId="{E602348D-502D-413D-B5BE-1FCE9B960537}" destId="{9225BE97-4E7A-4F59-9415-B9DDD6F268EE}" srcOrd="3" destOrd="0" presId="urn:microsoft.com/office/officeart/2005/8/layout/process1"/>
    <dgm:cxn modelId="{34E15429-1B3B-4321-AFD3-7C4AF156CCC8}" type="presParOf" srcId="{9225BE97-4E7A-4F59-9415-B9DDD6F268EE}" destId="{CEF9C8B3-28F1-4819-BFFD-4FA6E6829882}" srcOrd="0" destOrd="0" presId="urn:microsoft.com/office/officeart/2005/8/layout/process1"/>
    <dgm:cxn modelId="{FCFB9170-3DAB-4C1F-AF3D-070AD77000E3}" type="presParOf" srcId="{E602348D-502D-413D-B5BE-1FCE9B960537}" destId="{BB5DC5AA-C306-4738-AF5A-232178D4140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46F88D-1E2A-4A5E-B248-8CC23965EF6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93880931-F771-41B2-A8CD-0776D7323D27}">
      <dgm:prSet phldrT="[Texto]"/>
      <dgm:spPr/>
      <dgm:t>
        <a:bodyPr/>
        <a:lstStyle/>
        <a:p>
          <a:r>
            <a:rPr lang="es-EC" dirty="0" smtClean="0"/>
            <a:t>Tipos de abonos orgánicos</a:t>
          </a:r>
          <a:endParaRPr lang="es-EC" dirty="0"/>
        </a:p>
      </dgm:t>
    </dgm:pt>
    <dgm:pt modelId="{7A9568B9-CB17-4006-B6B9-ED0AE22708E3}" type="parTrans" cxnId="{C879F5D3-59B5-4CC8-91E6-85A53747F485}">
      <dgm:prSet/>
      <dgm:spPr/>
      <dgm:t>
        <a:bodyPr/>
        <a:lstStyle/>
        <a:p>
          <a:endParaRPr lang="es-EC"/>
        </a:p>
      </dgm:t>
    </dgm:pt>
    <dgm:pt modelId="{1A7F53E0-76E7-4001-B4D1-C8F667D7C049}" type="sibTrans" cxnId="{C879F5D3-59B5-4CC8-91E6-85A53747F485}">
      <dgm:prSet/>
      <dgm:spPr/>
      <dgm:t>
        <a:bodyPr/>
        <a:lstStyle/>
        <a:p>
          <a:endParaRPr lang="es-EC"/>
        </a:p>
      </dgm:t>
    </dgm:pt>
    <dgm:pt modelId="{394C42D0-A3B1-48ED-A3A3-F9C02719B38D}">
      <dgm:prSet phldrT="[Texto]"/>
      <dgm:spPr/>
      <dgm:t>
        <a:bodyPr/>
        <a:lstStyle/>
        <a:p>
          <a:r>
            <a:rPr lang="es-EC" dirty="0" smtClean="0"/>
            <a:t>Sólidos</a:t>
          </a:r>
          <a:endParaRPr lang="es-EC" dirty="0"/>
        </a:p>
      </dgm:t>
    </dgm:pt>
    <dgm:pt modelId="{05B9AEE1-85C4-47EB-89B4-9F6F3CBF80A5}" type="parTrans" cxnId="{AED455D3-F7D5-4FF4-8B99-EE1F814FBB9C}">
      <dgm:prSet/>
      <dgm:spPr/>
      <dgm:t>
        <a:bodyPr/>
        <a:lstStyle/>
        <a:p>
          <a:endParaRPr lang="es-EC"/>
        </a:p>
      </dgm:t>
    </dgm:pt>
    <dgm:pt modelId="{8FCD117B-CE10-4156-93E2-E099DA78391F}" type="sibTrans" cxnId="{AED455D3-F7D5-4FF4-8B99-EE1F814FBB9C}">
      <dgm:prSet/>
      <dgm:spPr/>
      <dgm:t>
        <a:bodyPr/>
        <a:lstStyle/>
        <a:p>
          <a:endParaRPr lang="es-EC"/>
        </a:p>
      </dgm:t>
    </dgm:pt>
    <dgm:pt modelId="{639AE553-0EE3-4882-8FBF-EA307D2355B4}">
      <dgm:prSet phldrT="[Texto]"/>
      <dgm:spPr/>
      <dgm:t>
        <a:bodyPr/>
        <a:lstStyle/>
        <a:p>
          <a:r>
            <a:rPr lang="es-EC" dirty="0" smtClean="0"/>
            <a:t>Líquidos</a:t>
          </a:r>
          <a:endParaRPr lang="es-EC" dirty="0"/>
        </a:p>
      </dgm:t>
    </dgm:pt>
    <dgm:pt modelId="{23E66CF5-62C9-411F-9C81-1EDCDB30119E}" type="parTrans" cxnId="{3CEF6C63-B8B9-4439-A0D5-A8D71BC78F2F}">
      <dgm:prSet/>
      <dgm:spPr/>
      <dgm:t>
        <a:bodyPr/>
        <a:lstStyle/>
        <a:p>
          <a:endParaRPr lang="es-EC"/>
        </a:p>
      </dgm:t>
    </dgm:pt>
    <dgm:pt modelId="{DBFC8DA9-323A-4A04-8DC6-A50720A7E5E3}" type="sibTrans" cxnId="{3CEF6C63-B8B9-4439-A0D5-A8D71BC78F2F}">
      <dgm:prSet/>
      <dgm:spPr/>
      <dgm:t>
        <a:bodyPr/>
        <a:lstStyle/>
        <a:p>
          <a:endParaRPr lang="es-EC"/>
        </a:p>
      </dgm:t>
    </dgm:pt>
    <dgm:pt modelId="{9003F994-9A31-425A-BB31-C0B53CDA719D}">
      <dgm:prSet phldrT="[Texto]"/>
      <dgm:spPr/>
      <dgm:t>
        <a:bodyPr/>
        <a:lstStyle/>
        <a:p>
          <a:r>
            <a:rPr lang="es-EC" dirty="0" smtClean="0"/>
            <a:t>Té de compost</a:t>
          </a:r>
          <a:endParaRPr lang="es-EC" dirty="0"/>
        </a:p>
      </dgm:t>
    </dgm:pt>
    <dgm:pt modelId="{9DB23460-6873-4851-BBF2-0B2F2E040309}" type="parTrans" cxnId="{6F823F09-A0E3-43A0-BA0F-25BB17BB3BAC}">
      <dgm:prSet/>
      <dgm:spPr/>
      <dgm:t>
        <a:bodyPr/>
        <a:lstStyle/>
        <a:p>
          <a:endParaRPr lang="es-EC"/>
        </a:p>
      </dgm:t>
    </dgm:pt>
    <dgm:pt modelId="{E730B511-DDF1-4CD8-8A55-44CA58F8DB9A}" type="sibTrans" cxnId="{6F823F09-A0E3-43A0-BA0F-25BB17BB3BAC}">
      <dgm:prSet/>
      <dgm:spPr/>
      <dgm:t>
        <a:bodyPr/>
        <a:lstStyle/>
        <a:p>
          <a:endParaRPr lang="es-EC"/>
        </a:p>
      </dgm:t>
    </dgm:pt>
    <dgm:pt modelId="{4C61F84C-0CA8-4B0D-9F55-ECB9CFAF678F}">
      <dgm:prSet phldrT="[Texto]"/>
      <dgm:spPr/>
      <dgm:t>
        <a:bodyPr/>
        <a:lstStyle/>
        <a:p>
          <a:r>
            <a:rPr lang="es-EC" dirty="0" smtClean="0"/>
            <a:t>Bocashi</a:t>
          </a:r>
          <a:endParaRPr lang="es-EC" dirty="0"/>
        </a:p>
      </dgm:t>
    </dgm:pt>
    <dgm:pt modelId="{FA0A05E2-69AB-43A3-B960-4733C3E06C68}" type="parTrans" cxnId="{D4F61617-20E3-4AB0-9B96-E008ED27D5FD}">
      <dgm:prSet/>
      <dgm:spPr/>
      <dgm:t>
        <a:bodyPr/>
        <a:lstStyle/>
        <a:p>
          <a:endParaRPr lang="es-EC"/>
        </a:p>
      </dgm:t>
    </dgm:pt>
    <dgm:pt modelId="{4C915B89-85D7-4E80-93FF-E1C2BCD6C494}" type="sibTrans" cxnId="{D4F61617-20E3-4AB0-9B96-E008ED27D5FD}">
      <dgm:prSet/>
      <dgm:spPr/>
      <dgm:t>
        <a:bodyPr/>
        <a:lstStyle/>
        <a:p>
          <a:endParaRPr lang="es-EC"/>
        </a:p>
      </dgm:t>
    </dgm:pt>
    <dgm:pt modelId="{007B8D17-FF57-4406-BD54-71F1EC52ED10}">
      <dgm:prSet phldrT="[Texto]"/>
      <dgm:spPr/>
      <dgm:t>
        <a:bodyPr/>
        <a:lstStyle/>
        <a:p>
          <a:r>
            <a:rPr lang="es-EC" dirty="0" smtClean="0"/>
            <a:t>Compost</a:t>
          </a:r>
          <a:endParaRPr lang="es-EC" dirty="0"/>
        </a:p>
      </dgm:t>
    </dgm:pt>
    <dgm:pt modelId="{F8008BF8-41A1-4D04-A48A-9F8D77AB1A57}" type="parTrans" cxnId="{5C5D0BCB-7E93-4045-8EFD-5BA99B5669C9}">
      <dgm:prSet/>
      <dgm:spPr/>
      <dgm:t>
        <a:bodyPr/>
        <a:lstStyle/>
        <a:p>
          <a:endParaRPr lang="es-EC"/>
        </a:p>
      </dgm:t>
    </dgm:pt>
    <dgm:pt modelId="{224C4BCA-0DC6-4E6D-9E5A-3E2C7BE97974}" type="sibTrans" cxnId="{5C5D0BCB-7E93-4045-8EFD-5BA99B5669C9}">
      <dgm:prSet/>
      <dgm:spPr/>
      <dgm:t>
        <a:bodyPr/>
        <a:lstStyle/>
        <a:p>
          <a:endParaRPr lang="es-EC"/>
        </a:p>
      </dgm:t>
    </dgm:pt>
    <dgm:pt modelId="{3699D1A5-E28E-42D1-90A1-7AB6DBE33EF5}">
      <dgm:prSet phldrT="[Texto]"/>
      <dgm:spPr/>
      <dgm:t>
        <a:bodyPr/>
        <a:lstStyle/>
        <a:p>
          <a:r>
            <a:rPr lang="es-EC" dirty="0" smtClean="0"/>
            <a:t>Vermicompost</a:t>
          </a:r>
          <a:endParaRPr lang="es-EC" dirty="0"/>
        </a:p>
      </dgm:t>
    </dgm:pt>
    <dgm:pt modelId="{5CCE6AFE-D3C2-40A8-B088-5FB4C62DCA9B}" type="parTrans" cxnId="{76B8FE64-685F-4A33-8711-5D2542366087}">
      <dgm:prSet/>
      <dgm:spPr/>
      <dgm:t>
        <a:bodyPr/>
        <a:lstStyle/>
        <a:p>
          <a:endParaRPr lang="es-EC"/>
        </a:p>
      </dgm:t>
    </dgm:pt>
    <dgm:pt modelId="{00356BEB-27EB-4D14-B08F-6987C1CDEEB4}" type="sibTrans" cxnId="{76B8FE64-685F-4A33-8711-5D2542366087}">
      <dgm:prSet/>
      <dgm:spPr/>
      <dgm:t>
        <a:bodyPr/>
        <a:lstStyle/>
        <a:p>
          <a:endParaRPr lang="es-EC"/>
        </a:p>
      </dgm:t>
    </dgm:pt>
    <dgm:pt modelId="{EDC25A0B-A3CD-4385-A999-B5FBFA046A94}">
      <dgm:prSet phldrT="[Texto]"/>
      <dgm:spPr/>
      <dgm:t>
        <a:bodyPr/>
        <a:lstStyle/>
        <a:p>
          <a:r>
            <a:rPr lang="es-EC" dirty="0" smtClean="0"/>
            <a:t>Té de estiércol</a:t>
          </a:r>
          <a:endParaRPr lang="es-EC" dirty="0"/>
        </a:p>
      </dgm:t>
    </dgm:pt>
    <dgm:pt modelId="{C6A09E2E-0ED4-4883-B0D7-99AF02C69613}" type="parTrans" cxnId="{3B1F2C7D-FBAC-4F32-90AA-BA14219B73B0}">
      <dgm:prSet/>
      <dgm:spPr/>
      <dgm:t>
        <a:bodyPr/>
        <a:lstStyle/>
        <a:p>
          <a:endParaRPr lang="es-EC"/>
        </a:p>
      </dgm:t>
    </dgm:pt>
    <dgm:pt modelId="{575C8C95-2B00-4380-B01A-24C309D4761C}" type="sibTrans" cxnId="{3B1F2C7D-FBAC-4F32-90AA-BA14219B73B0}">
      <dgm:prSet/>
      <dgm:spPr/>
      <dgm:t>
        <a:bodyPr/>
        <a:lstStyle/>
        <a:p>
          <a:endParaRPr lang="es-EC"/>
        </a:p>
      </dgm:t>
    </dgm:pt>
    <dgm:pt modelId="{61F102BC-76E1-49B3-A2DC-79B1C0FF6FF5}">
      <dgm:prSet phldrT="[Texto]"/>
      <dgm:spPr/>
      <dgm:t>
        <a:bodyPr/>
        <a:lstStyle/>
        <a:p>
          <a:r>
            <a:rPr lang="es-EC" dirty="0" smtClean="0"/>
            <a:t>Biofermento</a:t>
          </a:r>
          <a:endParaRPr lang="es-EC" dirty="0"/>
        </a:p>
      </dgm:t>
    </dgm:pt>
    <dgm:pt modelId="{5FAB36CC-DB8F-4323-9AB2-0C448FDF9E8B}" type="parTrans" cxnId="{71250B66-88F3-4F80-8F12-EA821DE1E3BC}">
      <dgm:prSet/>
      <dgm:spPr/>
      <dgm:t>
        <a:bodyPr/>
        <a:lstStyle/>
        <a:p>
          <a:endParaRPr lang="es-EC"/>
        </a:p>
      </dgm:t>
    </dgm:pt>
    <dgm:pt modelId="{74FFCE4E-96CE-4930-BDA2-1B9F74DA9307}" type="sibTrans" cxnId="{71250B66-88F3-4F80-8F12-EA821DE1E3BC}">
      <dgm:prSet/>
      <dgm:spPr/>
      <dgm:t>
        <a:bodyPr/>
        <a:lstStyle/>
        <a:p>
          <a:endParaRPr lang="es-EC"/>
        </a:p>
      </dgm:t>
    </dgm:pt>
    <dgm:pt modelId="{50D3072A-170B-473D-ADA1-7A26E0BB0B29}">
      <dgm:prSet phldrT="[Texto]"/>
      <dgm:spPr/>
      <dgm:t>
        <a:bodyPr/>
        <a:lstStyle/>
        <a:p>
          <a:r>
            <a:rPr lang="es-EC" dirty="0" smtClean="0"/>
            <a:t>Efluentes</a:t>
          </a:r>
          <a:endParaRPr lang="es-EC" dirty="0"/>
        </a:p>
      </dgm:t>
    </dgm:pt>
    <dgm:pt modelId="{FF6F1A6B-732C-4E7A-B33E-841FA566EA05}" type="parTrans" cxnId="{E9013D61-D8C0-4522-9D24-6DFEFA159304}">
      <dgm:prSet/>
      <dgm:spPr/>
      <dgm:t>
        <a:bodyPr/>
        <a:lstStyle/>
        <a:p>
          <a:endParaRPr lang="es-EC"/>
        </a:p>
      </dgm:t>
    </dgm:pt>
    <dgm:pt modelId="{FBC9550D-AC3A-4ABB-A734-025EB53F5273}" type="sibTrans" cxnId="{E9013D61-D8C0-4522-9D24-6DFEFA159304}">
      <dgm:prSet/>
      <dgm:spPr/>
      <dgm:t>
        <a:bodyPr/>
        <a:lstStyle/>
        <a:p>
          <a:endParaRPr lang="es-EC"/>
        </a:p>
      </dgm:t>
    </dgm:pt>
    <dgm:pt modelId="{EA3B6DDE-A5C2-4093-B5A0-2BA12C332E79}" type="pres">
      <dgm:prSet presAssocID="{9246F88D-1E2A-4A5E-B248-8CC23965EF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A62987C-801C-4218-8993-5F1E22771899}" type="pres">
      <dgm:prSet presAssocID="{93880931-F771-41B2-A8CD-0776D7323D27}" presName="hierRoot1" presStyleCnt="0">
        <dgm:presLayoutVars>
          <dgm:hierBranch val="init"/>
        </dgm:presLayoutVars>
      </dgm:prSet>
      <dgm:spPr/>
    </dgm:pt>
    <dgm:pt modelId="{E8A8DA23-E4D0-4DD5-B552-DE943866D1C7}" type="pres">
      <dgm:prSet presAssocID="{93880931-F771-41B2-A8CD-0776D7323D27}" presName="rootComposite1" presStyleCnt="0"/>
      <dgm:spPr/>
    </dgm:pt>
    <dgm:pt modelId="{FFE78077-6896-49F6-946D-B1282EE51C20}" type="pres">
      <dgm:prSet presAssocID="{93880931-F771-41B2-A8CD-0776D7323D27}" presName="rootText1" presStyleLbl="node0" presStyleIdx="0" presStyleCnt="1" custScaleX="1287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B4F7BB0-5AEB-4292-BE77-83759EA292B9}" type="pres">
      <dgm:prSet presAssocID="{93880931-F771-41B2-A8CD-0776D7323D27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848BAD0-F189-41FF-B2C5-1FD7FF5E84D6}" type="pres">
      <dgm:prSet presAssocID="{93880931-F771-41B2-A8CD-0776D7323D27}" presName="hierChild2" presStyleCnt="0"/>
      <dgm:spPr/>
    </dgm:pt>
    <dgm:pt modelId="{E5AFFEE8-892C-4B79-9260-96F5980E4341}" type="pres">
      <dgm:prSet presAssocID="{05B9AEE1-85C4-47EB-89B4-9F6F3CBF80A5}" presName="Name37" presStyleLbl="parChTrans1D2" presStyleIdx="0" presStyleCnt="2"/>
      <dgm:spPr/>
      <dgm:t>
        <a:bodyPr/>
        <a:lstStyle/>
        <a:p>
          <a:endParaRPr lang="es-EC"/>
        </a:p>
      </dgm:t>
    </dgm:pt>
    <dgm:pt modelId="{318B70D7-48EE-4A20-BC60-3C8C7DCC019D}" type="pres">
      <dgm:prSet presAssocID="{394C42D0-A3B1-48ED-A3A3-F9C02719B38D}" presName="hierRoot2" presStyleCnt="0">
        <dgm:presLayoutVars>
          <dgm:hierBranch val="init"/>
        </dgm:presLayoutVars>
      </dgm:prSet>
      <dgm:spPr/>
    </dgm:pt>
    <dgm:pt modelId="{68071B31-265C-4C08-B6F9-5122191851A0}" type="pres">
      <dgm:prSet presAssocID="{394C42D0-A3B1-48ED-A3A3-F9C02719B38D}" presName="rootComposite" presStyleCnt="0"/>
      <dgm:spPr/>
    </dgm:pt>
    <dgm:pt modelId="{8EBA05E5-ABAF-4122-ACFA-81A444FA9CA1}" type="pres">
      <dgm:prSet presAssocID="{394C42D0-A3B1-48ED-A3A3-F9C02719B38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473F27-11E0-4658-BFCA-7965F2DEBCEE}" type="pres">
      <dgm:prSet presAssocID="{394C42D0-A3B1-48ED-A3A3-F9C02719B38D}" presName="rootConnector" presStyleLbl="node2" presStyleIdx="0" presStyleCnt="2"/>
      <dgm:spPr/>
      <dgm:t>
        <a:bodyPr/>
        <a:lstStyle/>
        <a:p>
          <a:endParaRPr lang="es-EC"/>
        </a:p>
      </dgm:t>
    </dgm:pt>
    <dgm:pt modelId="{F8366BEB-09BF-4E57-B422-9380B7D5C997}" type="pres">
      <dgm:prSet presAssocID="{394C42D0-A3B1-48ED-A3A3-F9C02719B38D}" presName="hierChild4" presStyleCnt="0"/>
      <dgm:spPr/>
    </dgm:pt>
    <dgm:pt modelId="{56440175-069B-4E1E-8885-F199567E39B9}" type="pres">
      <dgm:prSet presAssocID="{F8008BF8-41A1-4D04-A48A-9F8D77AB1A57}" presName="Name37" presStyleLbl="parChTrans1D3" presStyleIdx="0" presStyleCnt="7"/>
      <dgm:spPr/>
      <dgm:t>
        <a:bodyPr/>
        <a:lstStyle/>
        <a:p>
          <a:endParaRPr lang="es-EC"/>
        </a:p>
      </dgm:t>
    </dgm:pt>
    <dgm:pt modelId="{A6495A87-A806-4EF1-AD28-63F25A73B174}" type="pres">
      <dgm:prSet presAssocID="{007B8D17-FF57-4406-BD54-71F1EC52ED10}" presName="hierRoot2" presStyleCnt="0">
        <dgm:presLayoutVars>
          <dgm:hierBranch val="init"/>
        </dgm:presLayoutVars>
      </dgm:prSet>
      <dgm:spPr/>
    </dgm:pt>
    <dgm:pt modelId="{C1C8FF1C-30F2-4C96-B44E-C0EE4CADE5DF}" type="pres">
      <dgm:prSet presAssocID="{007B8D17-FF57-4406-BD54-71F1EC52ED10}" presName="rootComposite" presStyleCnt="0"/>
      <dgm:spPr/>
    </dgm:pt>
    <dgm:pt modelId="{FB3A3423-CC90-4EBE-BBB3-74762AC09694}" type="pres">
      <dgm:prSet presAssocID="{007B8D17-FF57-4406-BD54-71F1EC52ED10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C79BEF1-74D2-4BB5-8712-1755F857BCF9}" type="pres">
      <dgm:prSet presAssocID="{007B8D17-FF57-4406-BD54-71F1EC52ED10}" presName="rootConnector" presStyleLbl="node3" presStyleIdx="0" presStyleCnt="7"/>
      <dgm:spPr/>
      <dgm:t>
        <a:bodyPr/>
        <a:lstStyle/>
        <a:p>
          <a:endParaRPr lang="es-EC"/>
        </a:p>
      </dgm:t>
    </dgm:pt>
    <dgm:pt modelId="{280D718C-1B0E-46F0-B330-8A6B4ED4DD55}" type="pres">
      <dgm:prSet presAssocID="{007B8D17-FF57-4406-BD54-71F1EC52ED10}" presName="hierChild4" presStyleCnt="0"/>
      <dgm:spPr/>
    </dgm:pt>
    <dgm:pt modelId="{05CD4688-6844-49E5-B179-18E0949B73B6}" type="pres">
      <dgm:prSet presAssocID="{007B8D17-FF57-4406-BD54-71F1EC52ED10}" presName="hierChild5" presStyleCnt="0"/>
      <dgm:spPr/>
    </dgm:pt>
    <dgm:pt modelId="{869DCE3E-BFF5-4A82-BFC6-FA100956DB9A}" type="pres">
      <dgm:prSet presAssocID="{5CCE6AFE-D3C2-40A8-B088-5FB4C62DCA9B}" presName="Name37" presStyleLbl="parChTrans1D3" presStyleIdx="1" presStyleCnt="7"/>
      <dgm:spPr/>
      <dgm:t>
        <a:bodyPr/>
        <a:lstStyle/>
        <a:p>
          <a:endParaRPr lang="es-EC"/>
        </a:p>
      </dgm:t>
    </dgm:pt>
    <dgm:pt modelId="{941E276B-867C-4441-88C4-2FDA7C0E5B4C}" type="pres">
      <dgm:prSet presAssocID="{3699D1A5-E28E-42D1-90A1-7AB6DBE33EF5}" presName="hierRoot2" presStyleCnt="0">
        <dgm:presLayoutVars>
          <dgm:hierBranch val="init"/>
        </dgm:presLayoutVars>
      </dgm:prSet>
      <dgm:spPr/>
    </dgm:pt>
    <dgm:pt modelId="{6E94008C-3A97-4C21-835B-A94DD2213A4B}" type="pres">
      <dgm:prSet presAssocID="{3699D1A5-E28E-42D1-90A1-7AB6DBE33EF5}" presName="rootComposite" presStyleCnt="0"/>
      <dgm:spPr/>
    </dgm:pt>
    <dgm:pt modelId="{2A507868-C3EF-4DF9-911E-884DBBA56E2B}" type="pres">
      <dgm:prSet presAssocID="{3699D1A5-E28E-42D1-90A1-7AB6DBE33EF5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2DD26D-EBDB-42F0-BDF2-0AB7E66F83B4}" type="pres">
      <dgm:prSet presAssocID="{3699D1A5-E28E-42D1-90A1-7AB6DBE33EF5}" presName="rootConnector" presStyleLbl="node3" presStyleIdx="1" presStyleCnt="7"/>
      <dgm:spPr/>
      <dgm:t>
        <a:bodyPr/>
        <a:lstStyle/>
        <a:p>
          <a:endParaRPr lang="es-EC"/>
        </a:p>
      </dgm:t>
    </dgm:pt>
    <dgm:pt modelId="{C8876DCA-1D30-4E6E-BBF4-C9167C9E3536}" type="pres">
      <dgm:prSet presAssocID="{3699D1A5-E28E-42D1-90A1-7AB6DBE33EF5}" presName="hierChild4" presStyleCnt="0"/>
      <dgm:spPr/>
    </dgm:pt>
    <dgm:pt modelId="{4BAFCFBC-18BC-4AFE-9262-61A76F32BFDA}" type="pres">
      <dgm:prSet presAssocID="{3699D1A5-E28E-42D1-90A1-7AB6DBE33EF5}" presName="hierChild5" presStyleCnt="0"/>
      <dgm:spPr/>
    </dgm:pt>
    <dgm:pt modelId="{10577CBE-6A4D-46E2-8990-D42F2D91F468}" type="pres">
      <dgm:prSet presAssocID="{FA0A05E2-69AB-43A3-B960-4733C3E06C68}" presName="Name37" presStyleLbl="parChTrans1D3" presStyleIdx="2" presStyleCnt="7"/>
      <dgm:spPr/>
      <dgm:t>
        <a:bodyPr/>
        <a:lstStyle/>
        <a:p>
          <a:endParaRPr lang="es-EC"/>
        </a:p>
      </dgm:t>
    </dgm:pt>
    <dgm:pt modelId="{D9C91E2D-BC86-4769-857C-7C2DCC8126CC}" type="pres">
      <dgm:prSet presAssocID="{4C61F84C-0CA8-4B0D-9F55-ECB9CFAF678F}" presName="hierRoot2" presStyleCnt="0">
        <dgm:presLayoutVars>
          <dgm:hierBranch val="init"/>
        </dgm:presLayoutVars>
      </dgm:prSet>
      <dgm:spPr/>
    </dgm:pt>
    <dgm:pt modelId="{79B37F7C-7288-44D8-86E2-E06EDEBEFC4B}" type="pres">
      <dgm:prSet presAssocID="{4C61F84C-0CA8-4B0D-9F55-ECB9CFAF678F}" presName="rootComposite" presStyleCnt="0"/>
      <dgm:spPr/>
    </dgm:pt>
    <dgm:pt modelId="{764CFC0C-DB12-4359-AE32-9E1A52BB1C73}" type="pres">
      <dgm:prSet presAssocID="{4C61F84C-0CA8-4B0D-9F55-ECB9CFAF678F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94D4AD-E579-424A-BD66-0E73B5FA59D0}" type="pres">
      <dgm:prSet presAssocID="{4C61F84C-0CA8-4B0D-9F55-ECB9CFAF678F}" presName="rootConnector" presStyleLbl="node3" presStyleIdx="2" presStyleCnt="7"/>
      <dgm:spPr/>
      <dgm:t>
        <a:bodyPr/>
        <a:lstStyle/>
        <a:p>
          <a:endParaRPr lang="es-EC"/>
        </a:p>
      </dgm:t>
    </dgm:pt>
    <dgm:pt modelId="{7E3C329F-A83B-4304-A904-FCFF53B330CE}" type="pres">
      <dgm:prSet presAssocID="{4C61F84C-0CA8-4B0D-9F55-ECB9CFAF678F}" presName="hierChild4" presStyleCnt="0"/>
      <dgm:spPr/>
    </dgm:pt>
    <dgm:pt modelId="{4EF48C1E-CD18-42EB-8A89-5C0CC4DE010B}" type="pres">
      <dgm:prSet presAssocID="{4C61F84C-0CA8-4B0D-9F55-ECB9CFAF678F}" presName="hierChild5" presStyleCnt="0"/>
      <dgm:spPr/>
    </dgm:pt>
    <dgm:pt modelId="{438368DD-04FA-4C0B-A2DB-337BF8BF804F}" type="pres">
      <dgm:prSet presAssocID="{394C42D0-A3B1-48ED-A3A3-F9C02719B38D}" presName="hierChild5" presStyleCnt="0"/>
      <dgm:spPr/>
    </dgm:pt>
    <dgm:pt modelId="{8AC7DE2E-A6B3-49E1-9ED3-5480E3D8CB1B}" type="pres">
      <dgm:prSet presAssocID="{23E66CF5-62C9-411F-9C81-1EDCDB30119E}" presName="Name37" presStyleLbl="parChTrans1D2" presStyleIdx="1" presStyleCnt="2"/>
      <dgm:spPr/>
      <dgm:t>
        <a:bodyPr/>
        <a:lstStyle/>
        <a:p>
          <a:endParaRPr lang="es-EC"/>
        </a:p>
      </dgm:t>
    </dgm:pt>
    <dgm:pt modelId="{CC3111A7-ED78-41A4-9E9E-9F8FFB5DCFAA}" type="pres">
      <dgm:prSet presAssocID="{639AE553-0EE3-4882-8FBF-EA307D2355B4}" presName="hierRoot2" presStyleCnt="0">
        <dgm:presLayoutVars>
          <dgm:hierBranch val="init"/>
        </dgm:presLayoutVars>
      </dgm:prSet>
      <dgm:spPr/>
    </dgm:pt>
    <dgm:pt modelId="{53A7CF57-EB89-4C96-989B-D207E79B78BB}" type="pres">
      <dgm:prSet presAssocID="{639AE553-0EE3-4882-8FBF-EA307D2355B4}" presName="rootComposite" presStyleCnt="0"/>
      <dgm:spPr/>
    </dgm:pt>
    <dgm:pt modelId="{B374317F-6772-4A64-A735-33CD00109CD6}" type="pres">
      <dgm:prSet presAssocID="{639AE553-0EE3-4882-8FBF-EA307D2355B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8928CA-F3D2-419F-9EE6-F341D6E50429}" type="pres">
      <dgm:prSet presAssocID="{639AE553-0EE3-4882-8FBF-EA307D2355B4}" presName="rootConnector" presStyleLbl="node2" presStyleIdx="1" presStyleCnt="2"/>
      <dgm:spPr/>
      <dgm:t>
        <a:bodyPr/>
        <a:lstStyle/>
        <a:p>
          <a:endParaRPr lang="es-EC"/>
        </a:p>
      </dgm:t>
    </dgm:pt>
    <dgm:pt modelId="{46A16EA1-5363-4F63-9BF7-EDFC89D52E93}" type="pres">
      <dgm:prSet presAssocID="{639AE553-0EE3-4882-8FBF-EA307D2355B4}" presName="hierChild4" presStyleCnt="0"/>
      <dgm:spPr/>
    </dgm:pt>
    <dgm:pt modelId="{E7345652-DB8B-45E4-BAC9-275A97061F1A}" type="pres">
      <dgm:prSet presAssocID="{9DB23460-6873-4851-BBF2-0B2F2E040309}" presName="Name37" presStyleLbl="parChTrans1D3" presStyleIdx="3" presStyleCnt="7"/>
      <dgm:spPr/>
      <dgm:t>
        <a:bodyPr/>
        <a:lstStyle/>
        <a:p>
          <a:endParaRPr lang="es-EC"/>
        </a:p>
      </dgm:t>
    </dgm:pt>
    <dgm:pt modelId="{E44604B9-B6F6-4391-AD47-8158B467C9AF}" type="pres">
      <dgm:prSet presAssocID="{9003F994-9A31-425A-BB31-C0B53CDA719D}" presName="hierRoot2" presStyleCnt="0">
        <dgm:presLayoutVars>
          <dgm:hierBranch val="init"/>
        </dgm:presLayoutVars>
      </dgm:prSet>
      <dgm:spPr/>
    </dgm:pt>
    <dgm:pt modelId="{5F6936E7-9E2C-4B21-A71F-3A99451ADBCE}" type="pres">
      <dgm:prSet presAssocID="{9003F994-9A31-425A-BB31-C0B53CDA719D}" presName="rootComposite" presStyleCnt="0"/>
      <dgm:spPr/>
    </dgm:pt>
    <dgm:pt modelId="{01DE697D-8B82-4E64-8E9E-0479B91E3D37}" type="pres">
      <dgm:prSet presAssocID="{9003F994-9A31-425A-BB31-C0B53CDA719D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B23989B-3C8A-489F-9E5B-2780F4DD6CBE}" type="pres">
      <dgm:prSet presAssocID="{9003F994-9A31-425A-BB31-C0B53CDA719D}" presName="rootConnector" presStyleLbl="node3" presStyleIdx="3" presStyleCnt="7"/>
      <dgm:spPr/>
      <dgm:t>
        <a:bodyPr/>
        <a:lstStyle/>
        <a:p>
          <a:endParaRPr lang="es-EC"/>
        </a:p>
      </dgm:t>
    </dgm:pt>
    <dgm:pt modelId="{347DD625-01F8-4288-81AF-AB1D1127CE1D}" type="pres">
      <dgm:prSet presAssocID="{9003F994-9A31-425A-BB31-C0B53CDA719D}" presName="hierChild4" presStyleCnt="0"/>
      <dgm:spPr/>
    </dgm:pt>
    <dgm:pt modelId="{61210021-E41F-40B0-92F2-6C14D62F4504}" type="pres">
      <dgm:prSet presAssocID="{9003F994-9A31-425A-BB31-C0B53CDA719D}" presName="hierChild5" presStyleCnt="0"/>
      <dgm:spPr/>
    </dgm:pt>
    <dgm:pt modelId="{C2AF1131-C018-473B-AFEE-763E27A576F9}" type="pres">
      <dgm:prSet presAssocID="{C6A09E2E-0ED4-4883-B0D7-99AF02C69613}" presName="Name37" presStyleLbl="parChTrans1D3" presStyleIdx="4" presStyleCnt="7"/>
      <dgm:spPr/>
      <dgm:t>
        <a:bodyPr/>
        <a:lstStyle/>
        <a:p>
          <a:endParaRPr lang="es-EC"/>
        </a:p>
      </dgm:t>
    </dgm:pt>
    <dgm:pt modelId="{0DF45298-41A4-4C77-8172-A7D62886FD7F}" type="pres">
      <dgm:prSet presAssocID="{EDC25A0B-A3CD-4385-A999-B5FBFA046A94}" presName="hierRoot2" presStyleCnt="0">
        <dgm:presLayoutVars>
          <dgm:hierBranch val="init"/>
        </dgm:presLayoutVars>
      </dgm:prSet>
      <dgm:spPr/>
    </dgm:pt>
    <dgm:pt modelId="{C354BB97-E523-4E22-BC64-C5C19671C58D}" type="pres">
      <dgm:prSet presAssocID="{EDC25A0B-A3CD-4385-A999-B5FBFA046A94}" presName="rootComposite" presStyleCnt="0"/>
      <dgm:spPr/>
    </dgm:pt>
    <dgm:pt modelId="{D955F3F8-0E8E-4D0A-89BB-FD488B77FDF7}" type="pres">
      <dgm:prSet presAssocID="{EDC25A0B-A3CD-4385-A999-B5FBFA046A94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6D1920-72E2-436C-AF5B-6A5BD0ABC040}" type="pres">
      <dgm:prSet presAssocID="{EDC25A0B-A3CD-4385-A999-B5FBFA046A94}" presName="rootConnector" presStyleLbl="node3" presStyleIdx="4" presStyleCnt="7"/>
      <dgm:spPr/>
      <dgm:t>
        <a:bodyPr/>
        <a:lstStyle/>
        <a:p>
          <a:endParaRPr lang="es-EC"/>
        </a:p>
      </dgm:t>
    </dgm:pt>
    <dgm:pt modelId="{40EFC8C1-AF8C-41F8-A3E5-A484AF665059}" type="pres">
      <dgm:prSet presAssocID="{EDC25A0B-A3CD-4385-A999-B5FBFA046A94}" presName="hierChild4" presStyleCnt="0"/>
      <dgm:spPr/>
    </dgm:pt>
    <dgm:pt modelId="{C3095B5F-5996-427F-8292-3712A051E58C}" type="pres">
      <dgm:prSet presAssocID="{EDC25A0B-A3CD-4385-A999-B5FBFA046A94}" presName="hierChild5" presStyleCnt="0"/>
      <dgm:spPr/>
    </dgm:pt>
    <dgm:pt modelId="{69B0EA59-2C0F-4BB7-BDB0-F29715ECD6EF}" type="pres">
      <dgm:prSet presAssocID="{5FAB36CC-DB8F-4323-9AB2-0C448FDF9E8B}" presName="Name37" presStyleLbl="parChTrans1D3" presStyleIdx="5" presStyleCnt="7"/>
      <dgm:spPr/>
      <dgm:t>
        <a:bodyPr/>
        <a:lstStyle/>
        <a:p>
          <a:endParaRPr lang="es-EC"/>
        </a:p>
      </dgm:t>
    </dgm:pt>
    <dgm:pt modelId="{FBCB0294-9DEE-4D15-80FE-10837C872331}" type="pres">
      <dgm:prSet presAssocID="{61F102BC-76E1-49B3-A2DC-79B1C0FF6FF5}" presName="hierRoot2" presStyleCnt="0">
        <dgm:presLayoutVars>
          <dgm:hierBranch val="init"/>
        </dgm:presLayoutVars>
      </dgm:prSet>
      <dgm:spPr/>
    </dgm:pt>
    <dgm:pt modelId="{D58B94D0-94E8-4E3B-B764-4B4A3A3D6C77}" type="pres">
      <dgm:prSet presAssocID="{61F102BC-76E1-49B3-A2DC-79B1C0FF6FF5}" presName="rootComposite" presStyleCnt="0"/>
      <dgm:spPr/>
    </dgm:pt>
    <dgm:pt modelId="{C42CA436-446E-4BDF-A50F-4D311B65EC87}" type="pres">
      <dgm:prSet presAssocID="{61F102BC-76E1-49B3-A2DC-79B1C0FF6FF5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C6963F-9383-45B3-A98B-00817236A5E1}" type="pres">
      <dgm:prSet presAssocID="{61F102BC-76E1-49B3-A2DC-79B1C0FF6FF5}" presName="rootConnector" presStyleLbl="node3" presStyleIdx="5" presStyleCnt="7"/>
      <dgm:spPr/>
      <dgm:t>
        <a:bodyPr/>
        <a:lstStyle/>
        <a:p>
          <a:endParaRPr lang="es-EC"/>
        </a:p>
      </dgm:t>
    </dgm:pt>
    <dgm:pt modelId="{FCC131CF-83A1-44D6-BE42-F5DF13897604}" type="pres">
      <dgm:prSet presAssocID="{61F102BC-76E1-49B3-A2DC-79B1C0FF6FF5}" presName="hierChild4" presStyleCnt="0"/>
      <dgm:spPr/>
    </dgm:pt>
    <dgm:pt modelId="{82EF857D-A009-4AEF-A0F1-0AF29184AAC2}" type="pres">
      <dgm:prSet presAssocID="{61F102BC-76E1-49B3-A2DC-79B1C0FF6FF5}" presName="hierChild5" presStyleCnt="0"/>
      <dgm:spPr/>
    </dgm:pt>
    <dgm:pt modelId="{D6834C4B-813C-4BB3-8E8B-090A556BE0EC}" type="pres">
      <dgm:prSet presAssocID="{FF6F1A6B-732C-4E7A-B33E-841FA566EA05}" presName="Name37" presStyleLbl="parChTrans1D3" presStyleIdx="6" presStyleCnt="7"/>
      <dgm:spPr/>
      <dgm:t>
        <a:bodyPr/>
        <a:lstStyle/>
        <a:p>
          <a:endParaRPr lang="es-EC"/>
        </a:p>
      </dgm:t>
    </dgm:pt>
    <dgm:pt modelId="{EE1EC81C-1757-4F80-B930-3E21E875C6C2}" type="pres">
      <dgm:prSet presAssocID="{50D3072A-170B-473D-ADA1-7A26E0BB0B29}" presName="hierRoot2" presStyleCnt="0">
        <dgm:presLayoutVars>
          <dgm:hierBranch val="init"/>
        </dgm:presLayoutVars>
      </dgm:prSet>
      <dgm:spPr/>
    </dgm:pt>
    <dgm:pt modelId="{5AEBD546-05DB-4486-AAAA-8A8D312B4694}" type="pres">
      <dgm:prSet presAssocID="{50D3072A-170B-473D-ADA1-7A26E0BB0B29}" presName="rootComposite" presStyleCnt="0"/>
      <dgm:spPr/>
    </dgm:pt>
    <dgm:pt modelId="{F3BB81C0-2FF2-4FF0-8552-515BA5779940}" type="pres">
      <dgm:prSet presAssocID="{50D3072A-170B-473D-ADA1-7A26E0BB0B29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8F8671A-4C98-49B4-9242-F50D8D34F9A7}" type="pres">
      <dgm:prSet presAssocID="{50D3072A-170B-473D-ADA1-7A26E0BB0B29}" presName="rootConnector" presStyleLbl="node3" presStyleIdx="6" presStyleCnt="7"/>
      <dgm:spPr/>
      <dgm:t>
        <a:bodyPr/>
        <a:lstStyle/>
        <a:p>
          <a:endParaRPr lang="es-EC"/>
        </a:p>
      </dgm:t>
    </dgm:pt>
    <dgm:pt modelId="{1A78C523-29C0-4BF9-BCB6-FD750C275DD3}" type="pres">
      <dgm:prSet presAssocID="{50D3072A-170B-473D-ADA1-7A26E0BB0B29}" presName="hierChild4" presStyleCnt="0"/>
      <dgm:spPr/>
    </dgm:pt>
    <dgm:pt modelId="{963A853E-2D5C-4224-98A8-C4DE9EE4BBD3}" type="pres">
      <dgm:prSet presAssocID="{50D3072A-170B-473D-ADA1-7A26E0BB0B29}" presName="hierChild5" presStyleCnt="0"/>
      <dgm:spPr/>
    </dgm:pt>
    <dgm:pt modelId="{D4BDE3C9-583A-4FC2-90D3-3E9A11BE17C0}" type="pres">
      <dgm:prSet presAssocID="{639AE553-0EE3-4882-8FBF-EA307D2355B4}" presName="hierChild5" presStyleCnt="0"/>
      <dgm:spPr/>
    </dgm:pt>
    <dgm:pt modelId="{5E84B764-9A7D-4D2F-A7FD-E95FFD62F29B}" type="pres">
      <dgm:prSet presAssocID="{93880931-F771-41B2-A8CD-0776D7323D27}" presName="hierChild3" presStyleCnt="0"/>
      <dgm:spPr/>
    </dgm:pt>
  </dgm:ptLst>
  <dgm:cxnLst>
    <dgm:cxn modelId="{F55FC92F-3346-448C-8014-7AD2262C0E28}" type="presOf" srcId="{93880931-F771-41B2-A8CD-0776D7323D27}" destId="{FFE78077-6896-49F6-946D-B1282EE51C20}" srcOrd="0" destOrd="0" presId="urn:microsoft.com/office/officeart/2005/8/layout/orgChart1"/>
    <dgm:cxn modelId="{E9013D61-D8C0-4522-9D24-6DFEFA159304}" srcId="{639AE553-0EE3-4882-8FBF-EA307D2355B4}" destId="{50D3072A-170B-473D-ADA1-7A26E0BB0B29}" srcOrd="3" destOrd="0" parTransId="{FF6F1A6B-732C-4E7A-B33E-841FA566EA05}" sibTransId="{FBC9550D-AC3A-4ABB-A734-025EB53F5273}"/>
    <dgm:cxn modelId="{E666531F-A131-4505-9AF4-482521B29FDA}" type="presOf" srcId="{C6A09E2E-0ED4-4883-B0D7-99AF02C69613}" destId="{C2AF1131-C018-473B-AFEE-763E27A576F9}" srcOrd="0" destOrd="0" presId="urn:microsoft.com/office/officeart/2005/8/layout/orgChart1"/>
    <dgm:cxn modelId="{47F000BA-F45B-4FC2-B3EB-9541062FCA18}" type="presOf" srcId="{EDC25A0B-A3CD-4385-A999-B5FBFA046A94}" destId="{546D1920-72E2-436C-AF5B-6A5BD0ABC040}" srcOrd="1" destOrd="0" presId="urn:microsoft.com/office/officeart/2005/8/layout/orgChart1"/>
    <dgm:cxn modelId="{A49FC047-9205-4992-9B87-644462E28CD2}" type="presOf" srcId="{4C61F84C-0CA8-4B0D-9F55-ECB9CFAF678F}" destId="{6B94D4AD-E579-424A-BD66-0E73B5FA59D0}" srcOrd="1" destOrd="0" presId="urn:microsoft.com/office/officeart/2005/8/layout/orgChart1"/>
    <dgm:cxn modelId="{5C5D0BCB-7E93-4045-8EFD-5BA99B5669C9}" srcId="{394C42D0-A3B1-48ED-A3A3-F9C02719B38D}" destId="{007B8D17-FF57-4406-BD54-71F1EC52ED10}" srcOrd="0" destOrd="0" parTransId="{F8008BF8-41A1-4D04-A48A-9F8D77AB1A57}" sibTransId="{224C4BCA-0DC6-4E6D-9E5A-3E2C7BE97974}"/>
    <dgm:cxn modelId="{A5A6B143-20A6-49B3-815F-32870B44D19E}" type="presOf" srcId="{50D3072A-170B-473D-ADA1-7A26E0BB0B29}" destId="{D8F8671A-4C98-49B4-9242-F50D8D34F9A7}" srcOrd="1" destOrd="0" presId="urn:microsoft.com/office/officeart/2005/8/layout/orgChart1"/>
    <dgm:cxn modelId="{6CE95878-6EED-4923-A56B-A53760ACC144}" type="presOf" srcId="{4C61F84C-0CA8-4B0D-9F55-ECB9CFAF678F}" destId="{764CFC0C-DB12-4359-AE32-9E1A52BB1C73}" srcOrd="0" destOrd="0" presId="urn:microsoft.com/office/officeart/2005/8/layout/orgChart1"/>
    <dgm:cxn modelId="{C66F4676-0C6B-4752-BE5A-0220A98EE6D1}" type="presOf" srcId="{FA0A05E2-69AB-43A3-B960-4733C3E06C68}" destId="{10577CBE-6A4D-46E2-8990-D42F2D91F468}" srcOrd="0" destOrd="0" presId="urn:microsoft.com/office/officeart/2005/8/layout/orgChart1"/>
    <dgm:cxn modelId="{AED455D3-F7D5-4FF4-8B99-EE1F814FBB9C}" srcId="{93880931-F771-41B2-A8CD-0776D7323D27}" destId="{394C42D0-A3B1-48ED-A3A3-F9C02719B38D}" srcOrd="0" destOrd="0" parTransId="{05B9AEE1-85C4-47EB-89B4-9F6F3CBF80A5}" sibTransId="{8FCD117B-CE10-4156-93E2-E099DA78391F}"/>
    <dgm:cxn modelId="{A4A14CC0-EB28-4783-9458-1B727ACE6EBF}" type="presOf" srcId="{394C42D0-A3B1-48ED-A3A3-F9C02719B38D}" destId="{8EBA05E5-ABAF-4122-ACFA-81A444FA9CA1}" srcOrd="0" destOrd="0" presId="urn:microsoft.com/office/officeart/2005/8/layout/orgChart1"/>
    <dgm:cxn modelId="{50A8ED0A-B807-476D-82A0-56DDDF91968F}" type="presOf" srcId="{05B9AEE1-85C4-47EB-89B4-9F6F3CBF80A5}" destId="{E5AFFEE8-892C-4B79-9260-96F5980E4341}" srcOrd="0" destOrd="0" presId="urn:microsoft.com/office/officeart/2005/8/layout/orgChart1"/>
    <dgm:cxn modelId="{21BF0FE3-67B0-480B-87F7-51BAF61A1BC6}" type="presOf" srcId="{639AE553-0EE3-4882-8FBF-EA307D2355B4}" destId="{B374317F-6772-4A64-A735-33CD00109CD6}" srcOrd="0" destOrd="0" presId="urn:microsoft.com/office/officeart/2005/8/layout/orgChart1"/>
    <dgm:cxn modelId="{3CEF6C63-B8B9-4439-A0D5-A8D71BC78F2F}" srcId="{93880931-F771-41B2-A8CD-0776D7323D27}" destId="{639AE553-0EE3-4882-8FBF-EA307D2355B4}" srcOrd="1" destOrd="0" parTransId="{23E66CF5-62C9-411F-9C81-1EDCDB30119E}" sibTransId="{DBFC8DA9-323A-4A04-8DC6-A50720A7E5E3}"/>
    <dgm:cxn modelId="{82E51A46-1099-4910-9AC2-07BFC644B045}" type="presOf" srcId="{61F102BC-76E1-49B3-A2DC-79B1C0FF6FF5}" destId="{F5C6963F-9383-45B3-A98B-00817236A5E1}" srcOrd="1" destOrd="0" presId="urn:microsoft.com/office/officeart/2005/8/layout/orgChart1"/>
    <dgm:cxn modelId="{E7DE2709-8F46-454F-8513-02A4BAE98186}" type="presOf" srcId="{9DB23460-6873-4851-BBF2-0B2F2E040309}" destId="{E7345652-DB8B-45E4-BAC9-275A97061F1A}" srcOrd="0" destOrd="0" presId="urn:microsoft.com/office/officeart/2005/8/layout/orgChart1"/>
    <dgm:cxn modelId="{7B0431B5-7F68-4714-8CA3-4A9C9728A91C}" type="presOf" srcId="{EDC25A0B-A3CD-4385-A999-B5FBFA046A94}" destId="{D955F3F8-0E8E-4D0A-89BB-FD488B77FDF7}" srcOrd="0" destOrd="0" presId="urn:microsoft.com/office/officeart/2005/8/layout/orgChart1"/>
    <dgm:cxn modelId="{5C0F1563-DD24-432D-8BC9-7924C002D83F}" type="presOf" srcId="{23E66CF5-62C9-411F-9C81-1EDCDB30119E}" destId="{8AC7DE2E-A6B3-49E1-9ED3-5480E3D8CB1B}" srcOrd="0" destOrd="0" presId="urn:microsoft.com/office/officeart/2005/8/layout/orgChart1"/>
    <dgm:cxn modelId="{B809DBAA-BE93-4B3F-BBDF-89770E8B822A}" type="presOf" srcId="{5CCE6AFE-D3C2-40A8-B088-5FB4C62DCA9B}" destId="{869DCE3E-BFF5-4A82-BFC6-FA100956DB9A}" srcOrd="0" destOrd="0" presId="urn:microsoft.com/office/officeart/2005/8/layout/orgChart1"/>
    <dgm:cxn modelId="{C3BAD309-F2F1-4334-BA23-08EF2A6B66B6}" type="presOf" srcId="{3699D1A5-E28E-42D1-90A1-7AB6DBE33EF5}" destId="{2A507868-C3EF-4DF9-911E-884DBBA56E2B}" srcOrd="0" destOrd="0" presId="urn:microsoft.com/office/officeart/2005/8/layout/orgChart1"/>
    <dgm:cxn modelId="{C188B5CF-891A-45FD-A257-B43DAF643A88}" type="presOf" srcId="{007B8D17-FF57-4406-BD54-71F1EC52ED10}" destId="{FC79BEF1-74D2-4BB5-8712-1755F857BCF9}" srcOrd="1" destOrd="0" presId="urn:microsoft.com/office/officeart/2005/8/layout/orgChart1"/>
    <dgm:cxn modelId="{4E4EC2A3-600E-4264-B64B-C262E4E514CB}" type="presOf" srcId="{3699D1A5-E28E-42D1-90A1-7AB6DBE33EF5}" destId="{8B2DD26D-EBDB-42F0-BDF2-0AB7E66F83B4}" srcOrd="1" destOrd="0" presId="urn:microsoft.com/office/officeart/2005/8/layout/orgChart1"/>
    <dgm:cxn modelId="{C879F5D3-59B5-4CC8-91E6-85A53747F485}" srcId="{9246F88D-1E2A-4A5E-B248-8CC23965EF6A}" destId="{93880931-F771-41B2-A8CD-0776D7323D27}" srcOrd="0" destOrd="0" parTransId="{7A9568B9-CB17-4006-B6B9-ED0AE22708E3}" sibTransId="{1A7F53E0-76E7-4001-B4D1-C8F667D7C049}"/>
    <dgm:cxn modelId="{862D3BEB-3422-4446-8E0F-64335A4522B0}" type="presOf" srcId="{F8008BF8-41A1-4D04-A48A-9F8D77AB1A57}" destId="{56440175-069B-4E1E-8885-F199567E39B9}" srcOrd="0" destOrd="0" presId="urn:microsoft.com/office/officeart/2005/8/layout/orgChart1"/>
    <dgm:cxn modelId="{D4F61617-20E3-4AB0-9B96-E008ED27D5FD}" srcId="{394C42D0-A3B1-48ED-A3A3-F9C02719B38D}" destId="{4C61F84C-0CA8-4B0D-9F55-ECB9CFAF678F}" srcOrd="2" destOrd="0" parTransId="{FA0A05E2-69AB-43A3-B960-4733C3E06C68}" sibTransId="{4C915B89-85D7-4E80-93FF-E1C2BCD6C494}"/>
    <dgm:cxn modelId="{5B692597-6415-43B3-8476-69F3EA440993}" type="presOf" srcId="{639AE553-0EE3-4882-8FBF-EA307D2355B4}" destId="{478928CA-F3D2-419F-9EE6-F341D6E50429}" srcOrd="1" destOrd="0" presId="urn:microsoft.com/office/officeart/2005/8/layout/orgChart1"/>
    <dgm:cxn modelId="{512D3AB3-3B72-43DD-908C-98F6742DED11}" type="presOf" srcId="{FF6F1A6B-732C-4E7A-B33E-841FA566EA05}" destId="{D6834C4B-813C-4BB3-8E8B-090A556BE0EC}" srcOrd="0" destOrd="0" presId="urn:microsoft.com/office/officeart/2005/8/layout/orgChart1"/>
    <dgm:cxn modelId="{E2D3864A-05A6-4F04-878D-86A6177E6B15}" type="presOf" srcId="{50D3072A-170B-473D-ADA1-7A26E0BB0B29}" destId="{F3BB81C0-2FF2-4FF0-8552-515BA5779940}" srcOrd="0" destOrd="0" presId="urn:microsoft.com/office/officeart/2005/8/layout/orgChart1"/>
    <dgm:cxn modelId="{D08837E2-4AF0-412D-A949-B81E23F278C9}" type="presOf" srcId="{9246F88D-1E2A-4A5E-B248-8CC23965EF6A}" destId="{EA3B6DDE-A5C2-4093-B5A0-2BA12C332E79}" srcOrd="0" destOrd="0" presId="urn:microsoft.com/office/officeart/2005/8/layout/orgChart1"/>
    <dgm:cxn modelId="{76B8FE64-685F-4A33-8711-5D2542366087}" srcId="{394C42D0-A3B1-48ED-A3A3-F9C02719B38D}" destId="{3699D1A5-E28E-42D1-90A1-7AB6DBE33EF5}" srcOrd="1" destOrd="0" parTransId="{5CCE6AFE-D3C2-40A8-B088-5FB4C62DCA9B}" sibTransId="{00356BEB-27EB-4D14-B08F-6987C1CDEEB4}"/>
    <dgm:cxn modelId="{72C94E3C-A481-4A4F-B3A0-DEC19789E40F}" type="presOf" srcId="{007B8D17-FF57-4406-BD54-71F1EC52ED10}" destId="{FB3A3423-CC90-4EBE-BBB3-74762AC09694}" srcOrd="0" destOrd="0" presId="urn:microsoft.com/office/officeart/2005/8/layout/orgChart1"/>
    <dgm:cxn modelId="{79F03262-73E6-4731-9AD4-69A0AEABBE54}" type="presOf" srcId="{394C42D0-A3B1-48ED-A3A3-F9C02719B38D}" destId="{BA473F27-11E0-4658-BFCA-7965F2DEBCEE}" srcOrd="1" destOrd="0" presId="urn:microsoft.com/office/officeart/2005/8/layout/orgChart1"/>
    <dgm:cxn modelId="{3B1F2C7D-FBAC-4F32-90AA-BA14219B73B0}" srcId="{639AE553-0EE3-4882-8FBF-EA307D2355B4}" destId="{EDC25A0B-A3CD-4385-A999-B5FBFA046A94}" srcOrd="1" destOrd="0" parTransId="{C6A09E2E-0ED4-4883-B0D7-99AF02C69613}" sibTransId="{575C8C95-2B00-4380-B01A-24C309D4761C}"/>
    <dgm:cxn modelId="{938585BA-FC6E-402C-9AE2-56D08EDE648D}" type="presOf" srcId="{5FAB36CC-DB8F-4323-9AB2-0C448FDF9E8B}" destId="{69B0EA59-2C0F-4BB7-BDB0-F29715ECD6EF}" srcOrd="0" destOrd="0" presId="urn:microsoft.com/office/officeart/2005/8/layout/orgChart1"/>
    <dgm:cxn modelId="{FEDFBE5D-FBF0-4864-83FF-0B9436C6F530}" type="presOf" srcId="{61F102BC-76E1-49B3-A2DC-79B1C0FF6FF5}" destId="{C42CA436-446E-4BDF-A50F-4D311B65EC87}" srcOrd="0" destOrd="0" presId="urn:microsoft.com/office/officeart/2005/8/layout/orgChart1"/>
    <dgm:cxn modelId="{49204501-ED5B-4B40-B6C3-A3258CF38440}" type="presOf" srcId="{9003F994-9A31-425A-BB31-C0B53CDA719D}" destId="{3B23989B-3C8A-489F-9E5B-2780F4DD6CBE}" srcOrd="1" destOrd="0" presId="urn:microsoft.com/office/officeart/2005/8/layout/orgChart1"/>
    <dgm:cxn modelId="{6F823F09-A0E3-43A0-BA0F-25BB17BB3BAC}" srcId="{639AE553-0EE3-4882-8FBF-EA307D2355B4}" destId="{9003F994-9A31-425A-BB31-C0B53CDA719D}" srcOrd="0" destOrd="0" parTransId="{9DB23460-6873-4851-BBF2-0B2F2E040309}" sibTransId="{E730B511-DDF1-4CD8-8A55-44CA58F8DB9A}"/>
    <dgm:cxn modelId="{71250B66-88F3-4F80-8F12-EA821DE1E3BC}" srcId="{639AE553-0EE3-4882-8FBF-EA307D2355B4}" destId="{61F102BC-76E1-49B3-A2DC-79B1C0FF6FF5}" srcOrd="2" destOrd="0" parTransId="{5FAB36CC-DB8F-4323-9AB2-0C448FDF9E8B}" sibTransId="{74FFCE4E-96CE-4930-BDA2-1B9F74DA9307}"/>
    <dgm:cxn modelId="{045B406B-2210-4B68-A117-F1E869EA9A21}" type="presOf" srcId="{9003F994-9A31-425A-BB31-C0B53CDA719D}" destId="{01DE697D-8B82-4E64-8E9E-0479B91E3D37}" srcOrd="0" destOrd="0" presId="urn:microsoft.com/office/officeart/2005/8/layout/orgChart1"/>
    <dgm:cxn modelId="{B6ADC4C3-8DA4-40CB-B644-DA8E2A5D0BCA}" type="presOf" srcId="{93880931-F771-41B2-A8CD-0776D7323D27}" destId="{9B4F7BB0-5AEB-4292-BE77-83759EA292B9}" srcOrd="1" destOrd="0" presId="urn:microsoft.com/office/officeart/2005/8/layout/orgChart1"/>
    <dgm:cxn modelId="{13E61968-9FEC-4A69-9A78-5F5C70470A07}" type="presParOf" srcId="{EA3B6DDE-A5C2-4093-B5A0-2BA12C332E79}" destId="{DA62987C-801C-4218-8993-5F1E22771899}" srcOrd="0" destOrd="0" presId="urn:microsoft.com/office/officeart/2005/8/layout/orgChart1"/>
    <dgm:cxn modelId="{CD9A36F9-F76F-49BF-87E4-AD4989E64297}" type="presParOf" srcId="{DA62987C-801C-4218-8993-5F1E22771899}" destId="{E8A8DA23-E4D0-4DD5-B552-DE943866D1C7}" srcOrd="0" destOrd="0" presId="urn:microsoft.com/office/officeart/2005/8/layout/orgChart1"/>
    <dgm:cxn modelId="{056E7907-7FDA-4C0E-A933-7868B57A85A2}" type="presParOf" srcId="{E8A8DA23-E4D0-4DD5-B552-DE943866D1C7}" destId="{FFE78077-6896-49F6-946D-B1282EE51C20}" srcOrd="0" destOrd="0" presId="urn:microsoft.com/office/officeart/2005/8/layout/orgChart1"/>
    <dgm:cxn modelId="{85E65352-21DD-4B75-8538-B54F6CED1E1B}" type="presParOf" srcId="{E8A8DA23-E4D0-4DD5-B552-DE943866D1C7}" destId="{9B4F7BB0-5AEB-4292-BE77-83759EA292B9}" srcOrd="1" destOrd="0" presId="urn:microsoft.com/office/officeart/2005/8/layout/orgChart1"/>
    <dgm:cxn modelId="{8705B05D-E357-46E1-84F1-FB093B827A8E}" type="presParOf" srcId="{DA62987C-801C-4218-8993-5F1E22771899}" destId="{2848BAD0-F189-41FF-B2C5-1FD7FF5E84D6}" srcOrd="1" destOrd="0" presId="urn:microsoft.com/office/officeart/2005/8/layout/orgChart1"/>
    <dgm:cxn modelId="{EE438B8F-EA4B-4691-9481-251EC8BB0FDC}" type="presParOf" srcId="{2848BAD0-F189-41FF-B2C5-1FD7FF5E84D6}" destId="{E5AFFEE8-892C-4B79-9260-96F5980E4341}" srcOrd="0" destOrd="0" presId="urn:microsoft.com/office/officeart/2005/8/layout/orgChart1"/>
    <dgm:cxn modelId="{ADD3D65F-68C3-447E-825A-48D3C40E37B9}" type="presParOf" srcId="{2848BAD0-F189-41FF-B2C5-1FD7FF5E84D6}" destId="{318B70D7-48EE-4A20-BC60-3C8C7DCC019D}" srcOrd="1" destOrd="0" presId="urn:microsoft.com/office/officeart/2005/8/layout/orgChart1"/>
    <dgm:cxn modelId="{33F4FE8C-9250-410F-975B-29F3EA1854B1}" type="presParOf" srcId="{318B70D7-48EE-4A20-BC60-3C8C7DCC019D}" destId="{68071B31-265C-4C08-B6F9-5122191851A0}" srcOrd="0" destOrd="0" presId="urn:microsoft.com/office/officeart/2005/8/layout/orgChart1"/>
    <dgm:cxn modelId="{CA7CE9EF-46B3-4C66-9D9C-29188FE50D5F}" type="presParOf" srcId="{68071B31-265C-4C08-B6F9-5122191851A0}" destId="{8EBA05E5-ABAF-4122-ACFA-81A444FA9CA1}" srcOrd="0" destOrd="0" presId="urn:microsoft.com/office/officeart/2005/8/layout/orgChart1"/>
    <dgm:cxn modelId="{677F12D6-A153-4933-97A5-183DA8573B0B}" type="presParOf" srcId="{68071B31-265C-4C08-B6F9-5122191851A0}" destId="{BA473F27-11E0-4658-BFCA-7965F2DEBCEE}" srcOrd="1" destOrd="0" presId="urn:microsoft.com/office/officeart/2005/8/layout/orgChart1"/>
    <dgm:cxn modelId="{70F52621-895A-43BB-A1B0-2F70872F64D0}" type="presParOf" srcId="{318B70D7-48EE-4A20-BC60-3C8C7DCC019D}" destId="{F8366BEB-09BF-4E57-B422-9380B7D5C997}" srcOrd="1" destOrd="0" presId="urn:microsoft.com/office/officeart/2005/8/layout/orgChart1"/>
    <dgm:cxn modelId="{C33D02F8-6B61-42D7-AEC0-1268F74EDA00}" type="presParOf" srcId="{F8366BEB-09BF-4E57-B422-9380B7D5C997}" destId="{56440175-069B-4E1E-8885-F199567E39B9}" srcOrd="0" destOrd="0" presId="urn:microsoft.com/office/officeart/2005/8/layout/orgChart1"/>
    <dgm:cxn modelId="{179D3B3A-E395-4857-A86A-D1A48575658D}" type="presParOf" srcId="{F8366BEB-09BF-4E57-B422-9380B7D5C997}" destId="{A6495A87-A806-4EF1-AD28-63F25A73B174}" srcOrd="1" destOrd="0" presId="urn:microsoft.com/office/officeart/2005/8/layout/orgChart1"/>
    <dgm:cxn modelId="{8816FF9E-00F3-47D8-9B27-70D36F1E44A9}" type="presParOf" srcId="{A6495A87-A806-4EF1-AD28-63F25A73B174}" destId="{C1C8FF1C-30F2-4C96-B44E-C0EE4CADE5DF}" srcOrd="0" destOrd="0" presId="urn:microsoft.com/office/officeart/2005/8/layout/orgChart1"/>
    <dgm:cxn modelId="{8A486579-8CC6-4266-AF6D-788F8D5572FE}" type="presParOf" srcId="{C1C8FF1C-30F2-4C96-B44E-C0EE4CADE5DF}" destId="{FB3A3423-CC90-4EBE-BBB3-74762AC09694}" srcOrd="0" destOrd="0" presId="urn:microsoft.com/office/officeart/2005/8/layout/orgChart1"/>
    <dgm:cxn modelId="{BE0332F0-D3B6-4132-9CAD-4314CC12F6CE}" type="presParOf" srcId="{C1C8FF1C-30F2-4C96-B44E-C0EE4CADE5DF}" destId="{FC79BEF1-74D2-4BB5-8712-1755F857BCF9}" srcOrd="1" destOrd="0" presId="urn:microsoft.com/office/officeart/2005/8/layout/orgChart1"/>
    <dgm:cxn modelId="{FF2F6677-E1E2-4B8D-AA86-679213A89172}" type="presParOf" srcId="{A6495A87-A806-4EF1-AD28-63F25A73B174}" destId="{280D718C-1B0E-46F0-B330-8A6B4ED4DD55}" srcOrd="1" destOrd="0" presId="urn:microsoft.com/office/officeart/2005/8/layout/orgChart1"/>
    <dgm:cxn modelId="{E0AB32AB-544F-44AB-B5FC-DFED89DFD7DB}" type="presParOf" srcId="{A6495A87-A806-4EF1-AD28-63F25A73B174}" destId="{05CD4688-6844-49E5-B179-18E0949B73B6}" srcOrd="2" destOrd="0" presId="urn:microsoft.com/office/officeart/2005/8/layout/orgChart1"/>
    <dgm:cxn modelId="{C26A40D3-3E9E-4463-A777-665189B35CA9}" type="presParOf" srcId="{F8366BEB-09BF-4E57-B422-9380B7D5C997}" destId="{869DCE3E-BFF5-4A82-BFC6-FA100956DB9A}" srcOrd="2" destOrd="0" presId="urn:microsoft.com/office/officeart/2005/8/layout/orgChart1"/>
    <dgm:cxn modelId="{421F09C3-D6C7-4A92-9A63-990BE0CBB091}" type="presParOf" srcId="{F8366BEB-09BF-4E57-B422-9380B7D5C997}" destId="{941E276B-867C-4441-88C4-2FDA7C0E5B4C}" srcOrd="3" destOrd="0" presId="urn:microsoft.com/office/officeart/2005/8/layout/orgChart1"/>
    <dgm:cxn modelId="{265F4866-B67F-4768-90FC-716F2988A8D0}" type="presParOf" srcId="{941E276B-867C-4441-88C4-2FDA7C0E5B4C}" destId="{6E94008C-3A97-4C21-835B-A94DD2213A4B}" srcOrd="0" destOrd="0" presId="urn:microsoft.com/office/officeart/2005/8/layout/orgChart1"/>
    <dgm:cxn modelId="{EEDF52AB-1549-4807-A1B7-0895DA670CD0}" type="presParOf" srcId="{6E94008C-3A97-4C21-835B-A94DD2213A4B}" destId="{2A507868-C3EF-4DF9-911E-884DBBA56E2B}" srcOrd="0" destOrd="0" presId="urn:microsoft.com/office/officeart/2005/8/layout/orgChart1"/>
    <dgm:cxn modelId="{A6C969CB-2520-43A2-A6DC-F04F00CBE00D}" type="presParOf" srcId="{6E94008C-3A97-4C21-835B-A94DD2213A4B}" destId="{8B2DD26D-EBDB-42F0-BDF2-0AB7E66F83B4}" srcOrd="1" destOrd="0" presId="urn:microsoft.com/office/officeart/2005/8/layout/orgChart1"/>
    <dgm:cxn modelId="{CAF555D3-E097-47E5-84DB-A45EAD0F27F7}" type="presParOf" srcId="{941E276B-867C-4441-88C4-2FDA7C0E5B4C}" destId="{C8876DCA-1D30-4E6E-BBF4-C9167C9E3536}" srcOrd="1" destOrd="0" presId="urn:microsoft.com/office/officeart/2005/8/layout/orgChart1"/>
    <dgm:cxn modelId="{7D7AF38E-C4BA-4B16-938B-AF8150A5C6CD}" type="presParOf" srcId="{941E276B-867C-4441-88C4-2FDA7C0E5B4C}" destId="{4BAFCFBC-18BC-4AFE-9262-61A76F32BFDA}" srcOrd="2" destOrd="0" presId="urn:microsoft.com/office/officeart/2005/8/layout/orgChart1"/>
    <dgm:cxn modelId="{B36F4764-ADD9-4BE7-933C-BDBAFB8A152F}" type="presParOf" srcId="{F8366BEB-09BF-4E57-B422-9380B7D5C997}" destId="{10577CBE-6A4D-46E2-8990-D42F2D91F468}" srcOrd="4" destOrd="0" presId="urn:microsoft.com/office/officeart/2005/8/layout/orgChart1"/>
    <dgm:cxn modelId="{6CB20351-0CB5-41DA-8E22-C645111D4F6E}" type="presParOf" srcId="{F8366BEB-09BF-4E57-B422-9380B7D5C997}" destId="{D9C91E2D-BC86-4769-857C-7C2DCC8126CC}" srcOrd="5" destOrd="0" presId="urn:microsoft.com/office/officeart/2005/8/layout/orgChart1"/>
    <dgm:cxn modelId="{F6EECF20-32D3-48CF-ADD3-E2601432406F}" type="presParOf" srcId="{D9C91E2D-BC86-4769-857C-7C2DCC8126CC}" destId="{79B37F7C-7288-44D8-86E2-E06EDEBEFC4B}" srcOrd="0" destOrd="0" presId="urn:microsoft.com/office/officeart/2005/8/layout/orgChart1"/>
    <dgm:cxn modelId="{159F366B-5940-4466-9C9E-7F73E80F5E69}" type="presParOf" srcId="{79B37F7C-7288-44D8-86E2-E06EDEBEFC4B}" destId="{764CFC0C-DB12-4359-AE32-9E1A52BB1C73}" srcOrd="0" destOrd="0" presId="urn:microsoft.com/office/officeart/2005/8/layout/orgChart1"/>
    <dgm:cxn modelId="{FAED6BEC-3B62-4EE8-A0C6-AAC887F6C3A0}" type="presParOf" srcId="{79B37F7C-7288-44D8-86E2-E06EDEBEFC4B}" destId="{6B94D4AD-E579-424A-BD66-0E73B5FA59D0}" srcOrd="1" destOrd="0" presId="urn:microsoft.com/office/officeart/2005/8/layout/orgChart1"/>
    <dgm:cxn modelId="{A8DC6CE4-F145-4240-A47F-9A71B43D640E}" type="presParOf" srcId="{D9C91E2D-BC86-4769-857C-7C2DCC8126CC}" destId="{7E3C329F-A83B-4304-A904-FCFF53B330CE}" srcOrd="1" destOrd="0" presId="urn:microsoft.com/office/officeart/2005/8/layout/orgChart1"/>
    <dgm:cxn modelId="{91191AAB-9B97-4CB6-95F6-ACD96360E42E}" type="presParOf" srcId="{D9C91E2D-BC86-4769-857C-7C2DCC8126CC}" destId="{4EF48C1E-CD18-42EB-8A89-5C0CC4DE010B}" srcOrd="2" destOrd="0" presId="urn:microsoft.com/office/officeart/2005/8/layout/orgChart1"/>
    <dgm:cxn modelId="{97DECCD7-04A1-432F-AC56-67F0C937B37A}" type="presParOf" srcId="{318B70D7-48EE-4A20-BC60-3C8C7DCC019D}" destId="{438368DD-04FA-4C0B-A2DB-337BF8BF804F}" srcOrd="2" destOrd="0" presId="urn:microsoft.com/office/officeart/2005/8/layout/orgChart1"/>
    <dgm:cxn modelId="{C0F83F55-C180-4168-8C69-3E539D22267D}" type="presParOf" srcId="{2848BAD0-F189-41FF-B2C5-1FD7FF5E84D6}" destId="{8AC7DE2E-A6B3-49E1-9ED3-5480E3D8CB1B}" srcOrd="2" destOrd="0" presId="urn:microsoft.com/office/officeart/2005/8/layout/orgChart1"/>
    <dgm:cxn modelId="{34E967D2-96E3-4D11-A34B-7F082E7F860B}" type="presParOf" srcId="{2848BAD0-F189-41FF-B2C5-1FD7FF5E84D6}" destId="{CC3111A7-ED78-41A4-9E9E-9F8FFB5DCFAA}" srcOrd="3" destOrd="0" presId="urn:microsoft.com/office/officeart/2005/8/layout/orgChart1"/>
    <dgm:cxn modelId="{B0F27718-C77E-4D39-9ACE-287E0571AFA5}" type="presParOf" srcId="{CC3111A7-ED78-41A4-9E9E-9F8FFB5DCFAA}" destId="{53A7CF57-EB89-4C96-989B-D207E79B78BB}" srcOrd="0" destOrd="0" presId="urn:microsoft.com/office/officeart/2005/8/layout/orgChart1"/>
    <dgm:cxn modelId="{86E4F245-4D51-4BD3-8D87-74B961FCB807}" type="presParOf" srcId="{53A7CF57-EB89-4C96-989B-D207E79B78BB}" destId="{B374317F-6772-4A64-A735-33CD00109CD6}" srcOrd="0" destOrd="0" presId="urn:microsoft.com/office/officeart/2005/8/layout/orgChart1"/>
    <dgm:cxn modelId="{5D8E19D0-2CEC-4E5E-995C-106DBF774D12}" type="presParOf" srcId="{53A7CF57-EB89-4C96-989B-D207E79B78BB}" destId="{478928CA-F3D2-419F-9EE6-F341D6E50429}" srcOrd="1" destOrd="0" presId="urn:microsoft.com/office/officeart/2005/8/layout/orgChart1"/>
    <dgm:cxn modelId="{327C1A9A-70DC-48BF-8F70-C3B55D8EEC4C}" type="presParOf" srcId="{CC3111A7-ED78-41A4-9E9E-9F8FFB5DCFAA}" destId="{46A16EA1-5363-4F63-9BF7-EDFC89D52E93}" srcOrd="1" destOrd="0" presId="urn:microsoft.com/office/officeart/2005/8/layout/orgChart1"/>
    <dgm:cxn modelId="{00563259-535F-472E-BA94-7ABC46F01514}" type="presParOf" srcId="{46A16EA1-5363-4F63-9BF7-EDFC89D52E93}" destId="{E7345652-DB8B-45E4-BAC9-275A97061F1A}" srcOrd="0" destOrd="0" presId="urn:microsoft.com/office/officeart/2005/8/layout/orgChart1"/>
    <dgm:cxn modelId="{A2E1FDD5-417E-45F8-A3B3-306555CA4E7B}" type="presParOf" srcId="{46A16EA1-5363-4F63-9BF7-EDFC89D52E93}" destId="{E44604B9-B6F6-4391-AD47-8158B467C9AF}" srcOrd="1" destOrd="0" presId="urn:microsoft.com/office/officeart/2005/8/layout/orgChart1"/>
    <dgm:cxn modelId="{0EC8D072-9C00-4B5E-9A0F-6E27E3B3838E}" type="presParOf" srcId="{E44604B9-B6F6-4391-AD47-8158B467C9AF}" destId="{5F6936E7-9E2C-4B21-A71F-3A99451ADBCE}" srcOrd="0" destOrd="0" presId="urn:microsoft.com/office/officeart/2005/8/layout/orgChart1"/>
    <dgm:cxn modelId="{3E20EB22-1C52-40D8-B39D-A65520859AEF}" type="presParOf" srcId="{5F6936E7-9E2C-4B21-A71F-3A99451ADBCE}" destId="{01DE697D-8B82-4E64-8E9E-0479B91E3D37}" srcOrd="0" destOrd="0" presId="urn:microsoft.com/office/officeart/2005/8/layout/orgChart1"/>
    <dgm:cxn modelId="{EA0E413C-A2BB-492F-8C3C-517B21A1A1D7}" type="presParOf" srcId="{5F6936E7-9E2C-4B21-A71F-3A99451ADBCE}" destId="{3B23989B-3C8A-489F-9E5B-2780F4DD6CBE}" srcOrd="1" destOrd="0" presId="urn:microsoft.com/office/officeart/2005/8/layout/orgChart1"/>
    <dgm:cxn modelId="{9B879034-47C5-4FBE-913C-8F9CDDD453C8}" type="presParOf" srcId="{E44604B9-B6F6-4391-AD47-8158B467C9AF}" destId="{347DD625-01F8-4288-81AF-AB1D1127CE1D}" srcOrd="1" destOrd="0" presId="urn:microsoft.com/office/officeart/2005/8/layout/orgChart1"/>
    <dgm:cxn modelId="{432465BD-66CB-46B8-A58A-9D1163CA23AA}" type="presParOf" srcId="{E44604B9-B6F6-4391-AD47-8158B467C9AF}" destId="{61210021-E41F-40B0-92F2-6C14D62F4504}" srcOrd="2" destOrd="0" presId="urn:microsoft.com/office/officeart/2005/8/layout/orgChart1"/>
    <dgm:cxn modelId="{14B7868B-8ACB-4F6F-A260-931E6B30FC1F}" type="presParOf" srcId="{46A16EA1-5363-4F63-9BF7-EDFC89D52E93}" destId="{C2AF1131-C018-473B-AFEE-763E27A576F9}" srcOrd="2" destOrd="0" presId="urn:microsoft.com/office/officeart/2005/8/layout/orgChart1"/>
    <dgm:cxn modelId="{C81EACC9-E00E-4AB3-90AA-E30EF056D0E5}" type="presParOf" srcId="{46A16EA1-5363-4F63-9BF7-EDFC89D52E93}" destId="{0DF45298-41A4-4C77-8172-A7D62886FD7F}" srcOrd="3" destOrd="0" presId="urn:microsoft.com/office/officeart/2005/8/layout/orgChart1"/>
    <dgm:cxn modelId="{592A444B-FCAB-41F4-AC31-4E7FFACA64F7}" type="presParOf" srcId="{0DF45298-41A4-4C77-8172-A7D62886FD7F}" destId="{C354BB97-E523-4E22-BC64-C5C19671C58D}" srcOrd="0" destOrd="0" presId="urn:microsoft.com/office/officeart/2005/8/layout/orgChart1"/>
    <dgm:cxn modelId="{D4DDAB91-3B56-48FC-9DB5-C8489F337AFC}" type="presParOf" srcId="{C354BB97-E523-4E22-BC64-C5C19671C58D}" destId="{D955F3F8-0E8E-4D0A-89BB-FD488B77FDF7}" srcOrd="0" destOrd="0" presId="urn:microsoft.com/office/officeart/2005/8/layout/orgChart1"/>
    <dgm:cxn modelId="{AE09AB76-53DE-44C9-9CAB-599AAB36FC5E}" type="presParOf" srcId="{C354BB97-E523-4E22-BC64-C5C19671C58D}" destId="{546D1920-72E2-436C-AF5B-6A5BD0ABC040}" srcOrd="1" destOrd="0" presId="urn:microsoft.com/office/officeart/2005/8/layout/orgChart1"/>
    <dgm:cxn modelId="{710415A5-53FB-43A3-9A23-3C83B5660444}" type="presParOf" srcId="{0DF45298-41A4-4C77-8172-A7D62886FD7F}" destId="{40EFC8C1-AF8C-41F8-A3E5-A484AF665059}" srcOrd="1" destOrd="0" presId="urn:microsoft.com/office/officeart/2005/8/layout/orgChart1"/>
    <dgm:cxn modelId="{AFA2490C-5CE9-42C6-AAA6-090F3D670B6E}" type="presParOf" srcId="{0DF45298-41A4-4C77-8172-A7D62886FD7F}" destId="{C3095B5F-5996-427F-8292-3712A051E58C}" srcOrd="2" destOrd="0" presId="urn:microsoft.com/office/officeart/2005/8/layout/orgChart1"/>
    <dgm:cxn modelId="{61018DDD-AB27-47C5-A4A6-89866B72850A}" type="presParOf" srcId="{46A16EA1-5363-4F63-9BF7-EDFC89D52E93}" destId="{69B0EA59-2C0F-4BB7-BDB0-F29715ECD6EF}" srcOrd="4" destOrd="0" presId="urn:microsoft.com/office/officeart/2005/8/layout/orgChart1"/>
    <dgm:cxn modelId="{F7334AA6-69CB-49E6-A2BA-EBFDDEEB5A1B}" type="presParOf" srcId="{46A16EA1-5363-4F63-9BF7-EDFC89D52E93}" destId="{FBCB0294-9DEE-4D15-80FE-10837C872331}" srcOrd="5" destOrd="0" presId="urn:microsoft.com/office/officeart/2005/8/layout/orgChart1"/>
    <dgm:cxn modelId="{083A794F-E204-4961-A858-5745597FF94D}" type="presParOf" srcId="{FBCB0294-9DEE-4D15-80FE-10837C872331}" destId="{D58B94D0-94E8-4E3B-B764-4B4A3A3D6C77}" srcOrd="0" destOrd="0" presId="urn:microsoft.com/office/officeart/2005/8/layout/orgChart1"/>
    <dgm:cxn modelId="{1BB6B6D4-4447-4E65-997B-168A4A62669D}" type="presParOf" srcId="{D58B94D0-94E8-4E3B-B764-4B4A3A3D6C77}" destId="{C42CA436-446E-4BDF-A50F-4D311B65EC87}" srcOrd="0" destOrd="0" presId="urn:microsoft.com/office/officeart/2005/8/layout/orgChart1"/>
    <dgm:cxn modelId="{D0C9DCFF-1F04-4F03-9014-F18153725889}" type="presParOf" srcId="{D58B94D0-94E8-4E3B-B764-4B4A3A3D6C77}" destId="{F5C6963F-9383-45B3-A98B-00817236A5E1}" srcOrd="1" destOrd="0" presId="urn:microsoft.com/office/officeart/2005/8/layout/orgChart1"/>
    <dgm:cxn modelId="{146F071E-85D5-4ADA-A4CE-88429B17867F}" type="presParOf" srcId="{FBCB0294-9DEE-4D15-80FE-10837C872331}" destId="{FCC131CF-83A1-44D6-BE42-F5DF13897604}" srcOrd="1" destOrd="0" presId="urn:microsoft.com/office/officeart/2005/8/layout/orgChart1"/>
    <dgm:cxn modelId="{437AC4D8-CAA9-4A26-BBFE-5E9CF44E1B3B}" type="presParOf" srcId="{FBCB0294-9DEE-4D15-80FE-10837C872331}" destId="{82EF857D-A009-4AEF-A0F1-0AF29184AAC2}" srcOrd="2" destOrd="0" presId="urn:microsoft.com/office/officeart/2005/8/layout/orgChart1"/>
    <dgm:cxn modelId="{66045EFE-B704-4ED4-812B-61B74E0F8627}" type="presParOf" srcId="{46A16EA1-5363-4F63-9BF7-EDFC89D52E93}" destId="{D6834C4B-813C-4BB3-8E8B-090A556BE0EC}" srcOrd="6" destOrd="0" presId="urn:microsoft.com/office/officeart/2005/8/layout/orgChart1"/>
    <dgm:cxn modelId="{3384DC25-1C2B-4B1C-938E-30C52DEEF85A}" type="presParOf" srcId="{46A16EA1-5363-4F63-9BF7-EDFC89D52E93}" destId="{EE1EC81C-1757-4F80-B930-3E21E875C6C2}" srcOrd="7" destOrd="0" presId="urn:microsoft.com/office/officeart/2005/8/layout/orgChart1"/>
    <dgm:cxn modelId="{EA74A9CB-BC87-4619-95CC-678C6D3D8BCF}" type="presParOf" srcId="{EE1EC81C-1757-4F80-B930-3E21E875C6C2}" destId="{5AEBD546-05DB-4486-AAAA-8A8D312B4694}" srcOrd="0" destOrd="0" presId="urn:microsoft.com/office/officeart/2005/8/layout/orgChart1"/>
    <dgm:cxn modelId="{F4D91DF4-0F44-4610-9BC0-9A35F39D5665}" type="presParOf" srcId="{5AEBD546-05DB-4486-AAAA-8A8D312B4694}" destId="{F3BB81C0-2FF2-4FF0-8552-515BA5779940}" srcOrd="0" destOrd="0" presId="urn:microsoft.com/office/officeart/2005/8/layout/orgChart1"/>
    <dgm:cxn modelId="{F47BA503-AA92-410E-95CD-F9D476672ACE}" type="presParOf" srcId="{5AEBD546-05DB-4486-AAAA-8A8D312B4694}" destId="{D8F8671A-4C98-49B4-9242-F50D8D34F9A7}" srcOrd="1" destOrd="0" presId="urn:microsoft.com/office/officeart/2005/8/layout/orgChart1"/>
    <dgm:cxn modelId="{B2DA3564-81F9-45ED-8DD5-E08CD5691263}" type="presParOf" srcId="{EE1EC81C-1757-4F80-B930-3E21E875C6C2}" destId="{1A78C523-29C0-4BF9-BCB6-FD750C275DD3}" srcOrd="1" destOrd="0" presId="urn:microsoft.com/office/officeart/2005/8/layout/orgChart1"/>
    <dgm:cxn modelId="{B3482BF1-01A5-4998-921E-1FCAFAF33E0F}" type="presParOf" srcId="{EE1EC81C-1757-4F80-B930-3E21E875C6C2}" destId="{963A853E-2D5C-4224-98A8-C4DE9EE4BBD3}" srcOrd="2" destOrd="0" presId="urn:microsoft.com/office/officeart/2005/8/layout/orgChart1"/>
    <dgm:cxn modelId="{E130691B-0E7C-447E-B8DB-90C956B274C5}" type="presParOf" srcId="{CC3111A7-ED78-41A4-9E9E-9F8FFB5DCFAA}" destId="{D4BDE3C9-583A-4FC2-90D3-3E9A11BE17C0}" srcOrd="2" destOrd="0" presId="urn:microsoft.com/office/officeart/2005/8/layout/orgChart1"/>
    <dgm:cxn modelId="{811CE3BC-FFDB-4352-9C60-337EB04A06F4}" type="presParOf" srcId="{DA62987C-801C-4218-8993-5F1E22771899}" destId="{5E84B764-9A7D-4D2F-A7FD-E95FFD62F2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6155C8-873F-4BAB-8DC8-5E128BC075B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6FC3EBB-B2D1-4AF4-A6B8-84787ED8147F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Arial" panose="020B0604020202020204" pitchFamily="34" charset="0"/>
            </a:rPr>
            <a:t>Aporte de nutrientes a los suelos, mejorando la producción</a:t>
          </a:r>
          <a:endParaRPr lang="es-EC" dirty="0">
            <a:solidFill>
              <a:schemeClr val="tx1"/>
            </a:solidFill>
          </a:endParaRPr>
        </a:p>
      </dgm:t>
    </dgm:pt>
    <dgm:pt modelId="{B6ABFFEC-DCA6-45B6-A89C-B3FCAAB54DA2}" type="parTrans" cxnId="{ECF9BBA4-3DA0-4123-B404-969162CB3C5A}">
      <dgm:prSet/>
      <dgm:spPr/>
      <dgm:t>
        <a:bodyPr/>
        <a:lstStyle/>
        <a:p>
          <a:endParaRPr lang="es-EC"/>
        </a:p>
      </dgm:t>
    </dgm:pt>
    <dgm:pt modelId="{01C84916-9196-4160-90FD-635D63EC7788}" type="sibTrans" cxnId="{ECF9BBA4-3DA0-4123-B404-969162CB3C5A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C" dirty="0"/>
        </a:p>
      </dgm:t>
    </dgm:pt>
    <dgm:pt modelId="{F1AD722C-7CAF-484E-8A79-B6C58558255D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Arial" panose="020B0604020202020204" pitchFamily="34" charset="0"/>
            </a:rPr>
            <a:t>Reutilización de los residuos sólidos orgánicos.</a:t>
          </a:r>
          <a:endParaRPr lang="es-EC" dirty="0">
            <a:solidFill>
              <a:schemeClr val="tx1"/>
            </a:solidFill>
          </a:endParaRPr>
        </a:p>
      </dgm:t>
    </dgm:pt>
    <dgm:pt modelId="{5BD0306D-4A43-4B6F-8E24-737828A30186}" type="parTrans" cxnId="{DD325501-A86F-4636-98EF-3BF0E4338A59}">
      <dgm:prSet/>
      <dgm:spPr/>
      <dgm:t>
        <a:bodyPr/>
        <a:lstStyle/>
        <a:p>
          <a:endParaRPr lang="es-EC"/>
        </a:p>
      </dgm:t>
    </dgm:pt>
    <dgm:pt modelId="{B9126319-5148-4059-9EB2-AB6D6CA7B1BF}" type="sibTrans" cxnId="{DD325501-A86F-4636-98EF-3BF0E4338A59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C" dirty="0"/>
        </a:p>
      </dgm:t>
    </dgm:pt>
    <dgm:pt modelId="{1051A1DC-173E-4AA1-883D-01C365999E7E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Arial" panose="020B0604020202020204" pitchFamily="34" charset="0"/>
            </a:rPr>
            <a:t>Reducción del volumen de los residuos sólidos.</a:t>
          </a:r>
          <a:endParaRPr lang="es-EC" dirty="0">
            <a:solidFill>
              <a:schemeClr val="tx1"/>
            </a:solidFill>
          </a:endParaRPr>
        </a:p>
      </dgm:t>
    </dgm:pt>
    <dgm:pt modelId="{CE758C3E-4C53-459C-B578-03737C24AEC5}" type="parTrans" cxnId="{E58DDF5A-353F-43C5-89ED-F98179CAA119}">
      <dgm:prSet/>
      <dgm:spPr/>
      <dgm:t>
        <a:bodyPr/>
        <a:lstStyle/>
        <a:p>
          <a:endParaRPr lang="es-EC"/>
        </a:p>
      </dgm:t>
    </dgm:pt>
    <dgm:pt modelId="{567FF3C4-4DC5-4106-A6BF-95F04F2CED97}" type="sibTrans" cxnId="{E58DDF5A-353F-43C5-89ED-F98179CAA119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C" dirty="0"/>
        </a:p>
      </dgm:t>
    </dgm:pt>
    <dgm:pt modelId="{C7B7F842-BC97-4287-8596-E8DD8230F2A3}" type="pres">
      <dgm:prSet presAssocID="{596155C8-873F-4BAB-8DC8-5E128BC075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036B88-AEEB-47AA-BF3A-9E7E31A1464A}" type="pres">
      <dgm:prSet presAssocID="{76FC3EBB-B2D1-4AF4-A6B8-84787ED814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383A73-B898-496A-9798-F77AC2F686C9}" type="pres">
      <dgm:prSet presAssocID="{01C84916-9196-4160-90FD-635D63EC778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9816501-6026-43DF-9101-FCFF47081C2D}" type="pres">
      <dgm:prSet presAssocID="{01C84916-9196-4160-90FD-635D63EC778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CFC826A0-1DA5-400D-A505-DC4D6BA3158D}" type="pres">
      <dgm:prSet presAssocID="{1051A1DC-173E-4AA1-883D-01C365999E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D0C45C-9116-45EA-84FA-9E89CD8803EE}" type="pres">
      <dgm:prSet presAssocID="{567FF3C4-4DC5-4106-A6BF-95F04F2CED97}" presName="sibTrans" presStyleLbl="sibTrans2D1" presStyleIdx="1" presStyleCnt="3"/>
      <dgm:spPr/>
      <dgm:t>
        <a:bodyPr/>
        <a:lstStyle/>
        <a:p>
          <a:endParaRPr lang="es-EC"/>
        </a:p>
      </dgm:t>
    </dgm:pt>
    <dgm:pt modelId="{3622991E-3B94-4CE3-BD71-7FCA340631FB}" type="pres">
      <dgm:prSet presAssocID="{567FF3C4-4DC5-4106-A6BF-95F04F2CED97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1E25A76E-3426-4B31-9115-DC23CB2316B7}" type="pres">
      <dgm:prSet presAssocID="{F1AD722C-7CAF-484E-8A79-B6C5855825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C73CD5-C253-4D58-844A-55F619DBD385}" type="pres">
      <dgm:prSet presAssocID="{B9126319-5148-4059-9EB2-AB6D6CA7B1BF}" presName="sibTrans" presStyleLbl="sibTrans2D1" presStyleIdx="2" presStyleCnt="3"/>
      <dgm:spPr/>
      <dgm:t>
        <a:bodyPr/>
        <a:lstStyle/>
        <a:p>
          <a:endParaRPr lang="es-EC"/>
        </a:p>
      </dgm:t>
    </dgm:pt>
    <dgm:pt modelId="{842994AB-064E-4F7D-90B3-E5FA8646F53F}" type="pres">
      <dgm:prSet presAssocID="{B9126319-5148-4059-9EB2-AB6D6CA7B1BF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E2AEC558-2F9B-41AC-A910-250043DA8705}" type="presOf" srcId="{567FF3C4-4DC5-4106-A6BF-95F04F2CED97}" destId="{3622991E-3B94-4CE3-BD71-7FCA340631FB}" srcOrd="1" destOrd="0" presId="urn:microsoft.com/office/officeart/2005/8/layout/cycle7"/>
    <dgm:cxn modelId="{F16EE30B-3485-405B-BB73-E06366659131}" type="presOf" srcId="{1051A1DC-173E-4AA1-883D-01C365999E7E}" destId="{CFC826A0-1DA5-400D-A505-DC4D6BA3158D}" srcOrd="0" destOrd="0" presId="urn:microsoft.com/office/officeart/2005/8/layout/cycle7"/>
    <dgm:cxn modelId="{91E9D566-11DC-4BD9-9F2C-7A52725E22F5}" type="presOf" srcId="{B9126319-5148-4059-9EB2-AB6D6CA7B1BF}" destId="{842994AB-064E-4F7D-90B3-E5FA8646F53F}" srcOrd="1" destOrd="0" presId="urn:microsoft.com/office/officeart/2005/8/layout/cycle7"/>
    <dgm:cxn modelId="{E58DDF5A-353F-43C5-89ED-F98179CAA119}" srcId="{596155C8-873F-4BAB-8DC8-5E128BC075B0}" destId="{1051A1DC-173E-4AA1-883D-01C365999E7E}" srcOrd="1" destOrd="0" parTransId="{CE758C3E-4C53-459C-B578-03737C24AEC5}" sibTransId="{567FF3C4-4DC5-4106-A6BF-95F04F2CED97}"/>
    <dgm:cxn modelId="{76A9B784-472D-4485-83A8-62409DA52C2C}" type="presOf" srcId="{76FC3EBB-B2D1-4AF4-A6B8-84787ED8147F}" destId="{D1036B88-AEEB-47AA-BF3A-9E7E31A1464A}" srcOrd="0" destOrd="0" presId="urn:microsoft.com/office/officeart/2005/8/layout/cycle7"/>
    <dgm:cxn modelId="{18B84801-1058-4419-82D2-F35979325FDC}" type="presOf" srcId="{01C84916-9196-4160-90FD-635D63EC7788}" destId="{03383A73-B898-496A-9798-F77AC2F686C9}" srcOrd="0" destOrd="0" presId="urn:microsoft.com/office/officeart/2005/8/layout/cycle7"/>
    <dgm:cxn modelId="{3E77A89B-6A71-435C-AA4B-853B330D934F}" type="presOf" srcId="{01C84916-9196-4160-90FD-635D63EC7788}" destId="{D9816501-6026-43DF-9101-FCFF47081C2D}" srcOrd="1" destOrd="0" presId="urn:microsoft.com/office/officeart/2005/8/layout/cycle7"/>
    <dgm:cxn modelId="{ECF9BBA4-3DA0-4123-B404-969162CB3C5A}" srcId="{596155C8-873F-4BAB-8DC8-5E128BC075B0}" destId="{76FC3EBB-B2D1-4AF4-A6B8-84787ED8147F}" srcOrd="0" destOrd="0" parTransId="{B6ABFFEC-DCA6-45B6-A89C-B3FCAAB54DA2}" sibTransId="{01C84916-9196-4160-90FD-635D63EC7788}"/>
    <dgm:cxn modelId="{16D4B488-9AC5-47FB-AEEE-F40D81BC83FF}" type="presOf" srcId="{B9126319-5148-4059-9EB2-AB6D6CA7B1BF}" destId="{6CC73CD5-C253-4D58-844A-55F619DBD385}" srcOrd="0" destOrd="0" presId="urn:microsoft.com/office/officeart/2005/8/layout/cycle7"/>
    <dgm:cxn modelId="{8F35F51C-4212-4A1C-A2D7-5EF24EC60243}" type="presOf" srcId="{F1AD722C-7CAF-484E-8A79-B6C58558255D}" destId="{1E25A76E-3426-4B31-9115-DC23CB2316B7}" srcOrd="0" destOrd="0" presId="urn:microsoft.com/office/officeart/2005/8/layout/cycle7"/>
    <dgm:cxn modelId="{DD325501-A86F-4636-98EF-3BF0E4338A59}" srcId="{596155C8-873F-4BAB-8DC8-5E128BC075B0}" destId="{F1AD722C-7CAF-484E-8A79-B6C58558255D}" srcOrd="2" destOrd="0" parTransId="{5BD0306D-4A43-4B6F-8E24-737828A30186}" sibTransId="{B9126319-5148-4059-9EB2-AB6D6CA7B1BF}"/>
    <dgm:cxn modelId="{5C843075-D998-4FFE-86C6-B71FB6736AE6}" type="presOf" srcId="{596155C8-873F-4BAB-8DC8-5E128BC075B0}" destId="{C7B7F842-BC97-4287-8596-E8DD8230F2A3}" srcOrd="0" destOrd="0" presId="urn:microsoft.com/office/officeart/2005/8/layout/cycle7"/>
    <dgm:cxn modelId="{E236E9C5-5807-4D65-9373-A4D7AF545381}" type="presOf" srcId="{567FF3C4-4DC5-4106-A6BF-95F04F2CED97}" destId="{B4D0C45C-9116-45EA-84FA-9E89CD8803EE}" srcOrd="0" destOrd="0" presId="urn:microsoft.com/office/officeart/2005/8/layout/cycle7"/>
    <dgm:cxn modelId="{C41B0A7B-1422-47DD-879B-32193878D613}" type="presParOf" srcId="{C7B7F842-BC97-4287-8596-E8DD8230F2A3}" destId="{D1036B88-AEEB-47AA-BF3A-9E7E31A1464A}" srcOrd="0" destOrd="0" presId="urn:microsoft.com/office/officeart/2005/8/layout/cycle7"/>
    <dgm:cxn modelId="{5C978B45-721B-4CDA-9411-2C6142072E48}" type="presParOf" srcId="{C7B7F842-BC97-4287-8596-E8DD8230F2A3}" destId="{03383A73-B898-496A-9798-F77AC2F686C9}" srcOrd="1" destOrd="0" presId="urn:microsoft.com/office/officeart/2005/8/layout/cycle7"/>
    <dgm:cxn modelId="{E8B014E2-F56B-4BA6-86B6-C50F34AA6AB2}" type="presParOf" srcId="{03383A73-B898-496A-9798-F77AC2F686C9}" destId="{D9816501-6026-43DF-9101-FCFF47081C2D}" srcOrd="0" destOrd="0" presId="urn:microsoft.com/office/officeart/2005/8/layout/cycle7"/>
    <dgm:cxn modelId="{0FBDEE39-6AD1-4A36-9B4C-24CBE71BF1FC}" type="presParOf" srcId="{C7B7F842-BC97-4287-8596-E8DD8230F2A3}" destId="{CFC826A0-1DA5-400D-A505-DC4D6BA3158D}" srcOrd="2" destOrd="0" presId="urn:microsoft.com/office/officeart/2005/8/layout/cycle7"/>
    <dgm:cxn modelId="{4296CED1-9BE2-44A5-BEB5-158FD2430AC2}" type="presParOf" srcId="{C7B7F842-BC97-4287-8596-E8DD8230F2A3}" destId="{B4D0C45C-9116-45EA-84FA-9E89CD8803EE}" srcOrd="3" destOrd="0" presId="urn:microsoft.com/office/officeart/2005/8/layout/cycle7"/>
    <dgm:cxn modelId="{7636C761-9E4C-420A-8079-DB205893D3C9}" type="presParOf" srcId="{B4D0C45C-9116-45EA-84FA-9E89CD8803EE}" destId="{3622991E-3B94-4CE3-BD71-7FCA340631FB}" srcOrd="0" destOrd="0" presId="urn:microsoft.com/office/officeart/2005/8/layout/cycle7"/>
    <dgm:cxn modelId="{03EA7552-EABB-409E-A3BF-950108128622}" type="presParOf" srcId="{C7B7F842-BC97-4287-8596-E8DD8230F2A3}" destId="{1E25A76E-3426-4B31-9115-DC23CB2316B7}" srcOrd="4" destOrd="0" presId="urn:microsoft.com/office/officeart/2005/8/layout/cycle7"/>
    <dgm:cxn modelId="{BB750806-DD5F-4503-A463-2A0248400F61}" type="presParOf" srcId="{C7B7F842-BC97-4287-8596-E8DD8230F2A3}" destId="{6CC73CD5-C253-4D58-844A-55F619DBD385}" srcOrd="5" destOrd="0" presId="urn:microsoft.com/office/officeart/2005/8/layout/cycle7"/>
    <dgm:cxn modelId="{F853CE3A-1D04-48A5-8705-BEEE80F7A35E}" type="presParOf" srcId="{6CC73CD5-C253-4D58-844A-55F619DBD385}" destId="{842994AB-064E-4F7D-90B3-E5FA8646F53F}" srcOrd="0" destOrd="0" presId="urn:microsoft.com/office/officeart/2005/8/layout/cycle7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CF6A4-E8EE-4C2D-B37D-F240C536B9BE}" type="doc">
      <dgm:prSet loTypeId="urn:microsoft.com/office/officeart/2005/8/layout/pyramid3" loCatId="pyramid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687E6B1-CB8B-4024-87F2-8BF46D04DED9}">
      <dgm:prSet phldrT="[Texto]" custT="1"/>
      <dgm:spPr/>
      <dgm:t>
        <a:bodyPr/>
        <a:lstStyle/>
        <a:p>
          <a:r>
            <a:rPr lang="es-EC" sz="1600" dirty="0" smtClean="0"/>
            <a:t>Programa Nacional para la Gestión Integral de Desechos Sólidos – PNGIDS</a:t>
          </a:r>
          <a:endParaRPr lang="es-EC" sz="1600" dirty="0"/>
        </a:p>
      </dgm:t>
    </dgm:pt>
    <dgm:pt modelId="{936C1377-5B9B-4E2C-AB3D-FCBD5F95ABCA}" type="parTrans" cxnId="{1797B58A-F81D-4F87-8A39-F1D35B8CBEB8}">
      <dgm:prSet/>
      <dgm:spPr/>
      <dgm:t>
        <a:bodyPr/>
        <a:lstStyle/>
        <a:p>
          <a:endParaRPr lang="es-EC"/>
        </a:p>
      </dgm:t>
    </dgm:pt>
    <dgm:pt modelId="{A066CB90-EC01-4E92-B03B-9371F0AE032F}" type="sibTrans" cxnId="{1797B58A-F81D-4F87-8A39-F1D35B8CBEB8}">
      <dgm:prSet/>
      <dgm:spPr/>
      <dgm:t>
        <a:bodyPr/>
        <a:lstStyle/>
        <a:p>
          <a:endParaRPr lang="es-EC"/>
        </a:p>
      </dgm:t>
    </dgm:pt>
    <dgm:pt modelId="{6918751C-A55C-450C-BD3C-4D9C84A228A1}">
      <dgm:prSet phldrT="[Texto]" custT="1"/>
      <dgm:spPr/>
      <dgm:t>
        <a:bodyPr/>
        <a:lstStyle/>
        <a:p>
          <a:pPr algn="ctr"/>
          <a:r>
            <a:rPr lang="es-EC" sz="1600" dirty="0" smtClean="0"/>
            <a:t>Normar los procesos de producción y calidad de los abonos orgánicos</a:t>
          </a:r>
          <a:endParaRPr lang="es-EC" sz="1600" dirty="0"/>
        </a:p>
      </dgm:t>
    </dgm:pt>
    <dgm:pt modelId="{59E7E5F7-66B6-40D2-825E-9BBE3ACC64D7}" type="parTrans" cxnId="{731A6E8A-2D6F-4A3D-B038-9686FF4709A5}">
      <dgm:prSet/>
      <dgm:spPr/>
      <dgm:t>
        <a:bodyPr/>
        <a:lstStyle/>
        <a:p>
          <a:endParaRPr lang="es-EC"/>
        </a:p>
      </dgm:t>
    </dgm:pt>
    <dgm:pt modelId="{CAC08773-B8B5-41FD-A515-305BED7A60A4}" type="sibTrans" cxnId="{731A6E8A-2D6F-4A3D-B038-9686FF4709A5}">
      <dgm:prSet/>
      <dgm:spPr/>
      <dgm:t>
        <a:bodyPr/>
        <a:lstStyle/>
        <a:p>
          <a:endParaRPr lang="es-EC"/>
        </a:p>
      </dgm:t>
    </dgm:pt>
    <dgm:pt modelId="{399075E5-EC9E-4E05-B02A-7184C4FE0753}">
      <dgm:prSet phldrT="[Texto]" custT="1"/>
      <dgm:spPr/>
      <dgm:t>
        <a:bodyPr/>
        <a:lstStyle/>
        <a:p>
          <a:pPr algn="ctr"/>
          <a:r>
            <a:rPr lang="es-EC" sz="1600" dirty="0" smtClean="0"/>
            <a:t>Consumo propio en sus parques y comercialización</a:t>
          </a:r>
          <a:endParaRPr lang="es-EC" sz="1600" dirty="0"/>
        </a:p>
      </dgm:t>
    </dgm:pt>
    <dgm:pt modelId="{56FEE7B8-86A4-44EE-9999-03D7E0D03063}" type="parTrans" cxnId="{01A9A526-6AB2-4348-A442-CC550F5F1265}">
      <dgm:prSet/>
      <dgm:spPr/>
      <dgm:t>
        <a:bodyPr/>
        <a:lstStyle/>
        <a:p>
          <a:endParaRPr lang="es-EC"/>
        </a:p>
      </dgm:t>
    </dgm:pt>
    <dgm:pt modelId="{13D4005F-BA19-414E-A009-D610CED94A36}" type="sibTrans" cxnId="{01A9A526-6AB2-4348-A442-CC550F5F1265}">
      <dgm:prSet/>
      <dgm:spPr/>
      <dgm:t>
        <a:bodyPr/>
        <a:lstStyle/>
        <a:p>
          <a:endParaRPr lang="es-EC"/>
        </a:p>
      </dgm:t>
    </dgm:pt>
    <dgm:pt modelId="{B7611863-62B1-42C4-A447-AE0C9F08E030}">
      <dgm:prSet custT="1"/>
      <dgm:spPr/>
      <dgm:t>
        <a:bodyPr/>
        <a:lstStyle/>
        <a:p>
          <a:pPr algn="ctr"/>
          <a:r>
            <a:rPr lang="es-EC" sz="1600" dirty="0" smtClean="0"/>
            <a:t>No existe regulación acerca de los procesos y calidad</a:t>
          </a:r>
          <a:endParaRPr lang="es-EC" sz="1600" dirty="0"/>
        </a:p>
      </dgm:t>
    </dgm:pt>
    <dgm:pt modelId="{5EFBED27-17FB-4D9C-92C7-191B33A0C576}" type="parTrans" cxnId="{B56727D1-A36F-44A5-B6CD-5DCAAA02EDAB}">
      <dgm:prSet/>
      <dgm:spPr/>
      <dgm:t>
        <a:bodyPr/>
        <a:lstStyle/>
        <a:p>
          <a:endParaRPr lang="es-EC"/>
        </a:p>
      </dgm:t>
    </dgm:pt>
    <dgm:pt modelId="{390C4019-02C1-4D4F-A3AA-9F898D0E76E3}" type="sibTrans" cxnId="{B56727D1-A36F-44A5-B6CD-5DCAAA02EDAB}">
      <dgm:prSet/>
      <dgm:spPr/>
      <dgm:t>
        <a:bodyPr/>
        <a:lstStyle/>
        <a:p>
          <a:endParaRPr lang="es-EC"/>
        </a:p>
      </dgm:t>
    </dgm:pt>
    <dgm:pt modelId="{0F8C12F8-7811-4BF7-B2A3-E74B76F3CC35}">
      <dgm:prSet custT="1"/>
      <dgm:spPr/>
      <dgm:t>
        <a:bodyPr/>
        <a:lstStyle/>
        <a:p>
          <a:pPr algn="ctr"/>
          <a:r>
            <a:rPr lang="es-EC" sz="1600" dirty="0" smtClean="0"/>
            <a:t>Prevención</a:t>
          </a:r>
          <a:endParaRPr lang="es-EC" sz="1600" dirty="0"/>
        </a:p>
      </dgm:t>
    </dgm:pt>
    <dgm:pt modelId="{0EF1F909-B16D-4C8E-BC23-5D2DE4E748D7}" type="parTrans" cxnId="{3206AE59-32E9-4641-AB51-D04F77B31778}">
      <dgm:prSet/>
      <dgm:spPr/>
      <dgm:t>
        <a:bodyPr/>
        <a:lstStyle/>
        <a:p>
          <a:endParaRPr lang="es-EC"/>
        </a:p>
      </dgm:t>
    </dgm:pt>
    <dgm:pt modelId="{297FBD30-B188-49C5-9D2F-92EC919FFCC9}" type="sibTrans" cxnId="{3206AE59-32E9-4641-AB51-D04F77B31778}">
      <dgm:prSet/>
      <dgm:spPr/>
      <dgm:t>
        <a:bodyPr/>
        <a:lstStyle/>
        <a:p>
          <a:endParaRPr lang="es-EC"/>
        </a:p>
      </dgm:t>
    </dgm:pt>
    <dgm:pt modelId="{EE766F82-9383-4AA8-9416-DF2EF12E03F3}">
      <dgm:prSet custT="1"/>
      <dgm:spPr/>
      <dgm:t>
        <a:bodyPr/>
        <a:lstStyle/>
        <a:p>
          <a:pPr algn="ctr"/>
          <a:r>
            <a:rPr lang="es-EC" sz="1600" dirty="0" smtClean="0"/>
            <a:t>53 de los 221 GAD’s están produciendo abonos orgánicos</a:t>
          </a:r>
          <a:endParaRPr lang="es-EC" sz="1600" dirty="0"/>
        </a:p>
      </dgm:t>
    </dgm:pt>
    <dgm:pt modelId="{7BF9F5B0-FEC1-4126-ACA2-DC240A5F7737}" type="parTrans" cxnId="{0D247099-C14B-45D7-9C11-D9EA40CF05D5}">
      <dgm:prSet/>
      <dgm:spPr/>
      <dgm:t>
        <a:bodyPr/>
        <a:lstStyle/>
        <a:p>
          <a:endParaRPr lang="es-EC"/>
        </a:p>
      </dgm:t>
    </dgm:pt>
    <dgm:pt modelId="{AF7B605D-58B3-409B-A070-2CB25B7122F1}" type="sibTrans" cxnId="{0D247099-C14B-45D7-9C11-D9EA40CF05D5}">
      <dgm:prSet/>
      <dgm:spPr/>
      <dgm:t>
        <a:bodyPr/>
        <a:lstStyle/>
        <a:p>
          <a:endParaRPr lang="es-EC"/>
        </a:p>
      </dgm:t>
    </dgm:pt>
    <dgm:pt modelId="{7A63D6CC-0BCB-4857-B0A7-DCE961E7BF2C}">
      <dgm:prSet custT="1"/>
      <dgm:spPr/>
      <dgm:t>
        <a:bodyPr/>
        <a:lstStyle/>
        <a:p>
          <a:pPr algn="ctr"/>
          <a:r>
            <a:rPr lang="es-EC" sz="1600" dirty="0" smtClean="0"/>
            <a:t>Política Ambie. contaminación</a:t>
          </a:r>
          <a:endParaRPr lang="es-EC" sz="1600" dirty="0"/>
        </a:p>
      </dgm:t>
    </dgm:pt>
    <dgm:pt modelId="{C24FADC3-15BA-4F5A-B1D1-7BE15C05E874}" type="parTrans" cxnId="{78E5A838-D9B8-4777-BD94-3065EEB5491E}">
      <dgm:prSet/>
      <dgm:spPr/>
      <dgm:t>
        <a:bodyPr/>
        <a:lstStyle/>
        <a:p>
          <a:endParaRPr lang="es-EC"/>
        </a:p>
      </dgm:t>
    </dgm:pt>
    <dgm:pt modelId="{4FFC39AD-8523-4643-AD5D-979FD65F3CBC}" type="sibTrans" cxnId="{78E5A838-D9B8-4777-BD94-3065EEB5491E}">
      <dgm:prSet/>
      <dgm:spPr/>
      <dgm:t>
        <a:bodyPr/>
        <a:lstStyle/>
        <a:p>
          <a:endParaRPr lang="es-EC"/>
        </a:p>
      </dgm:t>
    </dgm:pt>
    <dgm:pt modelId="{95D86F24-D4C4-4E0D-A2DB-391370E91050}" type="pres">
      <dgm:prSet presAssocID="{5FDCF6A4-E8EE-4C2D-B37D-F240C536B9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CBB5CC-E4D1-4984-A711-C564D32E065A}" type="pres">
      <dgm:prSet presAssocID="{4687E6B1-CB8B-4024-87F2-8BF46D04DED9}" presName="Name8" presStyleCnt="0"/>
      <dgm:spPr/>
      <dgm:t>
        <a:bodyPr/>
        <a:lstStyle/>
        <a:p>
          <a:endParaRPr lang="es-EC"/>
        </a:p>
      </dgm:t>
    </dgm:pt>
    <dgm:pt modelId="{1B4E12DE-9C31-41A3-BB27-E8AC72850833}" type="pres">
      <dgm:prSet presAssocID="{4687E6B1-CB8B-4024-87F2-8BF46D04DED9}" presName="level" presStyleLbl="node1" presStyleIdx="0" presStyleCnt="7" custLinFactNeighborX="-17618" custLinFactNeighborY="411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C4CCDE-34B4-442C-B144-D9D2CE4A2E73}" type="pres">
      <dgm:prSet presAssocID="{4687E6B1-CB8B-4024-87F2-8BF46D04DE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E6D4C6-7A82-4B6A-9C27-D0B227DFACE1}" type="pres">
      <dgm:prSet presAssocID="{6918751C-A55C-450C-BD3C-4D9C84A228A1}" presName="Name8" presStyleCnt="0"/>
      <dgm:spPr/>
      <dgm:t>
        <a:bodyPr/>
        <a:lstStyle/>
        <a:p>
          <a:endParaRPr lang="es-EC"/>
        </a:p>
      </dgm:t>
    </dgm:pt>
    <dgm:pt modelId="{E0E8B1DD-8495-4D39-8BB6-56FB58282AAF}" type="pres">
      <dgm:prSet presAssocID="{6918751C-A55C-450C-BD3C-4D9C84A228A1}" presName="level" presStyleLbl="node1" presStyleIdx="1" presStyleCnt="7" custScaleX="102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10ED70-EE9C-4108-B205-1B6A7FA19D2C}" type="pres">
      <dgm:prSet presAssocID="{6918751C-A55C-450C-BD3C-4D9C84A228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B46F1F-9BEE-4B8B-9067-14C1FF7CB149}" type="pres">
      <dgm:prSet presAssocID="{EE766F82-9383-4AA8-9416-DF2EF12E03F3}" presName="Name8" presStyleCnt="0"/>
      <dgm:spPr/>
      <dgm:t>
        <a:bodyPr/>
        <a:lstStyle/>
        <a:p>
          <a:endParaRPr lang="es-EC"/>
        </a:p>
      </dgm:t>
    </dgm:pt>
    <dgm:pt modelId="{9AA3BDDC-B5CB-46F4-B108-D3D47ABD18D3}" type="pres">
      <dgm:prSet presAssocID="{EE766F82-9383-4AA8-9416-DF2EF12E03F3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21CB90-147C-47D9-98EE-D5BF8C5F0F37}" type="pres">
      <dgm:prSet presAssocID="{EE766F82-9383-4AA8-9416-DF2EF12E03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E69B15-9FB3-4E2B-AAEF-8D82778F22BE}" type="pres">
      <dgm:prSet presAssocID="{399075E5-EC9E-4E05-B02A-7184C4FE0753}" presName="Name8" presStyleCnt="0"/>
      <dgm:spPr/>
      <dgm:t>
        <a:bodyPr/>
        <a:lstStyle/>
        <a:p>
          <a:endParaRPr lang="es-EC"/>
        </a:p>
      </dgm:t>
    </dgm:pt>
    <dgm:pt modelId="{EA1BE54E-0D28-4EF4-9433-C95B05A0EFEE}" type="pres">
      <dgm:prSet presAssocID="{399075E5-EC9E-4E05-B02A-7184C4FE0753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47E02C-0415-420C-986A-02DA5AE400FC}" type="pres">
      <dgm:prSet presAssocID="{399075E5-EC9E-4E05-B02A-7184C4FE07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1481E0-B994-4046-9224-494990B40EFD}" type="pres">
      <dgm:prSet presAssocID="{B7611863-62B1-42C4-A447-AE0C9F08E030}" presName="Name8" presStyleCnt="0"/>
      <dgm:spPr/>
      <dgm:t>
        <a:bodyPr/>
        <a:lstStyle/>
        <a:p>
          <a:endParaRPr lang="es-EC"/>
        </a:p>
      </dgm:t>
    </dgm:pt>
    <dgm:pt modelId="{9D9B55C7-6FF4-437F-BB29-F54E4ECABD09}" type="pres">
      <dgm:prSet presAssocID="{B7611863-62B1-42C4-A447-AE0C9F08E030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56AC8A-6072-4770-A0B0-065427A8AE99}" type="pres">
      <dgm:prSet presAssocID="{B7611863-62B1-42C4-A447-AE0C9F08E0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8B676F-8F6C-4B7B-B357-CCD7EAA4599E}" type="pres">
      <dgm:prSet presAssocID="{7A63D6CC-0BCB-4857-B0A7-DCE961E7BF2C}" presName="Name8" presStyleCnt="0"/>
      <dgm:spPr/>
      <dgm:t>
        <a:bodyPr/>
        <a:lstStyle/>
        <a:p>
          <a:endParaRPr lang="es-EC"/>
        </a:p>
      </dgm:t>
    </dgm:pt>
    <dgm:pt modelId="{DC98C207-F085-4F4E-9A7D-5168C84EEDFB}" type="pres">
      <dgm:prSet presAssocID="{7A63D6CC-0BCB-4857-B0A7-DCE961E7BF2C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88CAED-5EE9-45E7-88DA-AD5665FBA8CF}" type="pres">
      <dgm:prSet presAssocID="{7A63D6CC-0BCB-4857-B0A7-DCE961E7BF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B54AD-14AB-464F-B46E-DC390550097E}" type="pres">
      <dgm:prSet presAssocID="{0F8C12F8-7811-4BF7-B2A3-E74B76F3CC35}" presName="Name8" presStyleCnt="0"/>
      <dgm:spPr/>
      <dgm:t>
        <a:bodyPr/>
        <a:lstStyle/>
        <a:p>
          <a:endParaRPr lang="es-EC"/>
        </a:p>
      </dgm:t>
    </dgm:pt>
    <dgm:pt modelId="{E902851C-C1EF-4A03-B280-4D44EFF92F76}" type="pres">
      <dgm:prSet presAssocID="{0F8C12F8-7811-4BF7-B2A3-E74B76F3CC35}" presName="level" presStyleLbl="node1" presStyleIdx="6" presStyleCnt="7" custScaleX="100206" custScaleY="183110" custLinFactY="8672" custLinFactNeighborX="52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6D72EB-5FAE-4D4F-906E-FE236D20D87C}" type="pres">
      <dgm:prSet presAssocID="{0F8C12F8-7811-4BF7-B2A3-E74B76F3CC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F9D90B-EC95-4918-A76D-47BFF35188BE}" type="presOf" srcId="{4687E6B1-CB8B-4024-87F2-8BF46D04DED9}" destId="{2DC4CCDE-34B4-442C-B144-D9D2CE4A2E73}" srcOrd="1" destOrd="0" presId="urn:microsoft.com/office/officeart/2005/8/layout/pyramid3"/>
    <dgm:cxn modelId="{2B01308B-890C-4CEC-9C7E-64EC01E5B7F1}" type="presOf" srcId="{6918751C-A55C-450C-BD3C-4D9C84A228A1}" destId="{5D10ED70-EE9C-4108-B205-1B6A7FA19D2C}" srcOrd="1" destOrd="0" presId="urn:microsoft.com/office/officeart/2005/8/layout/pyramid3"/>
    <dgm:cxn modelId="{731A6E8A-2D6F-4A3D-B038-9686FF4709A5}" srcId="{5FDCF6A4-E8EE-4C2D-B37D-F240C536B9BE}" destId="{6918751C-A55C-450C-BD3C-4D9C84A228A1}" srcOrd="1" destOrd="0" parTransId="{59E7E5F7-66B6-40D2-825E-9BBE3ACC64D7}" sibTransId="{CAC08773-B8B5-41FD-A515-305BED7A60A4}"/>
    <dgm:cxn modelId="{963F38A2-6508-4ED4-9A24-C65B47D9C804}" type="presOf" srcId="{7A63D6CC-0BCB-4857-B0A7-DCE961E7BF2C}" destId="{FC88CAED-5EE9-45E7-88DA-AD5665FBA8CF}" srcOrd="1" destOrd="0" presId="urn:microsoft.com/office/officeart/2005/8/layout/pyramid3"/>
    <dgm:cxn modelId="{09C2F6E1-4B20-4F20-BE01-278901EFF148}" type="presOf" srcId="{6918751C-A55C-450C-BD3C-4D9C84A228A1}" destId="{E0E8B1DD-8495-4D39-8BB6-56FB58282AAF}" srcOrd="0" destOrd="0" presId="urn:microsoft.com/office/officeart/2005/8/layout/pyramid3"/>
    <dgm:cxn modelId="{3206AE59-32E9-4641-AB51-D04F77B31778}" srcId="{5FDCF6A4-E8EE-4C2D-B37D-F240C536B9BE}" destId="{0F8C12F8-7811-4BF7-B2A3-E74B76F3CC35}" srcOrd="6" destOrd="0" parTransId="{0EF1F909-B16D-4C8E-BC23-5D2DE4E748D7}" sibTransId="{297FBD30-B188-49C5-9D2F-92EC919FFCC9}"/>
    <dgm:cxn modelId="{FEB0FED6-DE29-4D1C-AE3A-56A5E2BCA6B5}" type="presOf" srcId="{EE766F82-9383-4AA8-9416-DF2EF12E03F3}" destId="{9AA3BDDC-B5CB-46F4-B108-D3D47ABD18D3}" srcOrd="0" destOrd="0" presId="urn:microsoft.com/office/officeart/2005/8/layout/pyramid3"/>
    <dgm:cxn modelId="{0D247099-C14B-45D7-9C11-D9EA40CF05D5}" srcId="{5FDCF6A4-E8EE-4C2D-B37D-F240C536B9BE}" destId="{EE766F82-9383-4AA8-9416-DF2EF12E03F3}" srcOrd="2" destOrd="0" parTransId="{7BF9F5B0-FEC1-4126-ACA2-DC240A5F7737}" sibTransId="{AF7B605D-58B3-409B-A070-2CB25B7122F1}"/>
    <dgm:cxn modelId="{40BCD36C-75AF-4F79-94D4-D109D450B721}" type="presOf" srcId="{4687E6B1-CB8B-4024-87F2-8BF46D04DED9}" destId="{1B4E12DE-9C31-41A3-BB27-E8AC72850833}" srcOrd="0" destOrd="0" presId="urn:microsoft.com/office/officeart/2005/8/layout/pyramid3"/>
    <dgm:cxn modelId="{B3BC0E21-D6BC-4717-882B-A111E875F402}" type="presOf" srcId="{0F8C12F8-7811-4BF7-B2A3-E74B76F3CC35}" destId="{E902851C-C1EF-4A03-B280-4D44EFF92F76}" srcOrd="0" destOrd="0" presId="urn:microsoft.com/office/officeart/2005/8/layout/pyramid3"/>
    <dgm:cxn modelId="{78E5A838-D9B8-4777-BD94-3065EEB5491E}" srcId="{5FDCF6A4-E8EE-4C2D-B37D-F240C536B9BE}" destId="{7A63D6CC-0BCB-4857-B0A7-DCE961E7BF2C}" srcOrd="5" destOrd="0" parTransId="{C24FADC3-15BA-4F5A-B1D1-7BE15C05E874}" sibTransId="{4FFC39AD-8523-4643-AD5D-979FD65F3CBC}"/>
    <dgm:cxn modelId="{1797B58A-F81D-4F87-8A39-F1D35B8CBEB8}" srcId="{5FDCF6A4-E8EE-4C2D-B37D-F240C536B9BE}" destId="{4687E6B1-CB8B-4024-87F2-8BF46D04DED9}" srcOrd="0" destOrd="0" parTransId="{936C1377-5B9B-4E2C-AB3D-FCBD5F95ABCA}" sibTransId="{A066CB90-EC01-4E92-B03B-9371F0AE032F}"/>
    <dgm:cxn modelId="{B432CCA7-4CAD-416E-823D-3833A9F06756}" type="presOf" srcId="{B7611863-62B1-42C4-A447-AE0C9F08E030}" destId="{9D9B55C7-6FF4-437F-BB29-F54E4ECABD09}" srcOrd="0" destOrd="0" presId="urn:microsoft.com/office/officeart/2005/8/layout/pyramid3"/>
    <dgm:cxn modelId="{2981BEDE-539E-4FC1-AD2E-41AEFCB7D3FE}" type="presOf" srcId="{7A63D6CC-0BCB-4857-B0A7-DCE961E7BF2C}" destId="{DC98C207-F085-4F4E-9A7D-5168C84EEDFB}" srcOrd="0" destOrd="0" presId="urn:microsoft.com/office/officeart/2005/8/layout/pyramid3"/>
    <dgm:cxn modelId="{01A9A526-6AB2-4348-A442-CC550F5F1265}" srcId="{5FDCF6A4-E8EE-4C2D-B37D-F240C536B9BE}" destId="{399075E5-EC9E-4E05-B02A-7184C4FE0753}" srcOrd="3" destOrd="0" parTransId="{56FEE7B8-86A4-44EE-9999-03D7E0D03063}" sibTransId="{13D4005F-BA19-414E-A009-D610CED94A36}"/>
    <dgm:cxn modelId="{966D7DEA-20C1-45F1-9410-EF3BC4F39C5E}" type="presOf" srcId="{399075E5-EC9E-4E05-B02A-7184C4FE0753}" destId="{2047E02C-0415-420C-986A-02DA5AE400FC}" srcOrd="1" destOrd="0" presId="urn:microsoft.com/office/officeart/2005/8/layout/pyramid3"/>
    <dgm:cxn modelId="{2ADD8132-DE33-49F1-8773-028C12274211}" type="presOf" srcId="{5FDCF6A4-E8EE-4C2D-B37D-F240C536B9BE}" destId="{95D86F24-D4C4-4E0D-A2DB-391370E91050}" srcOrd="0" destOrd="0" presId="urn:microsoft.com/office/officeart/2005/8/layout/pyramid3"/>
    <dgm:cxn modelId="{73E31DC4-5460-431E-89DE-6D97B66BB13F}" type="presOf" srcId="{EE766F82-9383-4AA8-9416-DF2EF12E03F3}" destId="{3021CB90-147C-47D9-98EE-D5BF8C5F0F37}" srcOrd="1" destOrd="0" presId="urn:microsoft.com/office/officeart/2005/8/layout/pyramid3"/>
    <dgm:cxn modelId="{EECCFC29-CAAD-4B5B-9D96-C2E6866FD815}" type="presOf" srcId="{B7611863-62B1-42C4-A447-AE0C9F08E030}" destId="{0C56AC8A-6072-4770-A0B0-065427A8AE99}" srcOrd="1" destOrd="0" presId="urn:microsoft.com/office/officeart/2005/8/layout/pyramid3"/>
    <dgm:cxn modelId="{92353398-110D-4599-8107-5DB1CB585EF3}" type="presOf" srcId="{399075E5-EC9E-4E05-B02A-7184C4FE0753}" destId="{EA1BE54E-0D28-4EF4-9433-C95B05A0EFEE}" srcOrd="0" destOrd="0" presId="urn:microsoft.com/office/officeart/2005/8/layout/pyramid3"/>
    <dgm:cxn modelId="{B56727D1-A36F-44A5-B6CD-5DCAAA02EDAB}" srcId="{5FDCF6A4-E8EE-4C2D-B37D-F240C536B9BE}" destId="{B7611863-62B1-42C4-A447-AE0C9F08E030}" srcOrd="4" destOrd="0" parTransId="{5EFBED27-17FB-4D9C-92C7-191B33A0C576}" sibTransId="{390C4019-02C1-4D4F-A3AA-9F898D0E76E3}"/>
    <dgm:cxn modelId="{3DD941B2-D0EB-4125-A43E-9A8BDF49765E}" type="presOf" srcId="{0F8C12F8-7811-4BF7-B2A3-E74B76F3CC35}" destId="{C16D72EB-5FAE-4D4F-906E-FE236D20D87C}" srcOrd="1" destOrd="0" presId="urn:microsoft.com/office/officeart/2005/8/layout/pyramid3"/>
    <dgm:cxn modelId="{CF27D7E4-43BC-44D2-9846-8609444155DB}" type="presParOf" srcId="{95D86F24-D4C4-4E0D-A2DB-391370E91050}" destId="{31CBB5CC-E4D1-4984-A711-C564D32E065A}" srcOrd="0" destOrd="0" presId="urn:microsoft.com/office/officeart/2005/8/layout/pyramid3"/>
    <dgm:cxn modelId="{B7C98CD9-FE0D-4DE4-A54D-37EBEE3F9437}" type="presParOf" srcId="{31CBB5CC-E4D1-4984-A711-C564D32E065A}" destId="{1B4E12DE-9C31-41A3-BB27-E8AC72850833}" srcOrd="0" destOrd="0" presId="urn:microsoft.com/office/officeart/2005/8/layout/pyramid3"/>
    <dgm:cxn modelId="{C9424308-A3D0-408F-9F0E-7DE651F91099}" type="presParOf" srcId="{31CBB5CC-E4D1-4984-A711-C564D32E065A}" destId="{2DC4CCDE-34B4-442C-B144-D9D2CE4A2E73}" srcOrd="1" destOrd="0" presId="urn:microsoft.com/office/officeart/2005/8/layout/pyramid3"/>
    <dgm:cxn modelId="{E7D8A53B-5331-43C0-9F08-87245FE1B003}" type="presParOf" srcId="{95D86F24-D4C4-4E0D-A2DB-391370E91050}" destId="{38E6D4C6-7A82-4B6A-9C27-D0B227DFACE1}" srcOrd="1" destOrd="0" presId="urn:microsoft.com/office/officeart/2005/8/layout/pyramid3"/>
    <dgm:cxn modelId="{A3EF7B61-D511-4C74-AE20-94BC4F706378}" type="presParOf" srcId="{38E6D4C6-7A82-4B6A-9C27-D0B227DFACE1}" destId="{E0E8B1DD-8495-4D39-8BB6-56FB58282AAF}" srcOrd="0" destOrd="0" presId="urn:microsoft.com/office/officeart/2005/8/layout/pyramid3"/>
    <dgm:cxn modelId="{877ECEC9-D2FA-4B16-8F48-DF0FD000D0D1}" type="presParOf" srcId="{38E6D4C6-7A82-4B6A-9C27-D0B227DFACE1}" destId="{5D10ED70-EE9C-4108-B205-1B6A7FA19D2C}" srcOrd="1" destOrd="0" presId="urn:microsoft.com/office/officeart/2005/8/layout/pyramid3"/>
    <dgm:cxn modelId="{363E6CB6-8399-4D2A-B585-9BBB6D021E47}" type="presParOf" srcId="{95D86F24-D4C4-4E0D-A2DB-391370E91050}" destId="{E1B46F1F-9BEE-4B8B-9067-14C1FF7CB149}" srcOrd="2" destOrd="0" presId="urn:microsoft.com/office/officeart/2005/8/layout/pyramid3"/>
    <dgm:cxn modelId="{21398E39-FE28-4FCD-962F-C3091050C191}" type="presParOf" srcId="{E1B46F1F-9BEE-4B8B-9067-14C1FF7CB149}" destId="{9AA3BDDC-B5CB-46F4-B108-D3D47ABD18D3}" srcOrd="0" destOrd="0" presId="urn:microsoft.com/office/officeart/2005/8/layout/pyramid3"/>
    <dgm:cxn modelId="{18EC44A8-1B6D-4EA9-AD91-9E979D97D178}" type="presParOf" srcId="{E1B46F1F-9BEE-4B8B-9067-14C1FF7CB149}" destId="{3021CB90-147C-47D9-98EE-D5BF8C5F0F37}" srcOrd="1" destOrd="0" presId="urn:microsoft.com/office/officeart/2005/8/layout/pyramid3"/>
    <dgm:cxn modelId="{775CD4CE-7750-49BF-8F35-2FF500699216}" type="presParOf" srcId="{95D86F24-D4C4-4E0D-A2DB-391370E91050}" destId="{37E69B15-9FB3-4E2B-AAEF-8D82778F22BE}" srcOrd="3" destOrd="0" presId="urn:microsoft.com/office/officeart/2005/8/layout/pyramid3"/>
    <dgm:cxn modelId="{237E392A-620D-4E29-8776-87759177FF8E}" type="presParOf" srcId="{37E69B15-9FB3-4E2B-AAEF-8D82778F22BE}" destId="{EA1BE54E-0D28-4EF4-9433-C95B05A0EFEE}" srcOrd="0" destOrd="0" presId="urn:microsoft.com/office/officeart/2005/8/layout/pyramid3"/>
    <dgm:cxn modelId="{894E9724-F95E-4B27-B35B-901C4F7C6F0D}" type="presParOf" srcId="{37E69B15-9FB3-4E2B-AAEF-8D82778F22BE}" destId="{2047E02C-0415-420C-986A-02DA5AE400FC}" srcOrd="1" destOrd="0" presId="urn:microsoft.com/office/officeart/2005/8/layout/pyramid3"/>
    <dgm:cxn modelId="{3C90D4E2-989F-46FF-BC85-2352524452DB}" type="presParOf" srcId="{95D86F24-D4C4-4E0D-A2DB-391370E91050}" destId="{621481E0-B994-4046-9224-494990B40EFD}" srcOrd="4" destOrd="0" presId="urn:microsoft.com/office/officeart/2005/8/layout/pyramid3"/>
    <dgm:cxn modelId="{67448672-0F9E-4BCB-BAB8-AA4F8A909666}" type="presParOf" srcId="{621481E0-B994-4046-9224-494990B40EFD}" destId="{9D9B55C7-6FF4-437F-BB29-F54E4ECABD09}" srcOrd="0" destOrd="0" presId="urn:microsoft.com/office/officeart/2005/8/layout/pyramid3"/>
    <dgm:cxn modelId="{EF4ACE0C-9943-4766-BDA4-7B5AB6A84FCD}" type="presParOf" srcId="{621481E0-B994-4046-9224-494990B40EFD}" destId="{0C56AC8A-6072-4770-A0B0-065427A8AE99}" srcOrd="1" destOrd="0" presId="urn:microsoft.com/office/officeart/2005/8/layout/pyramid3"/>
    <dgm:cxn modelId="{70B34387-DE16-43E2-9B0C-2C0B6D79E724}" type="presParOf" srcId="{95D86F24-D4C4-4E0D-A2DB-391370E91050}" destId="{E08B676F-8F6C-4B7B-B357-CCD7EAA4599E}" srcOrd="5" destOrd="0" presId="urn:microsoft.com/office/officeart/2005/8/layout/pyramid3"/>
    <dgm:cxn modelId="{595DBE29-8DE0-4638-BBBA-F53E02258059}" type="presParOf" srcId="{E08B676F-8F6C-4B7B-B357-CCD7EAA4599E}" destId="{DC98C207-F085-4F4E-9A7D-5168C84EEDFB}" srcOrd="0" destOrd="0" presId="urn:microsoft.com/office/officeart/2005/8/layout/pyramid3"/>
    <dgm:cxn modelId="{19BE3433-9C54-43BC-9051-41C3FD74FC53}" type="presParOf" srcId="{E08B676F-8F6C-4B7B-B357-CCD7EAA4599E}" destId="{FC88CAED-5EE9-45E7-88DA-AD5665FBA8CF}" srcOrd="1" destOrd="0" presId="urn:microsoft.com/office/officeart/2005/8/layout/pyramid3"/>
    <dgm:cxn modelId="{C692D2E4-F0E4-4E39-B5F6-7281285EE547}" type="presParOf" srcId="{95D86F24-D4C4-4E0D-A2DB-391370E91050}" destId="{554B54AD-14AB-464F-B46E-DC390550097E}" srcOrd="6" destOrd="0" presId="urn:microsoft.com/office/officeart/2005/8/layout/pyramid3"/>
    <dgm:cxn modelId="{36CAC413-0F68-4ABD-9B9A-68F8F2274E77}" type="presParOf" srcId="{554B54AD-14AB-464F-B46E-DC390550097E}" destId="{E902851C-C1EF-4A03-B280-4D44EFF92F76}" srcOrd="0" destOrd="0" presId="urn:microsoft.com/office/officeart/2005/8/layout/pyramid3"/>
    <dgm:cxn modelId="{BD4D314D-8984-4F68-90B6-603795EC90EA}" type="presParOf" srcId="{554B54AD-14AB-464F-B46E-DC390550097E}" destId="{C16D72EB-5FAE-4D4F-906E-FE236D20D87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BDAEE6-B36B-4A48-84D1-50DFF65B461A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F283134C-CBE8-49CA-A19E-B272C9C1A756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</dgm:spPr>
      <dgm:t>
        <a:bodyPr/>
        <a:lstStyle/>
        <a:p>
          <a:r>
            <a:rPr lang="es-EC" b="1" i="1" dirty="0" smtClean="0">
              <a:solidFill>
                <a:schemeClr val="tx1"/>
              </a:solidFill>
            </a:rPr>
            <a:t>Salmonella, Shigella y E. Coli </a:t>
          </a:r>
          <a:r>
            <a:rPr lang="es-EC" dirty="0" smtClean="0">
              <a:solidFill>
                <a:schemeClr val="tx1"/>
              </a:solidFill>
            </a:rPr>
            <a:t>puede estar presentes en la materia prima, en el agua de consumo y en el agua de riego.</a:t>
          </a:r>
          <a:endParaRPr lang="es-EC" dirty="0">
            <a:solidFill>
              <a:schemeClr val="tx1"/>
            </a:solidFill>
          </a:endParaRPr>
        </a:p>
      </dgm:t>
    </dgm:pt>
    <dgm:pt modelId="{275B1B47-8355-42F6-9510-40B5F9AEF4B5}" type="parTrans" cxnId="{CBCF32D7-46E9-498E-8CC7-1C489F3A581F}">
      <dgm:prSet/>
      <dgm:spPr/>
      <dgm:t>
        <a:bodyPr/>
        <a:lstStyle/>
        <a:p>
          <a:endParaRPr lang="es-EC"/>
        </a:p>
      </dgm:t>
    </dgm:pt>
    <dgm:pt modelId="{DFC79441-BC18-4EB7-964C-73990AA9FCD1}" type="sibTrans" cxnId="{CBCF32D7-46E9-498E-8CC7-1C489F3A581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dirty="0"/>
        </a:p>
      </dgm:t>
    </dgm:pt>
    <dgm:pt modelId="{6F48A4B9-AC42-483C-BC9A-137802D15EC0}">
      <dgm:prSet phldrT="[Texto]"/>
      <dgm:spPr>
        <a:solidFill>
          <a:srgbClr val="FFCC66"/>
        </a:solidFill>
        <a:ln>
          <a:solidFill>
            <a:srgbClr val="00B050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Hay contaminación hortalizas y verduras, cuando los sembríos son irrigadas con aguas contaminadas o por la fertilización del suelo con abonos naturales contaminados</a:t>
          </a:r>
          <a:endParaRPr lang="es-EC" dirty="0">
            <a:solidFill>
              <a:schemeClr val="tx1"/>
            </a:solidFill>
          </a:endParaRPr>
        </a:p>
      </dgm:t>
    </dgm:pt>
    <dgm:pt modelId="{17E1C07F-62A6-4433-BD19-92BED0E3BAF0}" type="parTrans" cxnId="{3B3CE412-C10C-4C61-9FDE-80BD6467D7F9}">
      <dgm:prSet/>
      <dgm:spPr/>
      <dgm:t>
        <a:bodyPr/>
        <a:lstStyle/>
        <a:p>
          <a:endParaRPr lang="es-EC"/>
        </a:p>
      </dgm:t>
    </dgm:pt>
    <dgm:pt modelId="{490CBFA6-9A02-4A9B-A151-0D3798265990}" type="sibTrans" cxnId="{3B3CE412-C10C-4C61-9FDE-80BD6467D7F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dirty="0"/>
        </a:p>
      </dgm:t>
    </dgm:pt>
    <dgm:pt modelId="{54FC08D0-360D-427F-B5D8-782DC30505A5}">
      <dgm:prSet phldrT="[Texto]"/>
      <dgm:spPr>
        <a:solidFill>
          <a:srgbClr val="FF9933"/>
        </a:solidFill>
        <a:ln>
          <a:solidFill>
            <a:srgbClr val="996633"/>
          </a:solidFill>
        </a:ln>
      </dgm:spPr>
      <dgm:t>
        <a:bodyPr/>
        <a:lstStyle/>
        <a:p>
          <a:r>
            <a:rPr lang="es-EC" dirty="0" smtClean="0"/>
            <a:t>Efectos en la fisiología y salud del ser humano, debido al consumo de estos productos contaminados, causando enfermedades diarreicas o infecciones.</a:t>
          </a:r>
          <a:endParaRPr lang="es-EC" dirty="0"/>
        </a:p>
      </dgm:t>
    </dgm:pt>
    <dgm:pt modelId="{3E25673E-154B-4AC1-B5FD-21FEBDE3E0A2}" type="parTrans" cxnId="{3AA1BA41-6E62-42B4-981A-304EF0BA7061}">
      <dgm:prSet/>
      <dgm:spPr/>
      <dgm:t>
        <a:bodyPr/>
        <a:lstStyle/>
        <a:p>
          <a:endParaRPr lang="es-EC"/>
        </a:p>
      </dgm:t>
    </dgm:pt>
    <dgm:pt modelId="{0E9578B8-4B45-417B-A995-69DC6C059F9D}" type="sibTrans" cxnId="{3AA1BA41-6E62-42B4-981A-304EF0BA7061}">
      <dgm:prSet/>
      <dgm:spPr/>
      <dgm:t>
        <a:bodyPr/>
        <a:lstStyle/>
        <a:p>
          <a:endParaRPr lang="es-EC"/>
        </a:p>
      </dgm:t>
    </dgm:pt>
    <dgm:pt modelId="{DA13D083-8605-43F6-895C-946DF35F2EF2}" type="pres">
      <dgm:prSet presAssocID="{A5BDAEE6-B36B-4A48-84D1-50DFF65B461A}" presName="Name0" presStyleCnt="0">
        <dgm:presLayoutVars>
          <dgm:dir/>
          <dgm:resizeHandles val="exact"/>
        </dgm:presLayoutVars>
      </dgm:prSet>
      <dgm:spPr/>
    </dgm:pt>
    <dgm:pt modelId="{02A2A080-12B4-4E78-BC36-5066F35E5C62}" type="pres">
      <dgm:prSet presAssocID="{F283134C-CBE8-49CA-A19E-B272C9C1A7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C01683-2CA7-4B50-8D34-5A5E259F37CC}" type="pres">
      <dgm:prSet presAssocID="{DFC79441-BC18-4EB7-964C-73990AA9FCD1}" presName="sibTrans" presStyleLbl="sibTrans2D1" presStyleIdx="0" presStyleCnt="2"/>
      <dgm:spPr/>
      <dgm:t>
        <a:bodyPr/>
        <a:lstStyle/>
        <a:p>
          <a:endParaRPr lang="es-EC"/>
        </a:p>
      </dgm:t>
    </dgm:pt>
    <dgm:pt modelId="{EDA32AAF-17DE-4363-940D-B189660AC5A2}" type="pres">
      <dgm:prSet presAssocID="{DFC79441-BC18-4EB7-964C-73990AA9FCD1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4600E363-F0F5-4E4E-A5E0-4B4D41206602}" type="pres">
      <dgm:prSet presAssocID="{6F48A4B9-AC42-483C-BC9A-137802D15E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A14C69-1E7D-4D24-8437-FAEFF90E16E2}" type="pres">
      <dgm:prSet presAssocID="{490CBFA6-9A02-4A9B-A151-0D379826599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CCD12058-35ED-4CF2-AC6F-2CE486E40370}" type="pres">
      <dgm:prSet presAssocID="{490CBFA6-9A02-4A9B-A151-0D379826599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3F6C1A2B-EFFC-4504-9D82-ECAE3DF8CCBB}" type="pres">
      <dgm:prSet presAssocID="{54FC08D0-360D-427F-B5D8-782DC30505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B70678-E906-46FC-A40B-768BEC76081C}" type="presOf" srcId="{F283134C-CBE8-49CA-A19E-B272C9C1A756}" destId="{02A2A080-12B4-4E78-BC36-5066F35E5C62}" srcOrd="0" destOrd="0" presId="urn:microsoft.com/office/officeart/2005/8/layout/process1"/>
    <dgm:cxn modelId="{3AA1BA41-6E62-42B4-981A-304EF0BA7061}" srcId="{A5BDAEE6-B36B-4A48-84D1-50DFF65B461A}" destId="{54FC08D0-360D-427F-B5D8-782DC30505A5}" srcOrd="2" destOrd="0" parTransId="{3E25673E-154B-4AC1-B5FD-21FEBDE3E0A2}" sibTransId="{0E9578B8-4B45-417B-A995-69DC6C059F9D}"/>
    <dgm:cxn modelId="{FF3D055A-A0D1-4031-B5D1-28697ACD3DBB}" type="presOf" srcId="{A5BDAEE6-B36B-4A48-84D1-50DFF65B461A}" destId="{DA13D083-8605-43F6-895C-946DF35F2EF2}" srcOrd="0" destOrd="0" presId="urn:microsoft.com/office/officeart/2005/8/layout/process1"/>
    <dgm:cxn modelId="{0318441A-99E1-4528-98F8-893704ECC0E1}" type="presOf" srcId="{490CBFA6-9A02-4A9B-A151-0D3798265990}" destId="{C2A14C69-1E7D-4D24-8437-FAEFF90E16E2}" srcOrd="0" destOrd="0" presId="urn:microsoft.com/office/officeart/2005/8/layout/process1"/>
    <dgm:cxn modelId="{CBCF32D7-46E9-498E-8CC7-1C489F3A581F}" srcId="{A5BDAEE6-B36B-4A48-84D1-50DFF65B461A}" destId="{F283134C-CBE8-49CA-A19E-B272C9C1A756}" srcOrd="0" destOrd="0" parTransId="{275B1B47-8355-42F6-9510-40B5F9AEF4B5}" sibTransId="{DFC79441-BC18-4EB7-964C-73990AA9FCD1}"/>
    <dgm:cxn modelId="{79544FC8-9553-4AA6-88A8-DA5F1C333C58}" type="presOf" srcId="{DFC79441-BC18-4EB7-964C-73990AA9FCD1}" destId="{25C01683-2CA7-4B50-8D34-5A5E259F37CC}" srcOrd="0" destOrd="0" presId="urn:microsoft.com/office/officeart/2005/8/layout/process1"/>
    <dgm:cxn modelId="{BCD5A3DA-FFA0-4644-9F07-DAE0F94FC2EE}" type="presOf" srcId="{490CBFA6-9A02-4A9B-A151-0D3798265990}" destId="{CCD12058-35ED-4CF2-AC6F-2CE486E40370}" srcOrd="1" destOrd="0" presId="urn:microsoft.com/office/officeart/2005/8/layout/process1"/>
    <dgm:cxn modelId="{3B3CE412-C10C-4C61-9FDE-80BD6467D7F9}" srcId="{A5BDAEE6-B36B-4A48-84D1-50DFF65B461A}" destId="{6F48A4B9-AC42-483C-BC9A-137802D15EC0}" srcOrd="1" destOrd="0" parTransId="{17E1C07F-62A6-4433-BD19-92BED0E3BAF0}" sibTransId="{490CBFA6-9A02-4A9B-A151-0D3798265990}"/>
    <dgm:cxn modelId="{B83F0081-2166-4EA4-9664-D4F03BDD73C1}" type="presOf" srcId="{54FC08D0-360D-427F-B5D8-782DC30505A5}" destId="{3F6C1A2B-EFFC-4504-9D82-ECAE3DF8CCBB}" srcOrd="0" destOrd="0" presId="urn:microsoft.com/office/officeart/2005/8/layout/process1"/>
    <dgm:cxn modelId="{66D798D8-CAD8-4801-8C1D-031FF0726874}" type="presOf" srcId="{6F48A4B9-AC42-483C-BC9A-137802D15EC0}" destId="{4600E363-F0F5-4E4E-A5E0-4B4D41206602}" srcOrd="0" destOrd="0" presId="urn:microsoft.com/office/officeart/2005/8/layout/process1"/>
    <dgm:cxn modelId="{4323644F-9DE8-4CC3-BED4-33A1C955C565}" type="presOf" srcId="{DFC79441-BC18-4EB7-964C-73990AA9FCD1}" destId="{EDA32AAF-17DE-4363-940D-B189660AC5A2}" srcOrd="1" destOrd="0" presId="urn:microsoft.com/office/officeart/2005/8/layout/process1"/>
    <dgm:cxn modelId="{CD7F2833-824F-47B1-8D4E-0C6226FB74EB}" type="presParOf" srcId="{DA13D083-8605-43F6-895C-946DF35F2EF2}" destId="{02A2A080-12B4-4E78-BC36-5066F35E5C62}" srcOrd="0" destOrd="0" presId="urn:microsoft.com/office/officeart/2005/8/layout/process1"/>
    <dgm:cxn modelId="{DF0FB18E-16AF-45CF-A086-C2EB4F2DE0B0}" type="presParOf" srcId="{DA13D083-8605-43F6-895C-946DF35F2EF2}" destId="{25C01683-2CA7-4B50-8D34-5A5E259F37CC}" srcOrd="1" destOrd="0" presId="urn:microsoft.com/office/officeart/2005/8/layout/process1"/>
    <dgm:cxn modelId="{D3C5C188-2BE9-496B-BC9B-0709D654DFB3}" type="presParOf" srcId="{25C01683-2CA7-4B50-8D34-5A5E259F37CC}" destId="{EDA32AAF-17DE-4363-940D-B189660AC5A2}" srcOrd="0" destOrd="0" presId="urn:microsoft.com/office/officeart/2005/8/layout/process1"/>
    <dgm:cxn modelId="{CFE7C86D-C31D-491B-8CE8-D1855E3F8CDB}" type="presParOf" srcId="{DA13D083-8605-43F6-895C-946DF35F2EF2}" destId="{4600E363-F0F5-4E4E-A5E0-4B4D41206602}" srcOrd="2" destOrd="0" presId="urn:microsoft.com/office/officeart/2005/8/layout/process1"/>
    <dgm:cxn modelId="{9F64D9D7-E407-4B7E-B648-EC11E83DCDD6}" type="presParOf" srcId="{DA13D083-8605-43F6-895C-946DF35F2EF2}" destId="{C2A14C69-1E7D-4D24-8437-FAEFF90E16E2}" srcOrd="3" destOrd="0" presId="urn:microsoft.com/office/officeart/2005/8/layout/process1"/>
    <dgm:cxn modelId="{14981C77-84E8-4A76-98C2-34B739BB7B9F}" type="presParOf" srcId="{C2A14C69-1E7D-4D24-8437-FAEFF90E16E2}" destId="{CCD12058-35ED-4CF2-AC6F-2CE486E40370}" srcOrd="0" destOrd="0" presId="urn:microsoft.com/office/officeart/2005/8/layout/process1"/>
    <dgm:cxn modelId="{14A5E3E9-9E2F-4315-B93F-AAD51D636108}" type="presParOf" srcId="{DA13D083-8605-43F6-895C-946DF35F2EF2}" destId="{3F6C1A2B-EFFC-4504-9D82-ECAE3DF8CCB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A3AF96-BACA-4A59-ACD4-9628D9D0D332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1F9D75-78A7-4CE2-80F9-3606F4EF768F}">
      <dgm:prSet phldrT="[Texto]"/>
      <dgm:spPr>
        <a:solidFill>
          <a:srgbClr val="FFFF99"/>
        </a:solidFill>
      </dgm:spPr>
      <dgm:t>
        <a:bodyPr/>
        <a:lstStyle/>
        <a:p>
          <a:r>
            <a:rPr lang="es-EC" b="1" dirty="0" smtClean="0"/>
            <a:t>Normativa Ambiental EPA 503, Normativa Mexicana, Normativa Chilena, FAO.</a:t>
          </a:r>
          <a:endParaRPr lang="es-EC" dirty="0"/>
        </a:p>
      </dgm:t>
    </dgm:pt>
    <dgm:pt modelId="{87F3E0E3-AAA6-4013-B874-7572A9FA2CBC}" type="parTrans" cxnId="{24F0E482-8AF1-4DF3-ADBE-FDD21DB0D6E8}">
      <dgm:prSet/>
      <dgm:spPr/>
      <dgm:t>
        <a:bodyPr/>
        <a:lstStyle/>
        <a:p>
          <a:endParaRPr lang="es-EC"/>
        </a:p>
      </dgm:t>
    </dgm:pt>
    <dgm:pt modelId="{2EDF0C1B-8C94-4FFA-A4D4-62DA05940C80}" type="sibTrans" cxnId="{24F0E482-8AF1-4DF3-ADBE-FDD21DB0D6E8}">
      <dgm:prSet/>
      <dgm:spPr/>
      <dgm:t>
        <a:bodyPr/>
        <a:lstStyle/>
        <a:p>
          <a:endParaRPr lang="es-EC"/>
        </a:p>
      </dgm:t>
    </dgm:pt>
    <dgm:pt modelId="{7D53D86D-AF22-4DD8-987B-9DCC152512F6}">
      <dgm:prSet/>
      <dgm:spPr>
        <a:solidFill>
          <a:srgbClr val="CCFF99"/>
        </a:solidFill>
      </dgm:spPr>
      <dgm:t>
        <a:bodyPr/>
        <a:lstStyle/>
        <a:p>
          <a:r>
            <a:rPr lang="es-EC" dirty="0" smtClean="0"/>
            <a:t>Parámetros Fisicoquímicos</a:t>
          </a:r>
          <a:endParaRPr lang="es-EC" dirty="0"/>
        </a:p>
      </dgm:t>
    </dgm:pt>
    <dgm:pt modelId="{FFA8E41A-B268-4E5C-B633-8C5A3DD02A6B}" type="parTrans" cxnId="{C7EF7B92-8B34-4067-A5FB-048B696D93E2}">
      <dgm:prSet/>
      <dgm:spPr/>
      <dgm:t>
        <a:bodyPr/>
        <a:lstStyle/>
        <a:p>
          <a:endParaRPr lang="es-EC" dirty="0"/>
        </a:p>
      </dgm:t>
    </dgm:pt>
    <dgm:pt modelId="{764A5F6E-00B8-47ED-844B-2D6DD84EB98F}" type="sibTrans" cxnId="{C7EF7B92-8B34-4067-A5FB-048B696D93E2}">
      <dgm:prSet/>
      <dgm:spPr/>
      <dgm:t>
        <a:bodyPr/>
        <a:lstStyle/>
        <a:p>
          <a:endParaRPr lang="es-EC"/>
        </a:p>
      </dgm:t>
    </dgm:pt>
    <dgm:pt modelId="{1D10A83E-FB47-4B1E-BC15-6FBC8B092B70}">
      <dgm:prSet/>
      <dgm:spPr>
        <a:solidFill>
          <a:srgbClr val="CCFF99"/>
        </a:solidFill>
      </dgm:spPr>
      <dgm:t>
        <a:bodyPr/>
        <a:lstStyle/>
        <a:p>
          <a:r>
            <a:rPr lang="es-EC" dirty="0" smtClean="0"/>
            <a:t>Parámetros Biológicos</a:t>
          </a:r>
          <a:endParaRPr lang="es-EC" dirty="0"/>
        </a:p>
      </dgm:t>
    </dgm:pt>
    <dgm:pt modelId="{1D00CE96-5ECB-4752-9A1A-217567E0C8E4}" type="parTrans" cxnId="{CACB49AA-2140-4315-86E3-36B1B0925997}">
      <dgm:prSet/>
      <dgm:spPr/>
      <dgm:t>
        <a:bodyPr/>
        <a:lstStyle/>
        <a:p>
          <a:endParaRPr lang="es-EC" dirty="0"/>
        </a:p>
      </dgm:t>
    </dgm:pt>
    <dgm:pt modelId="{FF8C0FCC-DE39-4201-93B2-17F4BD553189}" type="sibTrans" cxnId="{CACB49AA-2140-4315-86E3-36B1B0925997}">
      <dgm:prSet/>
      <dgm:spPr/>
      <dgm:t>
        <a:bodyPr/>
        <a:lstStyle/>
        <a:p>
          <a:endParaRPr lang="es-EC"/>
        </a:p>
      </dgm:t>
    </dgm:pt>
    <dgm:pt modelId="{468978AC-60D4-4EBA-9341-FD63B03FB1F4}">
      <dgm:prSet phldrT="[Texto]"/>
      <dgm:spPr>
        <a:solidFill>
          <a:srgbClr val="CCFF99"/>
        </a:solidFill>
      </dgm:spPr>
      <dgm:t>
        <a:bodyPr/>
        <a:lstStyle/>
        <a:p>
          <a:r>
            <a:rPr lang="en-US" dirty="0" smtClean="0"/>
            <a:t>Parámetros de Fitotoxicidad</a:t>
          </a:r>
        </a:p>
      </dgm:t>
    </dgm:pt>
    <dgm:pt modelId="{0595342A-570B-47BF-BC49-69A53F8D1B7E}" type="sibTrans" cxnId="{06BD1B7E-7FB6-4259-BCE8-F593A41A3EDA}">
      <dgm:prSet/>
      <dgm:spPr/>
      <dgm:t>
        <a:bodyPr/>
        <a:lstStyle/>
        <a:p>
          <a:endParaRPr lang="es-EC"/>
        </a:p>
      </dgm:t>
    </dgm:pt>
    <dgm:pt modelId="{89C722E5-142B-4872-9E6A-8D5BE455D161}" type="parTrans" cxnId="{06BD1B7E-7FB6-4259-BCE8-F593A41A3EDA}">
      <dgm:prSet/>
      <dgm:spPr/>
      <dgm:t>
        <a:bodyPr/>
        <a:lstStyle/>
        <a:p>
          <a:endParaRPr lang="es-EC" dirty="0"/>
        </a:p>
      </dgm:t>
    </dgm:pt>
    <dgm:pt modelId="{51A6CA6E-CE57-441F-BC4D-7A47A6FD3B20}">
      <dgm:prSet phldrT="[Texto]"/>
      <dgm:spPr>
        <a:solidFill>
          <a:srgbClr val="CCFFCC"/>
        </a:solidFill>
      </dgm:spPr>
      <dgm:t>
        <a:bodyPr/>
        <a:lstStyle/>
        <a:p>
          <a:r>
            <a:rPr lang="en-US" dirty="0" smtClean="0"/>
            <a:t>Presencia de </a:t>
          </a:r>
          <a:r>
            <a:rPr lang="en-US" i="1" dirty="0" smtClean="0"/>
            <a:t>Salmonella</a:t>
          </a:r>
        </a:p>
        <a:p>
          <a:r>
            <a:rPr lang="en-US" dirty="0" smtClean="0"/>
            <a:t>Presencia de </a:t>
          </a:r>
          <a:r>
            <a:rPr lang="en-US" i="1" dirty="0" smtClean="0"/>
            <a:t>Shigella</a:t>
          </a:r>
        </a:p>
        <a:p>
          <a:r>
            <a:rPr lang="en-US" dirty="0" smtClean="0"/>
            <a:t>Presencia de </a:t>
          </a:r>
          <a:r>
            <a:rPr lang="en-US" i="1" dirty="0" smtClean="0"/>
            <a:t>Escherichia Coli</a:t>
          </a:r>
          <a:endParaRPr lang="es-EC" i="1" dirty="0"/>
        </a:p>
      </dgm:t>
    </dgm:pt>
    <dgm:pt modelId="{A644D0D3-0060-4238-88D2-D25BDB649412}" type="parTrans" cxnId="{AC02391C-2822-46AD-B395-FDCEB1808037}">
      <dgm:prSet/>
      <dgm:spPr/>
      <dgm:t>
        <a:bodyPr/>
        <a:lstStyle/>
        <a:p>
          <a:endParaRPr lang="es-EC" dirty="0"/>
        </a:p>
      </dgm:t>
    </dgm:pt>
    <dgm:pt modelId="{E75FCDDF-C8A2-4AEA-BEBA-B2437E36BF3F}" type="sibTrans" cxnId="{AC02391C-2822-46AD-B395-FDCEB1808037}">
      <dgm:prSet/>
      <dgm:spPr/>
      <dgm:t>
        <a:bodyPr/>
        <a:lstStyle/>
        <a:p>
          <a:endParaRPr lang="es-EC"/>
        </a:p>
      </dgm:t>
    </dgm:pt>
    <dgm:pt modelId="{CED8A432-399A-45F9-8DAC-D3B78579BA7C}">
      <dgm:prSet/>
      <dgm:spPr>
        <a:solidFill>
          <a:srgbClr val="CCFFCC"/>
        </a:solidFill>
      </dgm:spPr>
      <dgm:t>
        <a:bodyPr/>
        <a:lstStyle/>
        <a:p>
          <a:r>
            <a:rPr lang="es-EC" dirty="0" smtClean="0"/>
            <a:t>Sustancias fitotóxicas (Indice de Germinación)</a:t>
          </a:r>
          <a:endParaRPr lang="es-EC" dirty="0"/>
        </a:p>
      </dgm:t>
    </dgm:pt>
    <dgm:pt modelId="{68084C63-DFAA-4C1D-B9A2-539D5F70C6E6}" type="parTrans" cxnId="{03DB4F22-09A6-4D63-AF41-795B9088334B}">
      <dgm:prSet/>
      <dgm:spPr/>
      <dgm:t>
        <a:bodyPr/>
        <a:lstStyle/>
        <a:p>
          <a:endParaRPr lang="es-EC" dirty="0"/>
        </a:p>
      </dgm:t>
    </dgm:pt>
    <dgm:pt modelId="{28B7C782-BDC6-422B-859E-F3AF5E72AD60}" type="sibTrans" cxnId="{03DB4F22-09A6-4D63-AF41-795B9088334B}">
      <dgm:prSet/>
      <dgm:spPr/>
      <dgm:t>
        <a:bodyPr/>
        <a:lstStyle/>
        <a:p>
          <a:endParaRPr lang="es-EC"/>
        </a:p>
      </dgm:t>
    </dgm:pt>
    <dgm:pt modelId="{E43B2ED9-36B8-4F68-816F-9825D48B86A9}">
      <dgm:prSet/>
      <dgm:spPr>
        <a:solidFill>
          <a:srgbClr val="CCFFCC"/>
        </a:solidFill>
      </dgm:spPr>
      <dgm:t>
        <a:bodyPr/>
        <a:lstStyle/>
        <a:p>
          <a:r>
            <a:rPr lang="es-EC" dirty="0" smtClean="0"/>
            <a:t>pH, humedad, CIC,  Nitrógeno, macro y micro elementos, metales pesados</a:t>
          </a:r>
        </a:p>
      </dgm:t>
    </dgm:pt>
    <dgm:pt modelId="{DB0A2035-C372-4728-A2EB-24A1CA0D8555}" type="parTrans" cxnId="{39FE28FA-53E8-4BE0-93A4-A5746BDA5C2A}">
      <dgm:prSet/>
      <dgm:spPr/>
      <dgm:t>
        <a:bodyPr/>
        <a:lstStyle/>
        <a:p>
          <a:endParaRPr lang="es-EC" dirty="0"/>
        </a:p>
      </dgm:t>
    </dgm:pt>
    <dgm:pt modelId="{C8ED7D4E-5C58-470A-8E27-EB17E5793896}" type="sibTrans" cxnId="{39FE28FA-53E8-4BE0-93A4-A5746BDA5C2A}">
      <dgm:prSet/>
      <dgm:spPr/>
      <dgm:t>
        <a:bodyPr/>
        <a:lstStyle/>
        <a:p>
          <a:endParaRPr lang="es-EC"/>
        </a:p>
      </dgm:t>
    </dgm:pt>
    <dgm:pt modelId="{093C8EA5-BCBB-4312-8993-5EA72056AF30}" type="pres">
      <dgm:prSet presAssocID="{3EA3AF96-BACA-4A59-ACD4-9628D9D0D33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4160CE4-9AAC-42D2-8899-1DB4BB2FEBF7}" type="pres">
      <dgm:prSet presAssocID="{3EA3AF96-BACA-4A59-ACD4-9628D9D0D332}" presName="hierFlow" presStyleCnt="0"/>
      <dgm:spPr/>
    </dgm:pt>
    <dgm:pt modelId="{D3238533-7354-47A7-9817-977E42103328}" type="pres">
      <dgm:prSet presAssocID="{3EA3AF96-BACA-4A59-ACD4-9628D9D0D33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18A01B-C4B6-4D9A-8D75-5F3C29BA9F7E}" type="pres">
      <dgm:prSet presAssocID="{521F9D75-78A7-4CE2-80F9-3606F4EF768F}" presName="Name17" presStyleCnt="0"/>
      <dgm:spPr/>
    </dgm:pt>
    <dgm:pt modelId="{40110043-AA8B-4866-8D93-D63C952B5695}" type="pres">
      <dgm:prSet presAssocID="{521F9D75-78A7-4CE2-80F9-3606F4EF768F}" presName="level1Shape" presStyleLbl="node0" presStyleIdx="0" presStyleCnt="1" custLinFactNeighborX="-6421" custLinFactNeighborY="25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42DE72-E533-488C-8A6F-19F81DAD1587}" type="pres">
      <dgm:prSet presAssocID="{521F9D75-78A7-4CE2-80F9-3606F4EF768F}" presName="hierChild2" presStyleCnt="0"/>
      <dgm:spPr/>
    </dgm:pt>
    <dgm:pt modelId="{FF3867CB-6F59-4611-A40B-058E27F417C6}" type="pres">
      <dgm:prSet presAssocID="{1D00CE96-5ECB-4752-9A1A-217567E0C8E4}" presName="Name25" presStyleLbl="parChTrans1D2" presStyleIdx="0" presStyleCnt="3"/>
      <dgm:spPr/>
      <dgm:t>
        <a:bodyPr/>
        <a:lstStyle/>
        <a:p>
          <a:endParaRPr lang="es-EC"/>
        </a:p>
      </dgm:t>
    </dgm:pt>
    <dgm:pt modelId="{13A04EF3-FE9E-45D8-815F-D52E9816C500}" type="pres">
      <dgm:prSet presAssocID="{1D00CE96-5ECB-4752-9A1A-217567E0C8E4}" presName="connTx" presStyleLbl="parChTrans1D2" presStyleIdx="0" presStyleCnt="3"/>
      <dgm:spPr/>
      <dgm:t>
        <a:bodyPr/>
        <a:lstStyle/>
        <a:p>
          <a:endParaRPr lang="es-EC"/>
        </a:p>
      </dgm:t>
    </dgm:pt>
    <dgm:pt modelId="{F1E47679-1E95-44D3-B8D8-19349E9957B1}" type="pres">
      <dgm:prSet presAssocID="{1D10A83E-FB47-4B1E-BC15-6FBC8B092B70}" presName="Name30" presStyleCnt="0"/>
      <dgm:spPr/>
    </dgm:pt>
    <dgm:pt modelId="{E3D6033E-C65C-4342-93CC-A5D67113D814}" type="pres">
      <dgm:prSet presAssocID="{1D10A83E-FB47-4B1E-BC15-6FBC8B092B70}" presName="level2Shape" presStyleLbl="node2" presStyleIdx="0" presStyleCnt="3" custScaleX="63242"/>
      <dgm:spPr/>
      <dgm:t>
        <a:bodyPr/>
        <a:lstStyle/>
        <a:p>
          <a:endParaRPr lang="es-EC"/>
        </a:p>
      </dgm:t>
    </dgm:pt>
    <dgm:pt modelId="{97158CF1-62A5-452A-AA60-0D21DA3631B1}" type="pres">
      <dgm:prSet presAssocID="{1D10A83E-FB47-4B1E-BC15-6FBC8B092B70}" presName="hierChild3" presStyleCnt="0"/>
      <dgm:spPr/>
    </dgm:pt>
    <dgm:pt modelId="{49BD8BC1-225F-4746-98FE-8577BAE3B581}" type="pres">
      <dgm:prSet presAssocID="{A644D0D3-0060-4238-88D2-D25BDB649412}" presName="Name25" presStyleLbl="parChTrans1D3" presStyleIdx="0" presStyleCnt="3"/>
      <dgm:spPr/>
      <dgm:t>
        <a:bodyPr/>
        <a:lstStyle/>
        <a:p>
          <a:endParaRPr lang="es-EC"/>
        </a:p>
      </dgm:t>
    </dgm:pt>
    <dgm:pt modelId="{AE91551C-54C0-422F-ACE6-AC83838BDFF9}" type="pres">
      <dgm:prSet presAssocID="{A644D0D3-0060-4238-88D2-D25BDB649412}" presName="connTx" presStyleLbl="parChTrans1D3" presStyleIdx="0" presStyleCnt="3"/>
      <dgm:spPr/>
      <dgm:t>
        <a:bodyPr/>
        <a:lstStyle/>
        <a:p>
          <a:endParaRPr lang="es-EC"/>
        </a:p>
      </dgm:t>
    </dgm:pt>
    <dgm:pt modelId="{19AE3151-9B8B-419F-AA9C-41E630F534ED}" type="pres">
      <dgm:prSet presAssocID="{51A6CA6E-CE57-441F-BC4D-7A47A6FD3B20}" presName="Name30" presStyleCnt="0"/>
      <dgm:spPr/>
    </dgm:pt>
    <dgm:pt modelId="{EC5C7266-96B8-41B6-92A7-49AC3045BFE8}" type="pres">
      <dgm:prSet presAssocID="{51A6CA6E-CE57-441F-BC4D-7A47A6FD3B20}" presName="level2Shape" presStyleLbl="node3" presStyleIdx="0" presStyleCnt="3" custScaleX="123739"/>
      <dgm:spPr/>
      <dgm:t>
        <a:bodyPr/>
        <a:lstStyle/>
        <a:p>
          <a:endParaRPr lang="es-EC"/>
        </a:p>
      </dgm:t>
    </dgm:pt>
    <dgm:pt modelId="{674C5901-B448-4812-90FA-D0429BF05AED}" type="pres">
      <dgm:prSet presAssocID="{51A6CA6E-CE57-441F-BC4D-7A47A6FD3B20}" presName="hierChild3" presStyleCnt="0"/>
      <dgm:spPr/>
    </dgm:pt>
    <dgm:pt modelId="{173D0755-032D-492F-93D7-A32734767561}" type="pres">
      <dgm:prSet presAssocID="{FFA8E41A-B268-4E5C-B633-8C5A3DD02A6B}" presName="Name25" presStyleLbl="parChTrans1D2" presStyleIdx="1" presStyleCnt="3"/>
      <dgm:spPr/>
      <dgm:t>
        <a:bodyPr/>
        <a:lstStyle/>
        <a:p>
          <a:endParaRPr lang="es-EC"/>
        </a:p>
      </dgm:t>
    </dgm:pt>
    <dgm:pt modelId="{E84F984F-878A-4A02-BA99-939EBC66D633}" type="pres">
      <dgm:prSet presAssocID="{FFA8E41A-B268-4E5C-B633-8C5A3DD02A6B}" presName="connTx" presStyleLbl="parChTrans1D2" presStyleIdx="1" presStyleCnt="3"/>
      <dgm:spPr/>
      <dgm:t>
        <a:bodyPr/>
        <a:lstStyle/>
        <a:p>
          <a:endParaRPr lang="es-EC"/>
        </a:p>
      </dgm:t>
    </dgm:pt>
    <dgm:pt modelId="{F68CF596-8D1D-40FF-A0B7-AF66B6DDB5D4}" type="pres">
      <dgm:prSet presAssocID="{7D53D86D-AF22-4DD8-987B-9DCC152512F6}" presName="Name30" presStyleCnt="0"/>
      <dgm:spPr/>
    </dgm:pt>
    <dgm:pt modelId="{CBDEB84A-B168-42B8-BE4F-9FECEC8A45F1}" type="pres">
      <dgm:prSet presAssocID="{7D53D86D-AF22-4DD8-987B-9DCC152512F6}" presName="level2Shape" presStyleLbl="node2" presStyleIdx="1" presStyleCnt="3" custScaleX="64499"/>
      <dgm:spPr/>
      <dgm:t>
        <a:bodyPr/>
        <a:lstStyle/>
        <a:p>
          <a:endParaRPr lang="es-EC"/>
        </a:p>
      </dgm:t>
    </dgm:pt>
    <dgm:pt modelId="{96FF49D9-C054-4CA1-820F-504471C994C3}" type="pres">
      <dgm:prSet presAssocID="{7D53D86D-AF22-4DD8-987B-9DCC152512F6}" presName="hierChild3" presStyleCnt="0"/>
      <dgm:spPr/>
    </dgm:pt>
    <dgm:pt modelId="{1D50D927-90FF-4D50-9FD3-41F84E8A2A84}" type="pres">
      <dgm:prSet presAssocID="{DB0A2035-C372-4728-A2EB-24A1CA0D8555}" presName="Name25" presStyleLbl="parChTrans1D3" presStyleIdx="1" presStyleCnt="3"/>
      <dgm:spPr/>
      <dgm:t>
        <a:bodyPr/>
        <a:lstStyle/>
        <a:p>
          <a:endParaRPr lang="es-EC"/>
        </a:p>
      </dgm:t>
    </dgm:pt>
    <dgm:pt modelId="{2CB91193-C12F-476D-A1A5-735F03DCAA9F}" type="pres">
      <dgm:prSet presAssocID="{DB0A2035-C372-4728-A2EB-24A1CA0D8555}" presName="connTx" presStyleLbl="parChTrans1D3" presStyleIdx="1" presStyleCnt="3"/>
      <dgm:spPr/>
      <dgm:t>
        <a:bodyPr/>
        <a:lstStyle/>
        <a:p>
          <a:endParaRPr lang="es-EC"/>
        </a:p>
      </dgm:t>
    </dgm:pt>
    <dgm:pt modelId="{784A8C70-A5EC-4CB7-8841-A782CCFC71B0}" type="pres">
      <dgm:prSet presAssocID="{E43B2ED9-36B8-4F68-816F-9825D48B86A9}" presName="Name30" presStyleCnt="0"/>
      <dgm:spPr/>
    </dgm:pt>
    <dgm:pt modelId="{8A41FA20-A0E0-49D2-9CB6-08DABB7C989E}" type="pres">
      <dgm:prSet presAssocID="{E43B2ED9-36B8-4F68-816F-9825D48B86A9}" presName="level2Shape" presStyleLbl="node3" presStyleIdx="1" presStyleCnt="3" custScaleX="121160" custLinFactNeighborY="7225"/>
      <dgm:spPr/>
      <dgm:t>
        <a:bodyPr/>
        <a:lstStyle/>
        <a:p>
          <a:endParaRPr lang="es-EC"/>
        </a:p>
      </dgm:t>
    </dgm:pt>
    <dgm:pt modelId="{437FE243-1F9C-4D02-8D44-E578C164ECC9}" type="pres">
      <dgm:prSet presAssocID="{E43B2ED9-36B8-4F68-816F-9825D48B86A9}" presName="hierChild3" presStyleCnt="0"/>
      <dgm:spPr/>
    </dgm:pt>
    <dgm:pt modelId="{9BB997F1-884B-43DE-AC69-AED829C8103A}" type="pres">
      <dgm:prSet presAssocID="{89C722E5-142B-4872-9E6A-8D5BE455D161}" presName="Name25" presStyleLbl="parChTrans1D2" presStyleIdx="2" presStyleCnt="3"/>
      <dgm:spPr/>
      <dgm:t>
        <a:bodyPr/>
        <a:lstStyle/>
        <a:p>
          <a:endParaRPr lang="es-EC"/>
        </a:p>
      </dgm:t>
    </dgm:pt>
    <dgm:pt modelId="{9CBE5D04-ED9B-4944-B215-46E7DC312E4A}" type="pres">
      <dgm:prSet presAssocID="{89C722E5-142B-4872-9E6A-8D5BE455D161}" presName="connTx" presStyleLbl="parChTrans1D2" presStyleIdx="2" presStyleCnt="3"/>
      <dgm:spPr/>
      <dgm:t>
        <a:bodyPr/>
        <a:lstStyle/>
        <a:p>
          <a:endParaRPr lang="es-EC"/>
        </a:p>
      </dgm:t>
    </dgm:pt>
    <dgm:pt modelId="{417252B7-DBAF-48FC-A320-A155C90F7BF7}" type="pres">
      <dgm:prSet presAssocID="{468978AC-60D4-4EBA-9341-FD63B03FB1F4}" presName="Name30" presStyleCnt="0"/>
      <dgm:spPr/>
    </dgm:pt>
    <dgm:pt modelId="{FAE222D8-1080-48BD-BE21-6EA16FD60142}" type="pres">
      <dgm:prSet presAssocID="{468978AC-60D4-4EBA-9341-FD63B03FB1F4}" presName="level2Shape" presStyleLbl="node2" presStyleIdx="2" presStyleCnt="3" custScaleX="64499"/>
      <dgm:spPr/>
      <dgm:t>
        <a:bodyPr/>
        <a:lstStyle/>
        <a:p>
          <a:endParaRPr lang="es-EC"/>
        </a:p>
      </dgm:t>
    </dgm:pt>
    <dgm:pt modelId="{74F3BC52-13D8-4875-8708-8D239115189D}" type="pres">
      <dgm:prSet presAssocID="{468978AC-60D4-4EBA-9341-FD63B03FB1F4}" presName="hierChild3" presStyleCnt="0"/>
      <dgm:spPr/>
    </dgm:pt>
    <dgm:pt modelId="{C1914C4F-0492-48FF-834E-639E9302737D}" type="pres">
      <dgm:prSet presAssocID="{68084C63-DFAA-4C1D-B9A2-539D5F70C6E6}" presName="Name25" presStyleLbl="parChTrans1D3" presStyleIdx="2" presStyleCnt="3"/>
      <dgm:spPr/>
      <dgm:t>
        <a:bodyPr/>
        <a:lstStyle/>
        <a:p>
          <a:endParaRPr lang="es-EC"/>
        </a:p>
      </dgm:t>
    </dgm:pt>
    <dgm:pt modelId="{264CCA41-3EFC-4A15-A53F-A66F1041B886}" type="pres">
      <dgm:prSet presAssocID="{68084C63-DFAA-4C1D-B9A2-539D5F70C6E6}" presName="connTx" presStyleLbl="parChTrans1D3" presStyleIdx="2" presStyleCnt="3"/>
      <dgm:spPr/>
      <dgm:t>
        <a:bodyPr/>
        <a:lstStyle/>
        <a:p>
          <a:endParaRPr lang="es-EC"/>
        </a:p>
      </dgm:t>
    </dgm:pt>
    <dgm:pt modelId="{342E377C-F574-4426-9173-0AB6342E778F}" type="pres">
      <dgm:prSet presAssocID="{CED8A432-399A-45F9-8DAC-D3B78579BA7C}" presName="Name30" presStyleCnt="0"/>
      <dgm:spPr/>
    </dgm:pt>
    <dgm:pt modelId="{88904A31-16BB-4BDF-847F-29D2DC8505F1}" type="pres">
      <dgm:prSet presAssocID="{CED8A432-399A-45F9-8DAC-D3B78579BA7C}" presName="level2Shape" presStyleLbl="node3" presStyleIdx="2" presStyleCnt="3" custScaleX="121160"/>
      <dgm:spPr/>
      <dgm:t>
        <a:bodyPr/>
        <a:lstStyle/>
        <a:p>
          <a:endParaRPr lang="es-EC"/>
        </a:p>
      </dgm:t>
    </dgm:pt>
    <dgm:pt modelId="{8D51867A-5EC9-4AFE-A34B-B3149DE27963}" type="pres">
      <dgm:prSet presAssocID="{CED8A432-399A-45F9-8DAC-D3B78579BA7C}" presName="hierChild3" presStyleCnt="0"/>
      <dgm:spPr/>
    </dgm:pt>
    <dgm:pt modelId="{7799C241-61C9-48BC-B268-07CCF5A2619E}" type="pres">
      <dgm:prSet presAssocID="{3EA3AF96-BACA-4A59-ACD4-9628D9D0D332}" presName="bgShapesFlow" presStyleCnt="0"/>
      <dgm:spPr/>
    </dgm:pt>
  </dgm:ptLst>
  <dgm:cxnLst>
    <dgm:cxn modelId="{6315767E-8F7B-4804-9F82-892C6BE56441}" type="presOf" srcId="{1D00CE96-5ECB-4752-9A1A-217567E0C8E4}" destId="{FF3867CB-6F59-4611-A40B-058E27F417C6}" srcOrd="0" destOrd="0" presId="urn:microsoft.com/office/officeart/2005/8/layout/hierarchy5"/>
    <dgm:cxn modelId="{06BD1B7E-7FB6-4259-BCE8-F593A41A3EDA}" srcId="{521F9D75-78A7-4CE2-80F9-3606F4EF768F}" destId="{468978AC-60D4-4EBA-9341-FD63B03FB1F4}" srcOrd="2" destOrd="0" parTransId="{89C722E5-142B-4872-9E6A-8D5BE455D161}" sibTransId="{0595342A-570B-47BF-BC49-69A53F8D1B7E}"/>
    <dgm:cxn modelId="{03DB4F22-09A6-4D63-AF41-795B9088334B}" srcId="{468978AC-60D4-4EBA-9341-FD63B03FB1F4}" destId="{CED8A432-399A-45F9-8DAC-D3B78579BA7C}" srcOrd="0" destOrd="0" parTransId="{68084C63-DFAA-4C1D-B9A2-539D5F70C6E6}" sibTransId="{28B7C782-BDC6-422B-859E-F3AF5E72AD60}"/>
    <dgm:cxn modelId="{B8B0D24F-752D-4A7D-960B-E6393BA658DA}" type="presOf" srcId="{68084C63-DFAA-4C1D-B9A2-539D5F70C6E6}" destId="{C1914C4F-0492-48FF-834E-639E9302737D}" srcOrd="0" destOrd="0" presId="urn:microsoft.com/office/officeart/2005/8/layout/hierarchy5"/>
    <dgm:cxn modelId="{39FE28FA-53E8-4BE0-93A4-A5746BDA5C2A}" srcId="{7D53D86D-AF22-4DD8-987B-9DCC152512F6}" destId="{E43B2ED9-36B8-4F68-816F-9825D48B86A9}" srcOrd="0" destOrd="0" parTransId="{DB0A2035-C372-4728-A2EB-24A1CA0D8555}" sibTransId="{C8ED7D4E-5C58-470A-8E27-EB17E5793896}"/>
    <dgm:cxn modelId="{76F7FB56-5BF2-4C7E-877D-D1FFDA1C270D}" type="presOf" srcId="{A644D0D3-0060-4238-88D2-D25BDB649412}" destId="{49BD8BC1-225F-4746-98FE-8577BAE3B581}" srcOrd="0" destOrd="0" presId="urn:microsoft.com/office/officeart/2005/8/layout/hierarchy5"/>
    <dgm:cxn modelId="{70D17D4B-0F69-4EB6-9891-EC6AB3703F32}" type="presOf" srcId="{68084C63-DFAA-4C1D-B9A2-539D5F70C6E6}" destId="{264CCA41-3EFC-4A15-A53F-A66F1041B886}" srcOrd="1" destOrd="0" presId="urn:microsoft.com/office/officeart/2005/8/layout/hierarchy5"/>
    <dgm:cxn modelId="{5E6413FD-B778-4310-9C48-D205CDEBA540}" type="presOf" srcId="{51A6CA6E-CE57-441F-BC4D-7A47A6FD3B20}" destId="{EC5C7266-96B8-41B6-92A7-49AC3045BFE8}" srcOrd="0" destOrd="0" presId="urn:microsoft.com/office/officeart/2005/8/layout/hierarchy5"/>
    <dgm:cxn modelId="{084C05AA-8E98-4B85-9ECB-99BD33EBC2E1}" type="presOf" srcId="{521F9D75-78A7-4CE2-80F9-3606F4EF768F}" destId="{40110043-AA8B-4866-8D93-D63C952B5695}" srcOrd="0" destOrd="0" presId="urn:microsoft.com/office/officeart/2005/8/layout/hierarchy5"/>
    <dgm:cxn modelId="{CACB49AA-2140-4315-86E3-36B1B0925997}" srcId="{521F9D75-78A7-4CE2-80F9-3606F4EF768F}" destId="{1D10A83E-FB47-4B1E-BC15-6FBC8B092B70}" srcOrd="0" destOrd="0" parTransId="{1D00CE96-5ECB-4752-9A1A-217567E0C8E4}" sibTransId="{FF8C0FCC-DE39-4201-93B2-17F4BD553189}"/>
    <dgm:cxn modelId="{C7EF7B92-8B34-4067-A5FB-048B696D93E2}" srcId="{521F9D75-78A7-4CE2-80F9-3606F4EF768F}" destId="{7D53D86D-AF22-4DD8-987B-9DCC152512F6}" srcOrd="1" destOrd="0" parTransId="{FFA8E41A-B268-4E5C-B633-8C5A3DD02A6B}" sibTransId="{764A5F6E-00B8-47ED-844B-2D6DD84EB98F}"/>
    <dgm:cxn modelId="{891B8648-8101-4B79-AC38-30714D931743}" type="presOf" srcId="{E43B2ED9-36B8-4F68-816F-9825D48B86A9}" destId="{8A41FA20-A0E0-49D2-9CB6-08DABB7C989E}" srcOrd="0" destOrd="0" presId="urn:microsoft.com/office/officeart/2005/8/layout/hierarchy5"/>
    <dgm:cxn modelId="{7A7B650F-83BB-41B8-AFE8-696B4C56E51A}" type="presOf" srcId="{FFA8E41A-B268-4E5C-B633-8C5A3DD02A6B}" destId="{173D0755-032D-492F-93D7-A32734767561}" srcOrd="0" destOrd="0" presId="urn:microsoft.com/office/officeart/2005/8/layout/hierarchy5"/>
    <dgm:cxn modelId="{B72EBC91-0662-4B54-BB42-B1FCE39FA951}" type="presOf" srcId="{7D53D86D-AF22-4DD8-987B-9DCC152512F6}" destId="{CBDEB84A-B168-42B8-BE4F-9FECEC8A45F1}" srcOrd="0" destOrd="0" presId="urn:microsoft.com/office/officeart/2005/8/layout/hierarchy5"/>
    <dgm:cxn modelId="{B68A723C-0903-4A6B-8CA8-1BD4EA4DE5CD}" type="presOf" srcId="{DB0A2035-C372-4728-A2EB-24A1CA0D8555}" destId="{1D50D927-90FF-4D50-9FD3-41F84E8A2A84}" srcOrd="0" destOrd="0" presId="urn:microsoft.com/office/officeart/2005/8/layout/hierarchy5"/>
    <dgm:cxn modelId="{ED997334-649E-458B-A327-276B091ECD55}" type="presOf" srcId="{CED8A432-399A-45F9-8DAC-D3B78579BA7C}" destId="{88904A31-16BB-4BDF-847F-29D2DC8505F1}" srcOrd="0" destOrd="0" presId="urn:microsoft.com/office/officeart/2005/8/layout/hierarchy5"/>
    <dgm:cxn modelId="{7B92BB27-7242-4627-88E0-445B55AA7965}" type="presOf" srcId="{89C722E5-142B-4872-9E6A-8D5BE455D161}" destId="{9BB997F1-884B-43DE-AC69-AED829C8103A}" srcOrd="0" destOrd="0" presId="urn:microsoft.com/office/officeart/2005/8/layout/hierarchy5"/>
    <dgm:cxn modelId="{86A58405-12E7-4A0F-ACED-A567D1AD5939}" type="presOf" srcId="{1D10A83E-FB47-4B1E-BC15-6FBC8B092B70}" destId="{E3D6033E-C65C-4342-93CC-A5D67113D814}" srcOrd="0" destOrd="0" presId="urn:microsoft.com/office/officeart/2005/8/layout/hierarchy5"/>
    <dgm:cxn modelId="{24F0E482-8AF1-4DF3-ADBE-FDD21DB0D6E8}" srcId="{3EA3AF96-BACA-4A59-ACD4-9628D9D0D332}" destId="{521F9D75-78A7-4CE2-80F9-3606F4EF768F}" srcOrd="0" destOrd="0" parTransId="{87F3E0E3-AAA6-4013-B874-7572A9FA2CBC}" sibTransId="{2EDF0C1B-8C94-4FFA-A4D4-62DA05940C80}"/>
    <dgm:cxn modelId="{A9E449FF-FF09-4126-8ED7-D09D5ABF44CB}" type="presOf" srcId="{1D00CE96-5ECB-4752-9A1A-217567E0C8E4}" destId="{13A04EF3-FE9E-45D8-815F-D52E9816C500}" srcOrd="1" destOrd="0" presId="urn:microsoft.com/office/officeart/2005/8/layout/hierarchy5"/>
    <dgm:cxn modelId="{AC02391C-2822-46AD-B395-FDCEB1808037}" srcId="{1D10A83E-FB47-4B1E-BC15-6FBC8B092B70}" destId="{51A6CA6E-CE57-441F-BC4D-7A47A6FD3B20}" srcOrd="0" destOrd="0" parTransId="{A644D0D3-0060-4238-88D2-D25BDB649412}" sibTransId="{E75FCDDF-C8A2-4AEA-BEBA-B2437E36BF3F}"/>
    <dgm:cxn modelId="{C7973CE6-B85D-4371-8C62-5DD355BB54B0}" type="presOf" srcId="{FFA8E41A-B268-4E5C-B633-8C5A3DD02A6B}" destId="{E84F984F-878A-4A02-BA99-939EBC66D633}" srcOrd="1" destOrd="0" presId="urn:microsoft.com/office/officeart/2005/8/layout/hierarchy5"/>
    <dgm:cxn modelId="{A998EFF7-A7F6-478E-9D51-F4FDEC430D4B}" type="presOf" srcId="{89C722E5-142B-4872-9E6A-8D5BE455D161}" destId="{9CBE5D04-ED9B-4944-B215-46E7DC312E4A}" srcOrd="1" destOrd="0" presId="urn:microsoft.com/office/officeart/2005/8/layout/hierarchy5"/>
    <dgm:cxn modelId="{763A1E7D-8697-417F-81C5-CECE52521AC0}" type="presOf" srcId="{DB0A2035-C372-4728-A2EB-24A1CA0D8555}" destId="{2CB91193-C12F-476D-A1A5-735F03DCAA9F}" srcOrd="1" destOrd="0" presId="urn:microsoft.com/office/officeart/2005/8/layout/hierarchy5"/>
    <dgm:cxn modelId="{C1E69368-AC56-4B51-A607-067E421AC972}" type="presOf" srcId="{468978AC-60D4-4EBA-9341-FD63B03FB1F4}" destId="{FAE222D8-1080-48BD-BE21-6EA16FD60142}" srcOrd="0" destOrd="0" presId="urn:microsoft.com/office/officeart/2005/8/layout/hierarchy5"/>
    <dgm:cxn modelId="{FB00723F-8932-4D65-8989-DDE198AFF588}" type="presOf" srcId="{A644D0D3-0060-4238-88D2-D25BDB649412}" destId="{AE91551C-54C0-422F-ACE6-AC83838BDFF9}" srcOrd="1" destOrd="0" presId="urn:microsoft.com/office/officeart/2005/8/layout/hierarchy5"/>
    <dgm:cxn modelId="{6BFA806A-72DA-46D5-9914-407B53473689}" type="presOf" srcId="{3EA3AF96-BACA-4A59-ACD4-9628D9D0D332}" destId="{093C8EA5-BCBB-4312-8993-5EA72056AF30}" srcOrd="0" destOrd="0" presId="urn:microsoft.com/office/officeart/2005/8/layout/hierarchy5"/>
    <dgm:cxn modelId="{86BA82BE-A613-48F4-B773-6BA3F078060C}" type="presParOf" srcId="{093C8EA5-BCBB-4312-8993-5EA72056AF30}" destId="{94160CE4-9AAC-42D2-8899-1DB4BB2FEBF7}" srcOrd="0" destOrd="0" presId="urn:microsoft.com/office/officeart/2005/8/layout/hierarchy5"/>
    <dgm:cxn modelId="{8D917994-7AE5-46F3-9142-160DAB79348D}" type="presParOf" srcId="{94160CE4-9AAC-42D2-8899-1DB4BB2FEBF7}" destId="{D3238533-7354-47A7-9817-977E42103328}" srcOrd="0" destOrd="0" presId="urn:microsoft.com/office/officeart/2005/8/layout/hierarchy5"/>
    <dgm:cxn modelId="{5A5ABFEA-9C94-4C1A-B898-4213A8879EC5}" type="presParOf" srcId="{D3238533-7354-47A7-9817-977E42103328}" destId="{4818A01B-C4B6-4D9A-8D75-5F3C29BA9F7E}" srcOrd="0" destOrd="0" presId="urn:microsoft.com/office/officeart/2005/8/layout/hierarchy5"/>
    <dgm:cxn modelId="{1ED3D890-F29F-4FF6-AABD-BFDE8E2175B0}" type="presParOf" srcId="{4818A01B-C4B6-4D9A-8D75-5F3C29BA9F7E}" destId="{40110043-AA8B-4866-8D93-D63C952B5695}" srcOrd="0" destOrd="0" presId="urn:microsoft.com/office/officeart/2005/8/layout/hierarchy5"/>
    <dgm:cxn modelId="{4AFA4F1B-912C-4BE7-818F-E036AD67AC73}" type="presParOf" srcId="{4818A01B-C4B6-4D9A-8D75-5F3C29BA9F7E}" destId="{4042DE72-E533-488C-8A6F-19F81DAD1587}" srcOrd="1" destOrd="0" presId="urn:microsoft.com/office/officeart/2005/8/layout/hierarchy5"/>
    <dgm:cxn modelId="{FE4D63E0-B559-44C5-811E-ADC7CCA7AF6B}" type="presParOf" srcId="{4042DE72-E533-488C-8A6F-19F81DAD1587}" destId="{FF3867CB-6F59-4611-A40B-058E27F417C6}" srcOrd="0" destOrd="0" presId="urn:microsoft.com/office/officeart/2005/8/layout/hierarchy5"/>
    <dgm:cxn modelId="{8CF956EA-F7DC-473B-88ED-80CBECDC6480}" type="presParOf" srcId="{FF3867CB-6F59-4611-A40B-058E27F417C6}" destId="{13A04EF3-FE9E-45D8-815F-D52E9816C500}" srcOrd="0" destOrd="0" presId="urn:microsoft.com/office/officeart/2005/8/layout/hierarchy5"/>
    <dgm:cxn modelId="{E62E406D-4C23-48E2-B758-3D4664672CD0}" type="presParOf" srcId="{4042DE72-E533-488C-8A6F-19F81DAD1587}" destId="{F1E47679-1E95-44D3-B8D8-19349E9957B1}" srcOrd="1" destOrd="0" presId="urn:microsoft.com/office/officeart/2005/8/layout/hierarchy5"/>
    <dgm:cxn modelId="{7CE9F744-E954-45A8-94AE-12E5137DF879}" type="presParOf" srcId="{F1E47679-1E95-44D3-B8D8-19349E9957B1}" destId="{E3D6033E-C65C-4342-93CC-A5D67113D814}" srcOrd="0" destOrd="0" presId="urn:microsoft.com/office/officeart/2005/8/layout/hierarchy5"/>
    <dgm:cxn modelId="{CE6ABCB9-EE31-4895-89F9-1D709A8F132D}" type="presParOf" srcId="{F1E47679-1E95-44D3-B8D8-19349E9957B1}" destId="{97158CF1-62A5-452A-AA60-0D21DA3631B1}" srcOrd="1" destOrd="0" presId="urn:microsoft.com/office/officeart/2005/8/layout/hierarchy5"/>
    <dgm:cxn modelId="{CD76DC50-9390-4E8D-B283-A452731B6550}" type="presParOf" srcId="{97158CF1-62A5-452A-AA60-0D21DA3631B1}" destId="{49BD8BC1-225F-4746-98FE-8577BAE3B581}" srcOrd="0" destOrd="0" presId="urn:microsoft.com/office/officeart/2005/8/layout/hierarchy5"/>
    <dgm:cxn modelId="{A9B7B71F-4919-4F2E-BC95-0D54C7BA6C65}" type="presParOf" srcId="{49BD8BC1-225F-4746-98FE-8577BAE3B581}" destId="{AE91551C-54C0-422F-ACE6-AC83838BDFF9}" srcOrd="0" destOrd="0" presId="urn:microsoft.com/office/officeart/2005/8/layout/hierarchy5"/>
    <dgm:cxn modelId="{885C1F82-1D49-4ED8-8FA4-D358AF0D7B1D}" type="presParOf" srcId="{97158CF1-62A5-452A-AA60-0D21DA3631B1}" destId="{19AE3151-9B8B-419F-AA9C-41E630F534ED}" srcOrd="1" destOrd="0" presId="urn:microsoft.com/office/officeart/2005/8/layout/hierarchy5"/>
    <dgm:cxn modelId="{51EF67D0-44A4-4C99-A565-7FB63964C558}" type="presParOf" srcId="{19AE3151-9B8B-419F-AA9C-41E630F534ED}" destId="{EC5C7266-96B8-41B6-92A7-49AC3045BFE8}" srcOrd="0" destOrd="0" presId="urn:microsoft.com/office/officeart/2005/8/layout/hierarchy5"/>
    <dgm:cxn modelId="{9BC8D075-7922-42EE-AF5B-48D2505FF711}" type="presParOf" srcId="{19AE3151-9B8B-419F-AA9C-41E630F534ED}" destId="{674C5901-B448-4812-90FA-D0429BF05AED}" srcOrd="1" destOrd="0" presId="urn:microsoft.com/office/officeart/2005/8/layout/hierarchy5"/>
    <dgm:cxn modelId="{BD166E13-E1D8-468C-8806-E73F35FD3B45}" type="presParOf" srcId="{4042DE72-E533-488C-8A6F-19F81DAD1587}" destId="{173D0755-032D-492F-93D7-A32734767561}" srcOrd="2" destOrd="0" presId="urn:microsoft.com/office/officeart/2005/8/layout/hierarchy5"/>
    <dgm:cxn modelId="{3BEAA1E5-3944-4D51-B362-B03BA7D91D6B}" type="presParOf" srcId="{173D0755-032D-492F-93D7-A32734767561}" destId="{E84F984F-878A-4A02-BA99-939EBC66D633}" srcOrd="0" destOrd="0" presId="urn:microsoft.com/office/officeart/2005/8/layout/hierarchy5"/>
    <dgm:cxn modelId="{543E83F0-6F50-40FD-8D51-F3F60467C934}" type="presParOf" srcId="{4042DE72-E533-488C-8A6F-19F81DAD1587}" destId="{F68CF596-8D1D-40FF-A0B7-AF66B6DDB5D4}" srcOrd="3" destOrd="0" presId="urn:microsoft.com/office/officeart/2005/8/layout/hierarchy5"/>
    <dgm:cxn modelId="{589341A2-A1FE-4087-AF1C-6C041F7D993C}" type="presParOf" srcId="{F68CF596-8D1D-40FF-A0B7-AF66B6DDB5D4}" destId="{CBDEB84A-B168-42B8-BE4F-9FECEC8A45F1}" srcOrd="0" destOrd="0" presId="urn:microsoft.com/office/officeart/2005/8/layout/hierarchy5"/>
    <dgm:cxn modelId="{D5130E69-6F2A-4CF6-8798-C10A10784D1B}" type="presParOf" srcId="{F68CF596-8D1D-40FF-A0B7-AF66B6DDB5D4}" destId="{96FF49D9-C054-4CA1-820F-504471C994C3}" srcOrd="1" destOrd="0" presId="urn:microsoft.com/office/officeart/2005/8/layout/hierarchy5"/>
    <dgm:cxn modelId="{04EC13EA-0605-4E44-BA88-21810BD58396}" type="presParOf" srcId="{96FF49D9-C054-4CA1-820F-504471C994C3}" destId="{1D50D927-90FF-4D50-9FD3-41F84E8A2A84}" srcOrd="0" destOrd="0" presId="urn:microsoft.com/office/officeart/2005/8/layout/hierarchy5"/>
    <dgm:cxn modelId="{50684615-CC27-4E1B-A8F9-BB42515C16A7}" type="presParOf" srcId="{1D50D927-90FF-4D50-9FD3-41F84E8A2A84}" destId="{2CB91193-C12F-476D-A1A5-735F03DCAA9F}" srcOrd="0" destOrd="0" presId="urn:microsoft.com/office/officeart/2005/8/layout/hierarchy5"/>
    <dgm:cxn modelId="{0094180A-2C3D-4416-A716-26AC62AB3BE1}" type="presParOf" srcId="{96FF49D9-C054-4CA1-820F-504471C994C3}" destId="{784A8C70-A5EC-4CB7-8841-A782CCFC71B0}" srcOrd="1" destOrd="0" presId="urn:microsoft.com/office/officeart/2005/8/layout/hierarchy5"/>
    <dgm:cxn modelId="{DFE38AF7-CAF6-46C8-8E22-8C4E7C7C33DD}" type="presParOf" srcId="{784A8C70-A5EC-4CB7-8841-A782CCFC71B0}" destId="{8A41FA20-A0E0-49D2-9CB6-08DABB7C989E}" srcOrd="0" destOrd="0" presId="urn:microsoft.com/office/officeart/2005/8/layout/hierarchy5"/>
    <dgm:cxn modelId="{DDD2B19D-D745-4B87-9731-1F13B7E877A4}" type="presParOf" srcId="{784A8C70-A5EC-4CB7-8841-A782CCFC71B0}" destId="{437FE243-1F9C-4D02-8D44-E578C164ECC9}" srcOrd="1" destOrd="0" presId="urn:microsoft.com/office/officeart/2005/8/layout/hierarchy5"/>
    <dgm:cxn modelId="{587FB325-F122-4818-8762-856575E0B511}" type="presParOf" srcId="{4042DE72-E533-488C-8A6F-19F81DAD1587}" destId="{9BB997F1-884B-43DE-AC69-AED829C8103A}" srcOrd="4" destOrd="0" presId="urn:microsoft.com/office/officeart/2005/8/layout/hierarchy5"/>
    <dgm:cxn modelId="{A4991388-2205-4085-991F-508D52985AFA}" type="presParOf" srcId="{9BB997F1-884B-43DE-AC69-AED829C8103A}" destId="{9CBE5D04-ED9B-4944-B215-46E7DC312E4A}" srcOrd="0" destOrd="0" presId="urn:microsoft.com/office/officeart/2005/8/layout/hierarchy5"/>
    <dgm:cxn modelId="{8285F1C2-349D-4B55-A017-FB28DCA464B5}" type="presParOf" srcId="{4042DE72-E533-488C-8A6F-19F81DAD1587}" destId="{417252B7-DBAF-48FC-A320-A155C90F7BF7}" srcOrd="5" destOrd="0" presId="urn:microsoft.com/office/officeart/2005/8/layout/hierarchy5"/>
    <dgm:cxn modelId="{8A03B0CE-0872-4CCA-AC88-D72B60B69E0B}" type="presParOf" srcId="{417252B7-DBAF-48FC-A320-A155C90F7BF7}" destId="{FAE222D8-1080-48BD-BE21-6EA16FD60142}" srcOrd="0" destOrd="0" presId="urn:microsoft.com/office/officeart/2005/8/layout/hierarchy5"/>
    <dgm:cxn modelId="{72EB1944-1E29-4F3D-BEE4-67D49B4CC5FC}" type="presParOf" srcId="{417252B7-DBAF-48FC-A320-A155C90F7BF7}" destId="{74F3BC52-13D8-4875-8708-8D239115189D}" srcOrd="1" destOrd="0" presId="urn:microsoft.com/office/officeart/2005/8/layout/hierarchy5"/>
    <dgm:cxn modelId="{C4AED893-8CFB-45FC-B9F8-31B763F5BA5E}" type="presParOf" srcId="{74F3BC52-13D8-4875-8708-8D239115189D}" destId="{C1914C4F-0492-48FF-834E-639E9302737D}" srcOrd="0" destOrd="0" presId="urn:microsoft.com/office/officeart/2005/8/layout/hierarchy5"/>
    <dgm:cxn modelId="{54D42367-D66C-4C8D-BC77-8D8764A4931D}" type="presParOf" srcId="{C1914C4F-0492-48FF-834E-639E9302737D}" destId="{264CCA41-3EFC-4A15-A53F-A66F1041B886}" srcOrd="0" destOrd="0" presId="urn:microsoft.com/office/officeart/2005/8/layout/hierarchy5"/>
    <dgm:cxn modelId="{C020FD6F-C431-4832-A7A5-A4FF1EBAA819}" type="presParOf" srcId="{74F3BC52-13D8-4875-8708-8D239115189D}" destId="{342E377C-F574-4426-9173-0AB6342E778F}" srcOrd="1" destOrd="0" presId="urn:microsoft.com/office/officeart/2005/8/layout/hierarchy5"/>
    <dgm:cxn modelId="{4474ED0F-254E-49EF-AD7C-B65D21E3C6AE}" type="presParOf" srcId="{342E377C-F574-4426-9173-0AB6342E778F}" destId="{88904A31-16BB-4BDF-847F-29D2DC8505F1}" srcOrd="0" destOrd="0" presId="urn:microsoft.com/office/officeart/2005/8/layout/hierarchy5"/>
    <dgm:cxn modelId="{F165923A-D853-4942-822B-BCFC59F01B7E}" type="presParOf" srcId="{342E377C-F574-4426-9173-0AB6342E778F}" destId="{8D51867A-5EC9-4AFE-A34B-B3149DE27963}" srcOrd="1" destOrd="0" presId="urn:microsoft.com/office/officeart/2005/8/layout/hierarchy5"/>
    <dgm:cxn modelId="{2F71F70E-45FC-4EBA-A337-CA5B2F6D541D}" type="presParOf" srcId="{093C8EA5-BCBB-4312-8993-5EA72056AF30}" destId="{7799C241-61C9-48BC-B268-07CCF5A261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240A7B-E8F3-46F0-8D48-FE9675BFB807}" type="doc">
      <dgm:prSet loTypeId="urn:microsoft.com/office/officeart/2009/3/layout/StepUp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67366709-ED6C-4B5B-BC0E-E24931E22173}">
      <dgm:prSet phldrT="[Texto]"/>
      <dgm:spPr>
        <a:noFill/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Pre enriquecimiento</a:t>
          </a:r>
          <a:endParaRPr lang="es-EC" b="1" dirty="0">
            <a:solidFill>
              <a:schemeClr val="tx1"/>
            </a:solidFill>
          </a:endParaRPr>
        </a:p>
      </dgm:t>
    </dgm:pt>
    <dgm:pt modelId="{3C4E0242-F592-4719-B070-F6CCEE1AABA3}" type="parTrans" cxnId="{F6CEE912-BE50-4B9D-8E2A-BB4F69E9B48B}">
      <dgm:prSet/>
      <dgm:spPr/>
      <dgm:t>
        <a:bodyPr/>
        <a:lstStyle/>
        <a:p>
          <a:endParaRPr lang="es-EC"/>
        </a:p>
      </dgm:t>
    </dgm:pt>
    <dgm:pt modelId="{C4B84C22-CA91-4444-93FE-268496570453}" type="sibTrans" cxnId="{F6CEE912-BE50-4B9D-8E2A-BB4F69E9B48B}">
      <dgm:prSet/>
      <dgm:spPr/>
      <dgm:t>
        <a:bodyPr/>
        <a:lstStyle/>
        <a:p>
          <a:endParaRPr lang="es-EC"/>
        </a:p>
      </dgm:t>
    </dgm:pt>
    <dgm:pt modelId="{BD767FC5-3B0F-4FCB-9C4E-E96BF708DDFF}">
      <dgm:prSet phldrT="[Texto]"/>
      <dgm:spPr/>
      <dgm:t>
        <a:bodyPr/>
        <a:lstStyle/>
        <a:p>
          <a:r>
            <a:rPr lang="en-US" b="1" dirty="0" smtClean="0"/>
            <a:t>Enriquecimiento</a:t>
          </a:r>
          <a:endParaRPr lang="es-EC" b="1" dirty="0"/>
        </a:p>
      </dgm:t>
    </dgm:pt>
    <dgm:pt modelId="{0509C47F-C345-49DF-862A-FF4E3E91C836}" type="parTrans" cxnId="{872DE8A2-1BE5-41BC-B889-76C43DF10901}">
      <dgm:prSet/>
      <dgm:spPr/>
      <dgm:t>
        <a:bodyPr/>
        <a:lstStyle/>
        <a:p>
          <a:endParaRPr lang="es-EC"/>
        </a:p>
      </dgm:t>
    </dgm:pt>
    <dgm:pt modelId="{74F5E478-0B3C-4FF1-8CFD-EA19F5922A90}" type="sibTrans" cxnId="{872DE8A2-1BE5-41BC-B889-76C43DF10901}">
      <dgm:prSet/>
      <dgm:spPr/>
      <dgm:t>
        <a:bodyPr/>
        <a:lstStyle/>
        <a:p>
          <a:endParaRPr lang="es-EC"/>
        </a:p>
      </dgm:t>
    </dgm:pt>
    <dgm:pt modelId="{FA86AF3A-7A2C-41F0-9545-63AA96869874}">
      <dgm:prSet phldrT="[Texto]"/>
      <dgm:spPr/>
      <dgm:t>
        <a:bodyPr/>
        <a:lstStyle/>
        <a:p>
          <a:r>
            <a:rPr lang="en-US" b="1" dirty="0" smtClean="0"/>
            <a:t>Aislamiento e identificación </a:t>
          </a:r>
          <a:endParaRPr lang="es-EC" b="1" dirty="0"/>
        </a:p>
      </dgm:t>
    </dgm:pt>
    <dgm:pt modelId="{CCC8ECE8-37C0-4876-A946-C2B562443004}" type="parTrans" cxnId="{0B635050-93E3-4F13-AC64-791741261ECD}">
      <dgm:prSet/>
      <dgm:spPr/>
      <dgm:t>
        <a:bodyPr/>
        <a:lstStyle/>
        <a:p>
          <a:endParaRPr lang="es-EC"/>
        </a:p>
      </dgm:t>
    </dgm:pt>
    <dgm:pt modelId="{9C14BE70-067C-4A0A-BC3A-2EA7955530E8}" type="sibTrans" cxnId="{0B635050-93E3-4F13-AC64-791741261ECD}">
      <dgm:prSet/>
      <dgm:spPr/>
      <dgm:t>
        <a:bodyPr/>
        <a:lstStyle/>
        <a:p>
          <a:endParaRPr lang="es-EC"/>
        </a:p>
      </dgm:t>
    </dgm:pt>
    <dgm:pt modelId="{A7E298C3-E95C-47FE-9BDD-F1E0DC74E3E2}">
      <dgm:prSet/>
      <dgm:spPr/>
      <dgm:t>
        <a:bodyPr/>
        <a:lstStyle/>
        <a:p>
          <a:r>
            <a:rPr lang="en-US" b="1" dirty="0" smtClean="0"/>
            <a:t>Pruebas Bioquimicas</a:t>
          </a:r>
          <a:endParaRPr lang="es-EC" b="1" dirty="0"/>
        </a:p>
      </dgm:t>
    </dgm:pt>
    <dgm:pt modelId="{9C9C2366-9C10-4362-909E-417FB67AEC26}" type="parTrans" cxnId="{5FDEF7E6-FE30-49E0-9965-C213625C03C0}">
      <dgm:prSet/>
      <dgm:spPr/>
      <dgm:t>
        <a:bodyPr/>
        <a:lstStyle/>
        <a:p>
          <a:endParaRPr lang="es-EC"/>
        </a:p>
      </dgm:t>
    </dgm:pt>
    <dgm:pt modelId="{D2DC8122-5D38-4123-A896-112F44A94F0D}" type="sibTrans" cxnId="{5FDEF7E6-FE30-49E0-9965-C213625C03C0}">
      <dgm:prSet/>
      <dgm:spPr/>
      <dgm:t>
        <a:bodyPr/>
        <a:lstStyle/>
        <a:p>
          <a:endParaRPr lang="es-EC"/>
        </a:p>
      </dgm:t>
    </dgm:pt>
    <dgm:pt modelId="{B1417C04-7243-422F-A9C4-C3AB63652C69}" type="pres">
      <dgm:prSet presAssocID="{BF240A7B-E8F3-46F0-8D48-FE9675BFB80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7D37B2B-90E0-4B6B-BC8F-64B954D10541}" type="pres">
      <dgm:prSet presAssocID="{67366709-ED6C-4B5B-BC0E-E24931E22173}" presName="composite" presStyleCnt="0"/>
      <dgm:spPr/>
    </dgm:pt>
    <dgm:pt modelId="{A5E95FB9-0301-482D-B408-D4E626E96356}" type="pres">
      <dgm:prSet presAssocID="{67366709-ED6C-4B5B-BC0E-E24931E22173}" presName="LShape" presStyleLbl="alignNode1" presStyleIdx="0" presStyleCnt="7"/>
      <dgm:spPr/>
    </dgm:pt>
    <dgm:pt modelId="{C029957C-1108-4618-8E21-3A114525D4DB}" type="pres">
      <dgm:prSet presAssocID="{67366709-ED6C-4B5B-BC0E-E24931E2217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C42E55-B9E3-4643-A163-FC8E192C0CF2}" type="pres">
      <dgm:prSet presAssocID="{67366709-ED6C-4B5B-BC0E-E24931E22173}" presName="Triangle" presStyleLbl="alignNode1" presStyleIdx="1" presStyleCnt="7"/>
      <dgm:spPr>
        <a:solidFill>
          <a:srgbClr val="FFFF99"/>
        </a:solidFill>
      </dgm:spPr>
    </dgm:pt>
    <dgm:pt modelId="{CD77544F-5588-4A11-BA75-4C0A77EF5537}" type="pres">
      <dgm:prSet presAssocID="{C4B84C22-CA91-4444-93FE-268496570453}" presName="sibTrans" presStyleCnt="0"/>
      <dgm:spPr/>
    </dgm:pt>
    <dgm:pt modelId="{BE627BF6-1A42-415D-A0BB-1849644E30EB}" type="pres">
      <dgm:prSet presAssocID="{C4B84C22-CA91-4444-93FE-268496570453}" presName="space" presStyleCnt="0"/>
      <dgm:spPr/>
    </dgm:pt>
    <dgm:pt modelId="{A7257A72-B15E-473C-A678-C57C682D1951}" type="pres">
      <dgm:prSet presAssocID="{BD767FC5-3B0F-4FCB-9C4E-E96BF708DDFF}" presName="composite" presStyleCnt="0"/>
      <dgm:spPr/>
    </dgm:pt>
    <dgm:pt modelId="{A011AD8C-432E-4130-8B6D-A9D48A8FD97F}" type="pres">
      <dgm:prSet presAssocID="{BD767FC5-3B0F-4FCB-9C4E-E96BF708DDFF}" presName="LShape" presStyleLbl="alignNode1" presStyleIdx="2" presStyleCnt="7"/>
      <dgm:spPr/>
    </dgm:pt>
    <dgm:pt modelId="{F573E89B-63C1-43A9-A93D-B5A44DE0F683}" type="pres">
      <dgm:prSet presAssocID="{BD767FC5-3B0F-4FCB-9C4E-E96BF708DDF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B306A1-9EF0-40B8-9BE0-7EACEADB2449}" type="pres">
      <dgm:prSet presAssocID="{BD767FC5-3B0F-4FCB-9C4E-E96BF708DDFF}" presName="Triangle" presStyleLbl="alignNode1" presStyleIdx="3" presStyleCnt="7"/>
      <dgm:spPr>
        <a:solidFill>
          <a:srgbClr val="FFCC66"/>
        </a:solidFill>
      </dgm:spPr>
    </dgm:pt>
    <dgm:pt modelId="{4FF62134-5023-41BC-9D95-7BC238499A54}" type="pres">
      <dgm:prSet presAssocID="{74F5E478-0B3C-4FF1-8CFD-EA19F5922A90}" presName="sibTrans" presStyleCnt="0"/>
      <dgm:spPr/>
    </dgm:pt>
    <dgm:pt modelId="{531C3F6F-8C9A-4F4B-B83F-3D2D98BEB5ED}" type="pres">
      <dgm:prSet presAssocID="{74F5E478-0B3C-4FF1-8CFD-EA19F5922A90}" presName="space" presStyleCnt="0"/>
      <dgm:spPr/>
    </dgm:pt>
    <dgm:pt modelId="{7D7756DC-E139-4ACF-A6C1-C2409BEBFD4D}" type="pres">
      <dgm:prSet presAssocID="{FA86AF3A-7A2C-41F0-9545-63AA96869874}" presName="composite" presStyleCnt="0"/>
      <dgm:spPr/>
    </dgm:pt>
    <dgm:pt modelId="{F552560C-934F-437E-B9EF-AA1CCF17DB32}" type="pres">
      <dgm:prSet presAssocID="{FA86AF3A-7A2C-41F0-9545-63AA96869874}" presName="LShape" presStyleLbl="alignNode1" presStyleIdx="4" presStyleCnt="7" custLinFactNeighborY="0"/>
      <dgm:spPr/>
    </dgm:pt>
    <dgm:pt modelId="{69DF3A5A-3E6F-4C92-B120-DEDA92E9ACF1}" type="pres">
      <dgm:prSet presAssocID="{FA86AF3A-7A2C-41F0-9545-63AA9686987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E2A823-7E58-44AE-8766-60806AE2AB58}" type="pres">
      <dgm:prSet presAssocID="{FA86AF3A-7A2C-41F0-9545-63AA96869874}" presName="Triangle" presStyleLbl="alignNode1" presStyleIdx="5" presStyleCnt="7"/>
      <dgm:spPr>
        <a:solidFill>
          <a:srgbClr val="92D050"/>
        </a:solidFill>
      </dgm:spPr>
    </dgm:pt>
    <dgm:pt modelId="{7595E4C2-B053-4D6E-A3CF-B45F9FF76E26}" type="pres">
      <dgm:prSet presAssocID="{9C14BE70-067C-4A0A-BC3A-2EA7955530E8}" presName="sibTrans" presStyleCnt="0"/>
      <dgm:spPr/>
    </dgm:pt>
    <dgm:pt modelId="{F0E70B6F-5412-4728-8F6B-7B8D9AD24155}" type="pres">
      <dgm:prSet presAssocID="{9C14BE70-067C-4A0A-BC3A-2EA7955530E8}" presName="space" presStyleCnt="0"/>
      <dgm:spPr/>
    </dgm:pt>
    <dgm:pt modelId="{2AD5841E-639F-42BC-9773-FFA71178ABB2}" type="pres">
      <dgm:prSet presAssocID="{A7E298C3-E95C-47FE-9BDD-F1E0DC74E3E2}" presName="composite" presStyleCnt="0"/>
      <dgm:spPr/>
    </dgm:pt>
    <dgm:pt modelId="{4F5E0087-8A0F-4C2F-A590-0B9F7BE59D13}" type="pres">
      <dgm:prSet presAssocID="{A7E298C3-E95C-47FE-9BDD-F1E0DC74E3E2}" presName="LShape" presStyleLbl="alignNode1" presStyleIdx="6" presStyleCnt="7" custLinFactNeighborY="0"/>
      <dgm:spPr/>
    </dgm:pt>
    <dgm:pt modelId="{95A0BB4D-98EC-4314-8946-EE8D68225A59}" type="pres">
      <dgm:prSet presAssocID="{A7E298C3-E95C-47FE-9BDD-F1E0DC74E3E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D823BB-E101-47EA-A3EA-70CE86DBF4F4}" type="presOf" srcId="{A7E298C3-E95C-47FE-9BDD-F1E0DC74E3E2}" destId="{95A0BB4D-98EC-4314-8946-EE8D68225A59}" srcOrd="0" destOrd="0" presId="urn:microsoft.com/office/officeart/2009/3/layout/StepUpProcess"/>
    <dgm:cxn modelId="{872DE8A2-1BE5-41BC-B889-76C43DF10901}" srcId="{BF240A7B-E8F3-46F0-8D48-FE9675BFB807}" destId="{BD767FC5-3B0F-4FCB-9C4E-E96BF708DDFF}" srcOrd="1" destOrd="0" parTransId="{0509C47F-C345-49DF-862A-FF4E3E91C836}" sibTransId="{74F5E478-0B3C-4FF1-8CFD-EA19F5922A90}"/>
    <dgm:cxn modelId="{1542182A-3B15-4B61-B9BF-EF79E4764D3A}" type="presOf" srcId="{FA86AF3A-7A2C-41F0-9545-63AA96869874}" destId="{69DF3A5A-3E6F-4C92-B120-DEDA92E9ACF1}" srcOrd="0" destOrd="0" presId="urn:microsoft.com/office/officeart/2009/3/layout/StepUpProcess"/>
    <dgm:cxn modelId="{5879B16B-E60E-4F48-8874-F6E6C5F3412D}" type="presOf" srcId="{67366709-ED6C-4B5B-BC0E-E24931E22173}" destId="{C029957C-1108-4618-8E21-3A114525D4DB}" srcOrd="0" destOrd="0" presId="urn:microsoft.com/office/officeart/2009/3/layout/StepUpProcess"/>
    <dgm:cxn modelId="{0B635050-93E3-4F13-AC64-791741261ECD}" srcId="{BF240A7B-E8F3-46F0-8D48-FE9675BFB807}" destId="{FA86AF3A-7A2C-41F0-9545-63AA96869874}" srcOrd="2" destOrd="0" parTransId="{CCC8ECE8-37C0-4876-A946-C2B562443004}" sibTransId="{9C14BE70-067C-4A0A-BC3A-2EA7955530E8}"/>
    <dgm:cxn modelId="{5FDEF7E6-FE30-49E0-9965-C213625C03C0}" srcId="{BF240A7B-E8F3-46F0-8D48-FE9675BFB807}" destId="{A7E298C3-E95C-47FE-9BDD-F1E0DC74E3E2}" srcOrd="3" destOrd="0" parTransId="{9C9C2366-9C10-4362-909E-417FB67AEC26}" sibTransId="{D2DC8122-5D38-4123-A896-112F44A94F0D}"/>
    <dgm:cxn modelId="{AFF62997-28EC-47A5-BCD0-82ED40C2F6E3}" type="presOf" srcId="{BD767FC5-3B0F-4FCB-9C4E-E96BF708DDFF}" destId="{F573E89B-63C1-43A9-A93D-B5A44DE0F683}" srcOrd="0" destOrd="0" presId="urn:microsoft.com/office/officeart/2009/3/layout/StepUpProcess"/>
    <dgm:cxn modelId="{EA8B9AA1-15BE-4795-BF06-17FDBF9902D8}" type="presOf" srcId="{BF240A7B-E8F3-46F0-8D48-FE9675BFB807}" destId="{B1417C04-7243-422F-A9C4-C3AB63652C69}" srcOrd="0" destOrd="0" presId="urn:microsoft.com/office/officeart/2009/3/layout/StepUpProcess"/>
    <dgm:cxn modelId="{F6CEE912-BE50-4B9D-8E2A-BB4F69E9B48B}" srcId="{BF240A7B-E8F3-46F0-8D48-FE9675BFB807}" destId="{67366709-ED6C-4B5B-BC0E-E24931E22173}" srcOrd="0" destOrd="0" parTransId="{3C4E0242-F592-4719-B070-F6CCEE1AABA3}" sibTransId="{C4B84C22-CA91-4444-93FE-268496570453}"/>
    <dgm:cxn modelId="{BE7B9653-2191-4D4B-88F4-ED5819C28365}" type="presParOf" srcId="{B1417C04-7243-422F-A9C4-C3AB63652C69}" destId="{17D37B2B-90E0-4B6B-BC8F-64B954D10541}" srcOrd="0" destOrd="0" presId="urn:microsoft.com/office/officeart/2009/3/layout/StepUpProcess"/>
    <dgm:cxn modelId="{7D53ADBA-46EB-4D52-9D26-9A99AD1834A4}" type="presParOf" srcId="{17D37B2B-90E0-4B6B-BC8F-64B954D10541}" destId="{A5E95FB9-0301-482D-B408-D4E626E96356}" srcOrd="0" destOrd="0" presId="urn:microsoft.com/office/officeart/2009/3/layout/StepUpProcess"/>
    <dgm:cxn modelId="{9534F9F0-62EA-43E0-9914-B12D6842B386}" type="presParOf" srcId="{17D37B2B-90E0-4B6B-BC8F-64B954D10541}" destId="{C029957C-1108-4618-8E21-3A114525D4DB}" srcOrd="1" destOrd="0" presId="urn:microsoft.com/office/officeart/2009/3/layout/StepUpProcess"/>
    <dgm:cxn modelId="{4C1AE954-43F4-4633-9416-AF9115A3AC40}" type="presParOf" srcId="{17D37B2B-90E0-4B6B-BC8F-64B954D10541}" destId="{F6C42E55-B9E3-4643-A163-FC8E192C0CF2}" srcOrd="2" destOrd="0" presId="urn:microsoft.com/office/officeart/2009/3/layout/StepUpProcess"/>
    <dgm:cxn modelId="{AC044895-6FC9-41D4-9C0C-D2EEEE711415}" type="presParOf" srcId="{B1417C04-7243-422F-A9C4-C3AB63652C69}" destId="{CD77544F-5588-4A11-BA75-4C0A77EF5537}" srcOrd="1" destOrd="0" presId="urn:microsoft.com/office/officeart/2009/3/layout/StepUpProcess"/>
    <dgm:cxn modelId="{3C141C62-F996-4100-9A7D-4F7873273FD9}" type="presParOf" srcId="{CD77544F-5588-4A11-BA75-4C0A77EF5537}" destId="{BE627BF6-1A42-415D-A0BB-1849644E30EB}" srcOrd="0" destOrd="0" presId="urn:microsoft.com/office/officeart/2009/3/layout/StepUpProcess"/>
    <dgm:cxn modelId="{0BE25E4A-7208-443E-AE8C-6358FFE2F28A}" type="presParOf" srcId="{B1417C04-7243-422F-A9C4-C3AB63652C69}" destId="{A7257A72-B15E-473C-A678-C57C682D1951}" srcOrd="2" destOrd="0" presId="urn:microsoft.com/office/officeart/2009/3/layout/StepUpProcess"/>
    <dgm:cxn modelId="{9AC788DD-EBB9-4A3F-B555-9D22A6408950}" type="presParOf" srcId="{A7257A72-B15E-473C-A678-C57C682D1951}" destId="{A011AD8C-432E-4130-8B6D-A9D48A8FD97F}" srcOrd="0" destOrd="0" presId="urn:microsoft.com/office/officeart/2009/3/layout/StepUpProcess"/>
    <dgm:cxn modelId="{0BBF0232-43B7-407C-8D0D-2398EEC847D0}" type="presParOf" srcId="{A7257A72-B15E-473C-A678-C57C682D1951}" destId="{F573E89B-63C1-43A9-A93D-B5A44DE0F683}" srcOrd="1" destOrd="0" presId="urn:microsoft.com/office/officeart/2009/3/layout/StepUpProcess"/>
    <dgm:cxn modelId="{05691C4B-769A-4175-B36B-E76BE6FAB5D0}" type="presParOf" srcId="{A7257A72-B15E-473C-A678-C57C682D1951}" destId="{DFB306A1-9EF0-40B8-9BE0-7EACEADB2449}" srcOrd="2" destOrd="0" presId="urn:microsoft.com/office/officeart/2009/3/layout/StepUpProcess"/>
    <dgm:cxn modelId="{2EDB68F7-A5B6-4EA5-883B-EF06601ED44B}" type="presParOf" srcId="{B1417C04-7243-422F-A9C4-C3AB63652C69}" destId="{4FF62134-5023-41BC-9D95-7BC238499A54}" srcOrd="3" destOrd="0" presId="urn:microsoft.com/office/officeart/2009/3/layout/StepUpProcess"/>
    <dgm:cxn modelId="{0C036EB9-3C0B-4507-A8B0-7A66D8D6A036}" type="presParOf" srcId="{4FF62134-5023-41BC-9D95-7BC238499A54}" destId="{531C3F6F-8C9A-4F4B-B83F-3D2D98BEB5ED}" srcOrd="0" destOrd="0" presId="urn:microsoft.com/office/officeart/2009/3/layout/StepUpProcess"/>
    <dgm:cxn modelId="{053FF7EA-B7B7-43C8-B6DF-7C62B089A9E3}" type="presParOf" srcId="{B1417C04-7243-422F-A9C4-C3AB63652C69}" destId="{7D7756DC-E139-4ACF-A6C1-C2409BEBFD4D}" srcOrd="4" destOrd="0" presId="urn:microsoft.com/office/officeart/2009/3/layout/StepUpProcess"/>
    <dgm:cxn modelId="{FFF7F232-F2E4-4C8F-9A22-8204399FBE8A}" type="presParOf" srcId="{7D7756DC-E139-4ACF-A6C1-C2409BEBFD4D}" destId="{F552560C-934F-437E-B9EF-AA1CCF17DB32}" srcOrd="0" destOrd="0" presId="urn:microsoft.com/office/officeart/2009/3/layout/StepUpProcess"/>
    <dgm:cxn modelId="{EF38EB61-2CCA-4219-AB17-55F4E2954E3A}" type="presParOf" srcId="{7D7756DC-E139-4ACF-A6C1-C2409BEBFD4D}" destId="{69DF3A5A-3E6F-4C92-B120-DEDA92E9ACF1}" srcOrd="1" destOrd="0" presId="urn:microsoft.com/office/officeart/2009/3/layout/StepUpProcess"/>
    <dgm:cxn modelId="{239CF716-5271-4950-8786-8AA129B546F5}" type="presParOf" srcId="{7D7756DC-E139-4ACF-A6C1-C2409BEBFD4D}" destId="{98E2A823-7E58-44AE-8766-60806AE2AB58}" srcOrd="2" destOrd="0" presId="urn:microsoft.com/office/officeart/2009/3/layout/StepUpProcess"/>
    <dgm:cxn modelId="{43E8E538-D945-4340-9BBB-37404EB4C7E9}" type="presParOf" srcId="{B1417C04-7243-422F-A9C4-C3AB63652C69}" destId="{7595E4C2-B053-4D6E-A3CF-B45F9FF76E26}" srcOrd="5" destOrd="0" presId="urn:microsoft.com/office/officeart/2009/3/layout/StepUpProcess"/>
    <dgm:cxn modelId="{333B266F-5E15-41F3-BBEA-C940B9D93255}" type="presParOf" srcId="{7595E4C2-B053-4D6E-A3CF-B45F9FF76E26}" destId="{F0E70B6F-5412-4728-8F6B-7B8D9AD24155}" srcOrd="0" destOrd="0" presId="urn:microsoft.com/office/officeart/2009/3/layout/StepUpProcess"/>
    <dgm:cxn modelId="{249B679A-38EB-42EC-B629-E455B92FD73C}" type="presParOf" srcId="{B1417C04-7243-422F-A9C4-C3AB63652C69}" destId="{2AD5841E-639F-42BC-9773-FFA71178ABB2}" srcOrd="6" destOrd="0" presId="urn:microsoft.com/office/officeart/2009/3/layout/StepUpProcess"/>
    <dgm:cxn modelId="{B04E3E2B-B475-4C5E-B44E-61A3A7F8C129}" type="presParOf" srcId="{2AD5841E-639F-42BC-9773-FFA71178ABB2}" destId="{4F5E0087-8A0F-4C2F-A590-0B9F7BE59D13}" srcOrd="0" destOrd="0" presId="urn:microsoft.com/office/officeart/2009/3/layout/StepUpProcess"/>
    <dgm:cxn modelId="{320A95CB-FE64-4411-AC69-D0B7E36E241D}" type="presParOf" srcId="{2AD5841E-639F-42BC-9773-FFA71178ABB2}" destId="{95A0BB4D-98EC-4314-8946-EE8D68225A5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240A7B-E8F3-46F0-8D48-FE9675BFB807}" type="doc">
      <dgm:prSet loTypeId="urn:microsoft.com/office/officeart/2009/3/layout/StepUp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67366709-ED6C-4B5B-BC0E-E24931E22173}">
      <dgm:prSet phldrT="[Texto]" custT="1"/>
      <dgm:spPr>
        <a:noFill/>
      </dgm:spPr>
      <dgm:t>
        <a:bodyPr/>
        <a:lstStyle/>
        <a:p>
          <a:pPr algn="l"/>
          <a:r>
            <a:rPr lang="en-US" sz="1600" b="1" dirty="0" smtClean="0">
              <a:solidFill>
                <a:schemeClr val="tx1"/>
              </a:solidFill>
            </a:rPr>
            <a:t>Prueba Confirmativa con </a:t>
          </a:r>
          <a:r>
            <a:rPr lang="es-EC" sz="1600" b="1" dirty="0" smtClean="0"/>
            <a:t>medio Petrifilm inoculado con muestra de abono.</a:t>
          </a:r>
          <a:endParaRPr lang="es-EC" sz="1600" b="1" dirty="0">
            <a:solidFill>
              <a:schemeClr val="tx1"/>
            </a:solidFill>
          </a:endParaRPr>
        </a:p>
      </dgm:t>
    </dgm:pt>
    <dgm:pt modelId="{3C4E0242-F592-4719-B070-F6CCEE1AABA3}" type="parTrans" cxnId="{F6CEE912-BE50-4B9D-8E2A-BB4F69E9B48B}">
      <dgm:prSet/>
      <dgm:spPr/>
      <dgm:t>
        <a:bodyPr/>
        <a:lstStyle/>
        <a:p>
          <a:endParaRPr lang="es-EC"/>
        </a:p>
      </dgm:t>
    </dgm:pt>
    <dgm:pt modelId="{C4B84C22-CA91-4444-93FE-268496570453}" type="sibTrans" cxnId="{F6CEE912-BE50-4B9D-8E2A-BB4F69E9B48B}">
      <dgm:prSet/>
      <dgm:spPr/>
      <dgm:t>
        <a:bodyPr/>
        <a:lstStyle/>
        <a:p>
          <a:endParaRPr lang="es-EC"/>
        </a:p>
      </dgm:t>
    </dgm:pt>
    <dgm:pt modelId="{BD767FC5-3B0F-4FCB-9C4E-E96BF708DDFF}">
      <dgm:prSet phldrT="[Texto]"/>
      <dgm:spPr/>
      <dgm:t>
        <a:bodyPr/>
        <a:lstStyle/>
        <a:p>
          <a:r>
            <a:rPr lang="es-EC" b="1" dirty="0" smtClean="0"/>
            <a:t>Prueba Confirmativa con el método rápido API. inoculado con muestra de abono</a:t>
          </a:r>
        </a:p>
        <a:p>
          <a:endParaRPr lang="es-EC" b="1" dirty="0"/>
        </a:p>
      </dgm:t>
    </dgm:pt>
    <dgm:pt modelId="{0509C47F-C345-49DF-862A-FF4E3E91C836}" type="parTrans" cxnId="{872DE8A2-1BE5-41BC-B889-76C43DF10901}">
      <dgm:prSet/>
      <dgm:spPr/>
      <dgm:t>
        <a:bodyPr/>
        <a:lstStyle/>
        <a:p>
          <a:endParaRPr lang="es-EC"/>
        </a:p>
      </dgm:t>
    </dgm:pt>
    <dgm:pt modelId="{74F5E478-0B3C-4FF1-8CFD-EA19F5922A90}" type="sibTrans" cxnId="{872DE8A2-1BE5-41BC-B889-76C43DF10901}">
      <dgm:prSet/>
      <dgm:spPr/>
      <dgm:t>
        <a:bodyPr/>
        <a:lstStyle/>
        <a:p>
          <a:endParaRPr lang="es-EC"/>
        </a:p>
      </dgm:t>
    </dgm:pt>
    <dgm:pt modelId="{B1417C04-7243-422F-A9C4-C3AB63652C69}" type="pres">
      <dgm:prSet presAssocID="{BF240A7B-E8F3-46F0-8D48-FE9675BFB80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7D37B2B-90E0-4B6B-BC8F-64B954D10541}" type="pres">
      <dgm:prSet presAssocID="{67366709-ED6C-4B5B-BC0E-E24931E22173}" presName="composite" presStyleCnt="0"/>
      <dgm:spPr/>
    </dgm:pt>
    <dgm:pt modelId="{A5E95FB9-0301-482D-B408-D4E626E96356}" type="pres">
      <dgm:prSet presAssocID="{67366709-ED6C-4B5B-BC0E-E24931E22173}" presName="LShape" presStyleLbl="alignNode1" presStyleIdx="0" presStyleCnt="3"/>
      <dgm:spPr/>
    </dgm:pt>
    <dgm:pt modelId="{C029957C-1108-4618-8E21-3A114525D4DB}" type="pres">
      <dgm:prSet presAssocID="{67366709-ED6C-4B5B-BC0E-E24931E22173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C42E55-B9E3-4643-A163-FC8E192C0CF2}" type="pres">
      <dgm:prSet presAssocID="{67366709-ED6C-4B5B-BC0E-E24931E22173}" presName="Triangle" presStyleLbl="alignNode1" presStyleIdx="1" presStyleCnt="3"/>
      <dgm:spPr>
        <a:solidFill>
          <a:srgbClr val="FFFF99"/>
        </a:solidFill>
      </dgm:spPr>
    </dgm:pt>
    <dgm:pt modelId="{CD77544F-5588-4A11-BA75-4C0A77EF5537}" type="pres">
      <dgm:prSet presAssocID="{C4B84C22-CA91-4444-93FE-268496570453}" presName="sibTrans" presStyleCnt="0"/>
      <dgm:spPr/>
    </dgm:pt>
    <dgm:pt modelId="{BE627BF6-1A42-415D-A0BB-1849644E30EB}" type="pres">
      <dgm:prSet presAssocID="{C4B84C22-CA91-4444-93FE-268496570453}" presName="space" presStyleCnt="0"/>
      <dgm:spPr/>
    </dgm:pt>
    <dgm:pt modelId="{A7257A72-B15E-473C-A678-C57C682D1951}" type="pres">
      <dgm:prSet presAssocID="{BD767FC5-3B0F-4FCB-9C4E-E96BF708DDFF}" presName="composite" presStyleCnt="0"/>
      <dgm:spPr/>
    </dgm:pt>
    <dgm:pt modelId="{A011AD8C-432E-4130-8B6D-A9D48A8FD97F}" type="pres">
      <dgm:prSet presAssocID="{BD767FC5-3B0F-4FCB-9C4E-E96BF708DDFF}" presName="LShape" presStyleLbl="alignNode1" presStyleIdx="2" presStyleCnt="3"/>
      <dgm:spPr/>
    </dgm:pt>
    <dgm:pt modelId="{F573E89B-63C1-43A9-A93D-B5A44DE0F683}" type="pres">
      <dgm:prSet presAssocID="{BD767FC5-3B0F-4FCB-9C4E-E96BF708DDFF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38DC1C-E5FE-4D99-BAA5-244F4F5A6C2F}" type="presOf" srcId="{BD767FC5-3B0F-4FCB-9C4E-E96BF708DDFF}" destId="{F573E89B-63C1-43A9-A93D-B5A44DE0F683}" srcOrd="0" destOrd="0" presId="urn:microsoft.com/office/officeart/2009/3/layout/StepUpProcess"/>
    <dgm:cxn modelId="{B2D2F999-C435-4F87-AE8E-FD83843C4E79}" type="presOf" srcId="{67366709-ED6C-4B5B-BC0E-E24931E22173}" destId="{C029957C-1108-4618-8E21-3A114525D4DB}" srcOrd="0" destOrd="0" presId="urn:microsoft.com/office/officeart/2009/3/layout/StepUpProcess"/>
    <dgm:cxn modelId="{93A81BE2-2677-4E61-BBCC-94E53057E078}" type="presOf" srcId="{BF240A7B-E8F3-46F0-8D48-FE9675BFB807}" destId="{B1417C04-7243-422F-A9C4-C3AB63652C69}" srcOrd="0" destOrd="0" presId="urn:microsoft.com/office/officeart/2009/3/layout/StepUpProcess"/>
    <dgm:cxn modelId="{872DE8A2-1BE5-41BC-B889-76C43DF10901}" srcId="{BF240A7B-E8F3-46F0-8D48-FE9675BFB807}" destId="{BD767FC5-3B0F-4FCB-9C4E-E96BF708DDFF}" srcOrd="1" destOrd="0" parTransId="{0509C47F-C345-49DF-862A-FF4E3E91C836}" sibTransId="{74F5E478-0B3C-4FF1-8CFD-EA19F5922A90}"/>
    <dgm:cxn modelId="{F6CEE912-BE50-4B9D-8E2A-BB4F69E9B48B}" srcId="{BF240A7B-E8F3-46F0-8D48-FE9675BFB807}" destId="{67366709-ED6C-4B5B-BC0E-E24931E22173}" srcOrd="0" destOrd="0" parTransId="{3C4E0242-F592-4719-B070-F6CCEE1AABA3}" sibTransId="{C4B84C22-CA91-4444-93FE-268496570453}"/>
    <dgm:cxn modelId="{9B23AB7D-D4BC-4209-A5AF-CC1D12F88A8A}" type="presParOf" srcId="{B1417C04-7243-422F-A9C4-C3AB63652C69}" destId="{17D37B2B-90E0-4B6B-BC8F-64B954D10541}" srcOrd="0" destOrd="0" presId="urn:microsoft.com/office/officeart/2009/3/layout/StepUpProcess"/>
    <dgm:cxn modelId="{78EF406A-53DA-469A-8BE9-356C2C805F04}" type="presParOf" srcId="{17D37B2B-90E0-4B6B-BC8F-64B954D10541}" destId="{A5E95FB9-0301-482D-B408-D4E626E96356}" srcOrd="0" destOrd="0" presId="urn:microsoft.com/office/officeart/2009/3/layout/StepUpProcess"/>
    <dgm:cxn modelId="{10B2BA0D-596A-4A96-A528-E5B92FC1C31C}" type="presParOf" srcId="{17D37B2B-90E0-4B6B-BC8F-64B954D10541}" destId="{C029957C-1108-4618-8E21-3A114525D4DB}" srcOrd="1" destOrd="0" presId="urn:microsoft.com/office/officeart/2009/3/layout/StepUpProcess"/>
    <dgm:cxn modelId="{9AEEE1EE-9486-4863-8A39-6AB3F328AFA1}" type="presParOf" srcId="{17D37B2B-90E0-4B6B-BC8F-64B954D10541}" destId="{F6C42E55-B9E3-4643-A163-FC8E192C0CF2}" srcOrd="2" destOrd="0" presId="urn:microsoft.com/office/officeart/2009/3/layout/StepUpProcess"/>
    <dgm:cxn modelId="{2B6DDCA2-8CBA-4A49-ACF2-1E6ECB10C816}" type="presParOf" srcId="{B1417C04-7243-422F-A9C4-C3AB63652C69}" destId="{CD77544F-5588-4A11-BA75-4C0A77EF5537}" srcOrd="1" destOrd="0" presId="urn:microsoft.com/office/officeart/2009/3/layout/StepUpProcess"/>
    <dgm:cxn modelId="{EA0DBD6A-AFF7-4BD1-A018-15DA68901CFA}" type="presParOf" srcId="{CD77544F-5588-4A11-BA75-4C0A77EF5537}" destId="{BE627BF6-1A42-415D-A0BB-1849644E30EB}" srcOrd="0" destOrd="0" presId="urn:microsoft.com/office/officeart/2009/3/layout/StepUpProcess"/>
    <dgm:cxn modelId="{63E2C9E0-67EC-443C-ACD2-F217BF81A5D3}" type="presParOf" srcId="{B1417C04-7243-422F-A9C4-C3AB63652C69}" destId="{A7257A72-B15E-473C-A678-C57C682D1951}" srcOrd="2" destOrd="0" presId="urn:microsoft.com/office/officeart/2009/3/layout/StepUpProcess"/>
    <dgm:cxn modelId="{94FFCF24-3D4A-4820-8E4E-D06F47E104E0}" type="presParOf" srcId="{A7257A72-B15E-473C-A678-C57C682D1951}" destId="{A011AD8C-432E-4130-8B6D-A9D48A8FD97F}" srcOrd="0" destOrd="0" presId="urn:microsoft.com/office/officeart/2009/3/layout/StepUpProcess"/>
    <dgm:cxn modelId="{C8AE1280-C407-49ED-9AA1-DEB8DB49E9A3}" type="presParOf" srcId="{A7257A72-B15E-473C-A678-C57C682D1951}" destId="{F573E89B-63C1-43A9-A93D-B5A44DE0F6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168E-8240-4C4F-8AC2-2B5870217D3B}">
      <dsp:nvSpPr>
        <dsp:cNvPr id="0" name=""/>
        <dsp:cNvSpPr/>
      </dsp:nvSpPr>
      <dsp:spPr>
        <a:xfrm rot="5400000">
          <a:off x="1457605" y="1436491"/>
          <a:ext cx="973753" cy="11085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8E763-A5F4-4B7B-8874-7F58E18177FA}">
      <dsp:nvSpPr>
        <dsp:cNvPr id="0" name=""/>
        <dsp:cNvSpPr/>
      </dsp:nvSpPr>
      <dsp:spPr>
        <a:xfrm>
          <a:off x="22636" y="29792"/>
          <a:ext cx="2427368" cy="145340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Desde la antigüedad, en Jerusalén, los desechos orgánicos se   quemaban, produciéndose compostaje</a:t>
          </a:r>
          <a:endParaRPr lang="es-EC" sz="1600" kern="1200" dirty="0"/>
        </a:p>
      </dsp:txBody>
      <dsp:txXfrm>
        <a:off x="93598" y="100754"/>
        <a:ext cx="2285444" cy="1311483"/>
      </dsp:txXfrm>
    </dsp:sp>
    <dsp:sp modelId="{53227F06-A916-464D-A4E9-29B27A35A851}">
      <dsp:nvSpPr>
        <dsp:cNvPr id="0" name=""/>
        <dsp:cNvSpPr/>
      </dsp:nvSpPr>
      <dsp:spPr>
        <a:xfrm>
          <a:off x="3649787" y="281542"/>
          <a:ext cx="1192217" cy="927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1992-2DC0-48D7-822A-FAD505B9BD9F}">
      <dsp:nvSpPr>
        <dsp:cNvPr id="0" name=""/>
        <dsp:cNvSpPr/>
      </dsp:nvSpPr>
      <dsp:spPr>
        <a:xfrm rot="5400000">
          <a:off x="3832566" y="2858450"/>
          <a:ext cx="973753" cy="11085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CC6C-5B37-4EC1-BC5A-733ED58D6BFA}">
      <dsp:nvSpPr>
        <dsp:cNvPr id="0" name=""/>
        <dsp:cNvSpPr/>
      </dsp:nvSpPr>
      <dsp:spPr>
        <a:xfrm>
          <a:off x="2483425" y="1446707"/>
          <a:ext cx="2407697" cy="147920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Albert Howard (1905- 1947), </a:t>
          </a:r>
          <a:r>
            <a:rPr lang="es-EC" sz="1600" b="0" kern="1200" dirty="0" smtClean="0"/>
            <a:t>fue un botánico, micólogo inglés, pionero en la agricultura ecológica</a:t>
          </a:r>
          <a:endParaRPr lang="es-EC" sz="1600" kern="1200" dirty="0"/>
        </a:p>
      </dsp:txBody>
      <dsp:txXfrm>
        <a:off x="2555647" y="1518929"/>
        <a:ext cx="2263253" cy="1334757"/>
      </dsp:txXfrm>
    </dsp:sp>
    <dsp:sp modelId="{19B262AA-D29B-436C-A5D5-EFF9BF95B8D0}">
      <dsp:nvSpPr>
        <dsp:cNvPr id="0" name=""/>
        <dsp:cNvSpPr/>
      </dsp:nvSpPr>
      <dsp:spPr>
        <a:xfrm>
          <a:off x="5188200" y="1736355"/>
          <a:ext cx="1192217" cy="927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6190-B721-4B95-9EC6-B0E2F4D57602}">
      <dsp:nvSpPr>
        <dsp:cNvPr id="0" name=""/>
        <dsp:cNvSpPr/>
      </dsp:nvSpPr>
      <dsp:spPr>
        <a:xfrm>
          <a:off x="4905823" y="2925868"/>
          <a:ext cx="2436416" cy="170197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 el año 1932, se construye la primera planta de compostaje. En el año 70 se cerraron varias plantas por mal manejo.</a:t>
          </a:r>
          <a:endParaRPr lang="es-EC" sz="1600" kern="1200" dirty="0"/>
        </a:p>
      </dsp:txBody>
      <dsp:txXfrm>
        <a:off x="4988921" y="3008966"/>
        <a:ext cx="2270220" cy="1535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09F69-A1B9-488A-9337-2B077B5C6B12}">
      <dsp:nvSpPr>
        <dsp:cNvPr id="0" name=""/>
        <dsp:cNvSpPr/>
      </dsp:nvSpPr>
      <dsp:spPr>
        <a:xfrm>
          <a:off x="4151" y="115699"/>
          <a:ext cx="1240975" cy="849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Porcentaje de Germinación Relativo (PGR).</a:t>
          </a:r>
          <a:endParaRPr lang="es-EC" sz="1300" kern="1200" dirty="0"/>
        </a:p>
      </dsp:txBody>
      <dsp:txXfrm>
        <a:off x="29026" y="140574"/>
        <a:ext cx="1191225" cy="799542"/>
      </dsp:txXfrm>
    </dsp:sp>
    <dsp:sp modelId="{99BBA292-07B8-485E-A8C2-FBACAC96783D}">
      <dsp:nvSpPr>
        <dsp:cNvPr id="0" name=""/>
        <dsp:cNvSpPr/>
      </dsp:nvSpPr>
      <dsp:spPr>
        <a:xfrm>
          <a:off x="1369225" y="386464"/>
          <a:ext cx="263086" cy="307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1369225" y="448016"/>
        <a:ext cx="184160" cy="184658"/>
      </dsp:txXfrm>
    </dsp:sp>
    <dsp:sp modelId="{CD5899C9-AECE-4502-B55F-98468D27EA9A}">
      <dsp:nvSpPr>
        <dsp:cNvPr id="0" name=""/>
        <dsp:cNvSpPr/>
      </dsp:nvSpPr>
      <dsp:spPr>
        <a:xfrm>
          <a:off x="1741518" y="115699"/>
          <a:ext cx="1240975" cy="849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Crecimiento de Radícula Relativo (CRR).</a:t>
          </a:r>
          <a:endParaRPr lang="es-EC" sz="1300" kern="1200" dirty="0"/>
        </a:p>
      </dsp:txBody>
      <dsp:txXfrm>
        <a:off x="1766393" y="140574"/>
        <a:ext cx="1191225" cy="799542"/>
      </dsp:txXfrm>
    </dsp:sp>
    <dsp:sp modelId="{FC7CD687-DE14-4CCE-B877-73476E29D539}">
      <dsp:nvSpPr>
        <dsp:cNvPr id="0" name=""/>
        <dsp:cNvSpPr/>
      </dsp:nvSpPr>
      <dsp:spPr>
        <a:xfrm>
          <a:off x="3106591" y="386464"/>
          <a:ext cx="263086" cy="3077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206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3106591" y="448016"/>
        <a:ext cx="184160" cy="184658"/>
      </dsp:txXfrm>
    </dsp:sp>
    <dsp:sp modelId="{72D07F9B-90A2-4E6D-B8A3-D55293BE40DB}">
      <dsp:nvSpPr>
        <dsp:cNvPr id="0" name=""/>
        <dsp:cNvSpPr/>
      </dsp:nvSpPr>
      <dsp:spPr>
        <a:xfrm>
          <a:off x="3478884" y="115699"/>
          <a:ext cx="1240975" cy="849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Indice de Germinación (IG). </a:t>
          </a:r>
          <a:endParaRPr lang="es-EC" sz="1300" kern="1200" dirty="0"/>
        </a:p>
      </dsp:txBody>
      <dsp:txXfrm>
        <a:off x="3503759" y="140574"/>
        <a:ext cx="1191225" cy="7995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F8EA4-93DE-4141-B2D9-73BF334CF7A9}">
      <dsp:nvSpPr>
        <dsp:cNvPr id="0" name=""/>
        <dsp:cNvSpPr/>
      </dsp:nvSpPr>
      <dsp:spPr>
        <a:xfrm>
          <a:off x="0" y="0"/>
          <a:ext cx="7601262" cy="21418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EE41A-A8F2-4B5D-8B7A-A9EE89AC98DF}">
      <dsp:nvSpPr>
        <dsp:cNvPr id="0" name=""/>
        <dsp:cNvSpPr/>
      </dsp:nvSpPr>
      <dsp:spPr>
        <a:xfrm>
          <a:off x="228037" y="285583"/>
          <a:ext cx="2232870" cy="1570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692634-2C8B-4236-8D89-3BDB2977A3BF}">
      <dsp:nvSpPr>
        <dsp:cNvPr id="0" name=""/>
        <dsp:cNvSpPr/>
      </dsp:nvSpPr>
      <dsp:spPr>
        <a:xfrm rot="10800000">
          <a:off x="228037" y="2141876"/>
          <a:ext cx="2232870" cy="261784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 smtClean="0"/>
            <a:t>Escherichia coli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Medio EMB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Colonias  verde metálico.</a:t>
          </a:r>
          <a:endParaRPr lang="es-EC" sz="1200" kern="1200" dirty="0"/>
        </a:p>
      </dsp:txBody>
      <dsp:txXfrm rot="10800000">
        <a:off x="296705" y="2141876"/>
        <a:ext cx="2095534" cy="2549180"/>
      </dsp:txXfrm>
    </dsp:sp>
    <dsp:sp modelId="{E0DE16D2-B6DB-439F-873E-DDF01A36E029}">
      <dsp:nvSpPr>
        <dsp:cNvPr id="0" name=""/>
        <dsp:cNvSpPr/>
      </dsp:nvSpPr>
      <dsp:spPr>
        <a:xfrm>
          <a:off x="2684195" y="285583"/>
          <a:ext cx="2232870" cy="1570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40DCD9-C1EF-4EF9-9904-01B25F3FFA0F}">
      <dsp:nvSpPr>
        <dsp:cNvPr id="0" name=""/>
        <dsp:cNvSpPr/>
      </dsp:nvSpPr>
      <dsp:spPr>
        <a:xfrm rot="10800000">
          <a:off x="2684195" y="2141876"/>
          <a:ext cx="2232870" cy="261784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 smtClean="0"/>
            <a:t>Salmonella sp.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Medio SS y Hektoen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Colonias H</a:t>
          </a:r>
          <a:r>
            <a:rPr lang="es-EC" sz="1200" kern="1200" baseline="-25000" dirty="0" smtClean="0"/>
            <a:t>2</a:t>
          </a:r>
          <a:r>
            <a:rPr lang="es-EC" sz="1200" kern="1200" dirty="0" smtClean="0"/>
            <a:t>S positivo, lactosa negativo.</a:t>
          </a:r>
          <a:endParaRPr lang="es-EC" sz="1200" kern="1200" dirty="0"/>
        </a:p>
      </dsp:txBody>
      <dsp:txXfrm rot="10800000">
        <a:off x="2752863" y="2141876"/>
        <a:ext cx="2095534" cy="2549180"/>
      </dsp:txXfrm>
    </dsp:sp>
    <dsp:sp modelId="{4B2622D8-B50C-4663-A7DD-DD43D55A2BE5}">
      <dsp:nvSpPr>
        <dsp:cNvPr id="0" name=""/>
        <dsp:cNvSpPr/>
      </dsp:nvSpPr>
      <dsp:spPr>
        <a:xfrm>
          <a:off x="5140353" y="285583"/>
          <a:ext cx="2232870" cy="1570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15B105-E8D2-4B26-B0A9-76C4A8737542}">
      <dsp:nvSpPr>
        <dsp:cNvPr id="0" name=""/>
        <dsp:cNvSpPr/>
      </dsp:nvSpPr>
      <dsp:spPr>
        <a:xfrm rot="10800000">
          <a:off x="5140353" y="2141876"/>
          <a:ext cx="2232870" cy="261784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 smtClean="0"/>
            <a:t>Shigella sp.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Medio XLD, MacConkey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Colonias H</a:t>
          </a:r>
          <a:r>
            <a:rPr lang="es-EC" sz="1200" kern="1200" baseline="-25000" dirty="0" smtClean="0"/>
            <a:t>2</a:t>
          </a:r>
          <a:r>
            <a:rPr lang="es-EC" sz="1200" kern="1200" dirty="0" smtClean="0"/>
            <a:t>S negativo, lactosa negativo.</a:t>
          </a:r>
          <a:endParaRPr lang="es-EC" sz="1200" kern="1200" dirty="0"/>
        </a:p>
      </dsp:txBody>
      <dsp:txXfrm rot="10800000">
        <a:off x="5209021" y="2141876"/>
        <a:ext cx="2095534" cy="2549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64708-792D-4229-8044-FCD9FDE76DDD}">
      <dsp:nvSpPr>
        <dsp:cNvPr id="0" name=""/>
        <dsp:cNvSpPr/>
      </dsp:nvSpPr>
      <dsp:spPr>
        <a:xfrm>
          <a:off x="7962" y="0"/>
          <a:ext cx="1911775" cy="1224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abonos orgánicos son fertilizantes naturales para el mejoramiento del suelo</a:t>
          </a:r>
          <a:endParaRPr lang="es-EC" sz="1600" kern="1200" dirty="0"/>
        </a:p>
      </dsp:txBody>
      <dsp:txXfrm>
        <a:off x="43816" y="35854"/>
        <a:ext cx="1840067" cy="1152428"/>
      </dsp:txXfrm>
    </dsp:sp>
    <dsp:sp modelId="{E09C6E14-3599-4BDC-811E-241AAFB172FA}">
      <dsp:nvSpPr>
        <dsp:cNvPr id="0" name=""/>
        <dsp:cNvSpPr/>
      </dsp:nvSpPr>
      <dsp:spPr>
        <a:xfrm>
          <a:off x="1929297" y="600214"/>
          <a:ext cx="20264" cy="237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1929297" y="604955"/>
        <a:ext cx="14185" cy="14224"/>
      </dsp:txXfrm>
    </dsp:sp>
    <dsp:sp modelId="{56856C94-6F79-46B2-8731-7C2D9765732C}">
      <dsp:nvSpPr>
        <dsp:cNvPr id="0" name=""/>
        <dsp:cNvSpPr/>
      </dsp:nvSpPr>
      <dsp:spPr>
        <a:xfrm>
          <a:off x="1957974" y="0"/>
          <a:ext cx="1911775" cy="1224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Que resultan de la transformación de la materia orgánica e inorgánica, </a:t>
          </a:r>
          <a:endParaRPr lang="es-EC" sz="1600" kern="1200" dirty="0"/>
        </a:p>
      </dsp:txBody>
      <dsp:txXfrm>
        <a:off x="1993828" y="35854"/>
        <a:ext cx="1840067" cy="1152428"/>
      </dsp:txXfrm>
    </dsp:sp>
    <dsp:sp modelId="{9225BE97-4E7A-4F59-9415-B9DDD6F268EE}">
      <dsp:nvSpPr>
        <dsp:cNvPr id="0" name=""/>
        <dsp:cNvSpPr/>
      </dsp:nvSpPr>
      <dsp:spPr>
        <a:xfrm>
          <a:off x="3879308" y="600214"/>
          <a:ext cx="20264" cy="237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</dsp:txBody>
      <dsp:txXfrm>
        <a:off x="3879308" y="604955"/>
        <a:ext cx="14185" cy="14224"/>
      </dsp:txXfrm>
    </dsp:sp>
    <dsp:sp modelId="{BB5DC5AA-C306-4738-AF5A-232178D41407}">
      <dsp:nvSpPr>
        <dsp:cNvPr id="0" name=""/>
        <dsp:cNvSpPr/>
      </dsp:nvSpPr>
      <dsp:spPr>
        <a:xfrm>
          <a:off x="3907985" y="0"/>
          <a:ext cx="1911775" cy="1224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Que proporciona diversos tipos de nutrientes necesarios para el crecimiento de las plantas</a:t>
          </a:r>
          <a:endParaRPr lang="es-EC" sz="1600" kern="1200" dirty="0"/>
        </a:p>
      </dsp:txBody>
      <dsp:txXfrm>
        <a:off x="3943839" y="35854"/>
        <a:ext cx="1840067" cy="1152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4C4B-813C-4BB3-8E8B-090A556BE0EC}">
      <dsp:nvSpPr>
        <dsp:cNvPr id="0" name=""/>
        <dsp:cNvSpPr/>
      </dsp:nvSpPr>
      <dsp:spPr>
        <a:xfrm>
          <a:off x="3766190" y="1420852"/>
          <a:ext cx="175842" cy="3036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214"/>
              </a:lnTo>
              <a:lnTo>
                <a:pt x="175842" y="3036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0EA59-2C0F-4BB7-BDB0-F29715ECD6EF}">
      <dsp:nvSpPr>
        <dsp:cNvPr id="0" name=""/>
        <dsp:cNvSpPr/>
      </dsp:nvSpPr>
      <dsp:spPr>
        <a:xfrm>
          <a:off x="3766190" y="1420852"/>
          <a:ext cx="175842" cy="220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893"/>
              </a:lnTo>
              <a:lnTo>
                <a:pt x="175842" y="22038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F1131-C018-473B-AFEE-763E27A576F9}">
      <dsp:nvSpPr>
        <dsp:cNvPr id="0" name=""/>
        <dsp:cNvSpPr/>
      </dsp:nvSpPr>
      <dsp:spPr>
        <a:xfrm>
          <a:off x="3766190" y="1420852"/>
          <a:ext cx="175842" cy="1371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71"/>
              </a:lnTo>
              <a:lnTo>
                <a:pt x="175842" y="13715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45652-DB8B-45E4-BAC9-275A97061F1A}">
      <dsp:nvSpPr>
        <dsp:cNvPr id="0" name=""/>
        <dsp:cNvSpPr/>
      </dsp:nvSpPr>
      <dsp:spPr>
        <a:xfrm>
          <a:off x="3766190" y="1420852"/>
          <a:ext cx="175842" cy="53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50"/>
              </a:lnTo>
              <a:lnTo>
                <a:pt x="175842" y="5392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7DE2E-A6B3-49E1-9ED3-5480E3D8CB1B}">
      <dsp:nvSpPr>
        <dsp:cNvPr id="0" name=""/>
        <dsp:cNvSpPr/>
      </dsp:nvSpPr>
      <dsp:spPr>
        <a:xfrm>
          <a:off x="3525872" y="588531"/>
          <a:ext cx="709231" cy="246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89"/>
              </a:lnTo>
              <a:lnTo>
                <a:pt x="709231" y="123089"/>
              </a:lnTo>
              <a:lnTo>
                <a:pt x="709231" y="2461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77CBE-6A4D-46E2-8990-D42F2D91F468}">
      <dsp:nvSpPr>
        <dsp:cNvPr id="0" name=""/>
        <dsp:cNvSpPr/>
      </dsp:nvSpPr>
      <dsp:spPr>
        <a:xfrm>
          <a:off x="2347727" y="1420852"/>
          <a:ext cx="175842" cy="220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893"/>
              </a:lnTo>
              <a:lnTo>
                <a:pt x="175842" y="22038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DCE3E-BFF5-4A82-BFC6-FA100956DB9A}">
      <dsp:nvSpPr>
        <dsp:cNvPr id="0" name=""/>
        <dsp:cNvSpPr/>
      </dsp:nvSpPr>
      <dsp:spPr>
        <a:xfrm>
          <a:off x="2347727" y="1420852"/>
          <a:ext cx="175842" cy="1371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71"/>
              </a:lnTo>
              <a:lnTo>
                <a:pt x="175842" y="13715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40175-069B-4E1E-8885-F199567E39B9}">
      <dsp:nvSpPr>
        <dsp:cNvPr id="0" name=""/>
        <dsp:cNvSpPr/>
      </dsp:nvSpPr>
      <dsp:spPr>
        <a:xfrm>
          <a:off x="2347727" y="1420852"/>
          <a:ext cx="175842" cy="53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50"/>
              </a:lnTo>
              <a:lnTo>
                <a:pt x="175842" y="5392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FFEE8-892C-4B79-9260-96F5980E4341}">
      <dsp:nvSpPr>
        <dsp:cNvPr id="0" name=""/>
        <dsp:cNvSpPr/>
      </dsp:nvSpPr>
      <dsp:spPr>
        <a:xfrm>
          <a:off x="2816641" y="588531"/>
          <a:ext cx="709231" cy="246179"/>
        </a:xfrm>
        <a:custGeom>
          <a:avLst/>
          <a:gdLst/>
          <a:ahLst/>
          <a:cxnLst/>
          <a:rect l="0" t="0" r="0" b="0"/>
          <a:pathLst>
            <a:path>
              <a:moveTo>
                <a:pt x="709231" y="0"/>
              </a:moveTo>
              <a:lnTo>
                <a:pt x="709231" y="123089"/>
              </a:lnTo>
              <a:lnTo>
                <a:pt x="0" y="123089"/>
              </a:lnTo>
              <a:lnTo>
                <a:pt x="0" y="2461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78077-6896-49F6-946D-B1282EE51C20}">
      <dsp:nvSpPr>
        <dsp:cNvPr id="0" name=""/>
        <dsp:cNvSpPr/>
      </dsp:nvSpPr>
      <dsp:spPr>
        <a:xfrm>
          <a:off x="2771279" y="2389"/>
          <a:ext cx="1509186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Tipos de abonos orgánicos</a:t>
          </a:r>
          <a:endParaRPr lang="es-EC" sz="1400" kern="1200" dirty="0"/>
        </a:p>
      </dsp:txBody>
      <dsp:txXfrm>
        <a:off x="2771279" y="2389"/>
        <a:ext cx="1509186" cy="586141"/>
      </dsp:txXfrm>
    </dsp:sp>
    <dsp:sp modelId="{8EBA05E5-ABAF-4122-ACFA-81A444FA9CA1}">
      <dsp:nvSpPr>
        <dsp:cNvPr id="0" name=""/>
        <dsp:cNvSpPr/>
      </dsp:nvSpPr>
      <dsp:spPr>
        <a:xfrm>
          <a:off x="2230499" y="834711"/>
          <a:ext cx="1172283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Sólidos</a:t>
          </a:r>
          <a:endParaRPr lang="es-EC" sz="1400" kern="1200" dirty="0"/>
        </a:p>
      </dsp:txBody>
      <dsp:txXfrm>
        <a:off x="2230499" y="834711"/>
        <a:ext cx="1172283" cy="586141"/>
      </dsp:txXfrm>
    </dsp:sp>
    <dsp:sp modelId="{FB3A3423-CC90-4EBE-BBB3-74762AC09694}">
      <dsp:nvSpPr>
        <dsp:cNvPr id="0" name=""/>
        <dsp:cNvSpPr/>
      </dsp:nvSpPr>
      <dsp:spPr>
        <a:xfrm>
          <a:off x="2523570" y="1667032"/>
          <a:ext cx="1172283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Compost</a:t>
          </a:r>
          <a:endParaRPr lang="es-EC" sz="1400" kern="1200" dirty="0"/>
        </a:p>
      </dsp:txBody>
      <dsp:txXfrm>
        <a:off x="2523570" y="1667032"/>
        <a:ext cx="1172283" cy="586141"/>
      </dsp:txXfrm>
    </dsp:sp>
    <dsp:sp modelId="{2A507868-C3EF-4DF9-911E-884DBBA56E2B}">
      <dsp:nvSpPr>
        <dsp:cNvPr id="0" name=""/>
        <dsp:cNvSpPr/>
      </dsp:nvSpPr>
      <dsp:spPr>
        <a:xfrm>
          <a:off x="2523570" y="2499353"/>
          <a:ext cx="1172283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Vermicompost</a:t>
          </a:r>
          <a:endParaRPr lang="es-EC" sz="1400" kern="1200" dirty="0"/>
        </a:p>
      </dsp:txBody>
      <dsp:txXfrm>
        <a:off x="2523570" y="2499353"/>
        <a:ext cx="1172283" cy="586141"/>
      </dsp:txXfrm>
    </dsp:sp>
    <dsp:sp modelId="{764CFC0C-DB12-4359-AE32-9E1A52BB1C73}">
      <dsp:nvSpPr>
        <dsp:cNvPr id="0" name=""/>
        <dsp:cNvSpPr/>
      </dsp:nvSpPr>
      <dsp:spPr>
        <a:xfrm>
          <a:off x="2523570" y="3331675"/>
          <a:ext cx="1172283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Bocashi</a:t>
          </a:r>
          <a:endParaRPr lang="es-EC" sz="1400" kern="1200" dirty="0"/>
        </a:p>
      </dsp:txBody>
      <dsp:txXfrm>
        <a:off x="2523570" y="3331675"/>
        <a:ext cx="1172283" cy="586141"/>
      </dsp:txXfrm>
    </dsp:sp>
    <dsp:sp modelId="{B374317F-6772-4A64-A735-33CD00109CD6}">
      <dsp:nvSpPr>
        <dsp:cNvPr id="0" name=""/>
        <dsp:cNvSpPr/>
      </dsp:nvSpPr>
      <dsp:spPr>
        <a:xfrm>
          <a:off x="3648962" y="834711"/>
          <a:ext cx="1172283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Líquidos</a:t>
          </a:r>
          <a:endParaRPr lang="es-EC" sz="1400" kern="1200" dirty="0"/>
        </a:p>
      </dsp:txBody>
      <dsp:txXfrm>
        <a:off x="3648962" y="834711"/>
        <a:ext cx="1172283" cy="586141"/>
      </dsp:txXfrm>
    </dsp:sp>
    <dsp:sp modelId="{01DE697D-8B82-4E64-8E9E-0479B91E3D37}">
      <dsp:nvSpPr>
        <dsp:cNvPr id="0" name=""/>
        <dsp:cNvSpPr/>
      </dsp:nvSpPr>
      <dsp:spPr>
        <a:xfrm>
          <a:off x="3942033" y="1667032"/>
          <a:ext cx="1172283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Té de compost</a:t>
          </a:r>
          <a:endParaRPr lang="es-EC" sz="1400" kern="1200" dirty="0"/>
        </a:p>
      </dsp:txBody>
      <dsp:txXfrm>
        <a:off x="3942033" y="1667032"/>
        <a:ext cx="1172283" cy="586141"/>
      </dsp:txXfrm>
    </dsp:sp>
    <dsp:sp modelId="{D955F3F8-0E8E-4D0A-89BB-FD488B77FDF7}">
      <dsp:nvSpPr>
        <dsp:cNvPr id="0" name=""/>
        <dsp:cNvSpPr/>
      </dsp:nvSpPr>
      <dsp:spPr>
        <a:xfrm>
          <a:off x="3942033" y="2499353"/>
          <a:ext cx="1172283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Té de estiércol</a:t>
          </a:r>
          <a:endParaRPr lang="es-EC" sz="1400" kern="1200" dirty="0"/>
        </a:p>
      </dsp:txBody>
      <dsp:txXfrm>
        <a:off x="3942033" y="2499353"/>
        <a:ext cx="1172283" cy="586141"/>
      </dsp:txXfrm>
    </dsp:sp>
    <dsp:sp modelId="{C42CA436-446E-4BDF-A50F-4D311B65EC87}">
      <dsp:nvSpPr>
        <dsp:cNvPr id="0" name=""/>
        <dsp:cNvSpPr/>
      </dsp:nvSpPr>
      <dsp:spPr>
        <a:xfrm>
          <a:off x="3942033" y="3331675"/>
          <a:ext cx="1172283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Biofermento</a:t>
          </a:r>
          <a:endParaRPr lang="es-EC" sz="1400" kern="1200" dirty="0"/>
        </a:p>
      </dsp:txBody>
      <dsp:txXfrm>
        <a:off x="3942033" y="3331675"/>
        <a:ext cx="1172283" cy="586141"/>
      </dsp:txXfrm>
    </dsp:sp>
    <dsp:sp modelId="{F3BB81C0-2FF2-4FF0-8552-515BA5779940}">
      <dsp:nvSpPr>
        <dsp:cNvPr id="0" name=""/>
        <dsp:cNvSpPr/>
      </dsp:nvSpPr>
      <dsp:spPr>
        <a:xfrm>
          <a:off x="3942033" y="4163996"/>
          <a:ext cx="1172283" cy="586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Efluentes</a:t>
          </a:r>
          <a:endParaRPr lang="es-EC" sz="1400" kern="1200" dirty="0"/>
        </a:p>
      </dsp:txBody>
      <dsp:txXfrm>
        <a:off x="3942033" y="4163996"/>
        <a:ext cx="1172283" cy="586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36B88-AEEB-47AA-BF3A-9E7E31A1464A}">
      <dsp:nvSpPr>
        <dsp:cNvPr id="0" name=""/>
        <dsp:cNvSpPr/>
      </dsp:nvSpPr>
      <dsp:spPr>
        <a:xfrm>
          <a:off x="1577624" y="189399"/>
          <a:ext cx="1908975" cy="9544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</a:rPr>
            <a:t>Aporte de nutrientes a los suelos, mejorando la producción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1605580" y="217355"/>
        <a:ext cx="1853063" cy="898575"/>
      </dsp:txXfrm>
    </dsp:sp>
    <dsp:sp modelId="{03383A73-B898-496A-9798-F77AC2F686C9}">
      <dsp:nvSpPr>
        <dsp:cNvPr id="0" name=""/>
        <dsp:cNvSpPr/>
      </dsp:nvSpPr>
      <dsp:spPr>
        <a:xfrm rot="3600000">
          <a:off x="2822728" y="1864964"/>
          <a:ext cx="995344" cy="33407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>
        <a:off x="2922949" y="1931778"/>
        <a:ext cx="794902" cy="200442"/>
      </dsp:txXfrm>
    </dsp:sp>
    <dsp:sp modelId="{CFC826A0-1DA5-400D-A505-DC4D6BA3158D}">
      <dsp:nvSpPr>
        <dsp:cNvPr id="0" name=""/>
        <dsp:cNvSpPr/>
      </dsp:nvSpPr>
      <dsp:spPr>
        <a:xfrm>
          <a:off x="3154202" y="2920112"/>
          <a:ext cx="1908975" cy="9544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</a:rPr>
            <a:t>Reducción del volumen de los residuos sólidos.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182158" y="2948068"/>
        <a:ext cx="1853063" cy="898575"/>
      </dsp:txXfrm>
    </dsp:sp>
    <dsp:sp modelId="{B4D0C45C-9116-45EA-84FA-9E89CD8803EE}">
      <dsp:nvSpPr>
        <dsp:cNvPr id="0" name=""/>
        <dsp:cNvSpPr/>
      </dsp:nvSpPr>
      <dsp:spPr>
        <a:xfrm rot="10800000">
          <a:off x="2034439" y="3230321"/>
          <a:ext cx="995344" cy="33407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 rot="10800000">
        <a:off x="2134660" y="3297135"/>
        <a:ext cx="794902" cy="200442"/>
      </dsp:txXfrm>
    </dsp:sp>
    <dsp:sp modelId="{1E25A76E-3426-4B31-9115-DC23CB2316B7}">
      <dsp:nvSpPr>
        <dsp:cNvPr id="0" name=""/>
        <dsp:cNvSpPr/>
      </dsp:nvSpPr>
      <dsp:spPr>
        <a:xfrm>
          <a:off x="1046" y="2920112"/>
          <a:ext cx="1908975" cy="9544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Arial" panose="020B0604020202020204" pitchFamily="34" charset="0"/>
            </a:rPr>
            <a:t>Reutilización de los residuos sólidos orgánicos.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9002" y="2948068"/>
        <a:ext cx="1853063" cy="898575"/>
      </dsp:txXfrm>
    </dsp:sp>
    <dsp:sp modelId="{6CC73CD5-C253-4D58-844A-55F619DBD385}">
      <dsp:nvSpPr>
        <dsp:cNvPr id="0" name=""/>
        <dsp:cNvSpPr/>
      </dsp:nvSpPr>
      <dsp:spPr>
        <a:xfrm rot="18000000">
          <a:off x="1246150" y="1864964"/>
          <a:ext cx="995344" cy="33407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>
        <a:off x="1346371" y="1931778"/>
        <a:ext cx="794902" cy="200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12DE-9C31-41A3-BB27-E8AC72850833}">
      <dsp:nvSpPr>
        <dsp:cNvPr id="0" name=""/>
        <dsp:cNvSpPr/>
      </dsp:nvSpPr>
      <dsp:spPr>
        <a:xfrm rot="10800000">
          <a:off x="0" y="23548"/>
          <a:ext cx="6355622" cy="572806"/>
        </a:xfrm>
        <a:prstGeom prst="trapezoid">
          <a:avLst>
            <a:gd name="adj" fmla="val 70843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Programa Nacional para la Gestión Integral de Desechos Sólidos – PNGIDS</a:t>
          </a:r>
          <a:endParaRPr lang="es-EC" sz="1600" kern="1200" dirty="0"/>
        </a:p>
      </dsp:txBody>
      <dsp:txXfrm rot="-10800000">
        <a:off x="1112233" y="23548"/>
        <a:ext cx="4131154" cy="572806"/>
      </dsp:txXfrm>
    </dsp:sp>
    <dsp:sp modelId="{E0E8B1DD-8495-4D39-8BB6-56FB58282AAF}">
      <dsp:nvSpPr>
        <dsp:cNvPr id="0" name=""/>
        <dsp:cNvSpPr/>
      </dsp:nvSpPr>
      <dsp:spPr>
        <a:xfrm rot="10800000">
          <a:off x="350353" y="572806"/>
          <a:ext cx="5654915" cy="572806"/>
        </a:xfrm>
        <a:prstGeom prst="trapezoid">
          <a:avLst>
            <a:gd name="adj" fmla="val 70843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Normar los procesos de producción y calidad de los abonos orgánicos</a:t>
          </a:r>
          <a:endParaRPr lang="es-EC" sz="1600" kern="1200" dirty="0"/>
        </a:p>
      </dsp:txBody>
      <dsp:txXfrm rot="-10800000">
        <a:off x="1339963" y="572806"/>
        <a:ext cx="3675694" cy="572806"/>
      </dsp:txXfrm>
    </dsp:sp>
    <dsp:sp modelId="{9AA3BDDC-B5CB-46F4-B108-D3D47ABD18D3}">
      <dsp:nvSpPr>
        <dsp:cNvPr id="0" name=""/>
        <dsp:cNvSpPr/>
      </dsp:nvSpPr>
      <dsp:spPr>
        <a:xfrm rot="10800000">
          <a:off x="811587" y="1145612"/>
          <a:ext cx="4732447" cy="572806"/>
        </a:xfrm>
        <a:prstGeom prst="trapezoid">
          <a:avLst>
            <a:gd name="adj" fmla="val 70843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53 de los 221 GAD’s están produciendo abonos orgánicos</a:t>
          </a:r>
          <a:endParaRPr lang="es-EC" sz="1600" kern="1200" dirty="0"/>
        </a:p>
      </dsp:txBody>
      <dsp:txXfrm rot="-10800000">
        <a:off x="1639765" y="1145612"/>
        <a:ext cx="3076090" cy="572806"/>
      </dsp:txXfrm>
    </dsp:sp>
    <dsp:sp modelId="{EA1BE54E-0D28-4EF4-9433-C95B05A0EFEE}">
      <dsp:nvSpPr>
        <dsp:cNvPr id="0" name=""/>
        <dsp:cNvSpPr/>
      </dsp:nvSpPr>
      <dsp:spPr>
        <a:xfrm rot="10800000">
          <a:off x="1217381" y="1718418"/>
          <a:ext cx="3920859" cy="572806"/>
        </a:xfrm>
        <a:prstGeom prst="trapezoid">
          <a:avLst>
            <a:gd name="adj" fmla="val 70843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Consumo propio en sus parques y comercialización</a:t>
          </a:r>
          <a:endParaRPr lang="es-EC" sz="1600" kern="1200" dirty="0"/>
        </a:p>
      </dsp:txBody>
      <dsp:txXfrm rot="-10800000">
        <a:off x="1903531" y="1718418"/>
        <a:ext cx="2548558" cy="572806"/>
      </dsp:txXfrm>
    </dsp:sp>
    <dsp:sp modelId="{9D9B55C7-6FF4-437F-BB29-F54E4ECABD09}">
      <dsp:nvSpPr>
        <dsp:cNvPr id="0" name=""/>
        <dsp:cNvSpPr/>
      </dsp:nvSpPr>
      <dsp:spPr>
        <a:xfrm rot="10800000">
          <a:off x="1623174" y="2291224"/>
          <a:ext cx="3109272" cy="572806"/>
        </a:xfrm>
        <a:prstGeom prst="trapezoid">
          <a:avLst>
            <a:gd name="adj" fmla="val 70843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existe regulación acerca de los procesos y calidad</a:t>
          </a:r>
          <a:endParaRPr lang="es-EC" sz="1600" kern="1200" dirty="0"/>
        </a:p>
      </dsp:txBody>
      <dsp:txXfrm rot="-10800000">
        <a:off x="2167297" y="2291224"/>
        <a:ext cx="2021027" cy="572806"/>
      </dsp:txXfrm>
    </dsp:sp>
    <dsp:sp modelId="{DC98C207-F085-4F4E-9A7D-5168C84EEDFB}">
      <dsp:nvSpPr>
        <dsp:cNvPr id="0" name=""/>
        <dsp:cNvSpPr/>
      </dsp:nvSpPr>
      <dsp:spPr>
        <a:xfrm rot="10800000">
          <a:off x="2028968" y="2864030"/>
          <a:ext cx="2297685" cy="572806"/>
        </a:xfrm>
        <a:prstGeom prst="trapezoid">
          <a:avLst>
            <a:gd name="adj" fmla="val 70843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Política Ambie. contaminación</a:t>
          </a:r>
          <a:endParaRPr lang="es-EC" sz="1600" kern="1200" dirty="0"/>
        </a:p>
      </dsp:txBody>
      <dsp:txXfrm rot="-10800000">
        <a:off x="2431063" y="2864030"/>
        <a:ext cx="1493495" cy="572806"/>
      </dsp:txXfrm>
    </dsp:sp>
    <dsp:sp modelId="{E902851C-C1EF-4A03-B280-4D44EFF92F76}">
      <dsp:nvSpPr>
        <dsp:cNvPr id="0" name=""/>
        <dsp:cNvSpPr/>
      </dsp:nvSpPr>
      <dsp:spPr>
        <a:xfrm rot="10800000">
          <a:off x="2440988" y="3436836"/>
          <a:ext cx="1489159" cy="1048865"/>
        </a:xfrm>
        <a:prstGeom prst="trapezoid">
          <a:avLst>
            <a:gd name="adj" fmla="val 70843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Prevención</a:t>
          </a:r>
          <a:endParaRPr lang="es-EC" sz="1600" kern="1200" dirty="0"/>
        </a:p>
      </dsp:txBody>
      <dsp:txXfrm rot="-10800000">
        <a:off x="2440988" y="3436836"/>
        <a:ext cx="1489159" cy="10488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2A080-12B4-4E78-BC36-5066F35E5C62}">
      <dsp:nvSpPr>
        <dsp:cNvPr id="0" name=""/>
        <dsp:cNvSpPr/>
      </dsp:nvSpPr>
      <dsp:spPr>
        <a:xfrm>
          <a:off x="5357" y="995631"/>
          <a:ext cx="1601390" cy="2072737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i="1" kern="1200" dirty="0" smtClean="0">
              <a:solidFill>
                <a:schemeClr val="tx1"/>
              </a:solidFill>
            </a:rPr>
            <a:t>Salmonella, Shigella y E. Coli </a:t>
          </a:r>
          <a:r>
            <a:rPr lang="es-EC" sz="1300" kern="1200" dirty="0" smtClean="0">
              <a:solidFill>
                <a:schemeClr val="tx1"/>
              </a:solidFill>
            </a:rPr>
            <a:t>puede estar presentes en la materia prima, en el agua de consumo y en el agua de riego.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52260" y="1042534"/>
        <a:ext cx="1507584" cy="1978931"/>
      </dsp:txXfrm>
    </dsp:sp>
    <dsp:sp modelId="{25C01683-2CA7-4B50-8D34-5A5E259F37CC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1766887" y="1912856"/>
        <a:ext cx="237646" cy="238286"/>
      </dsp:txXfrm>
    </dsp:sp>
    <dsp:sp modelId="{4600E363-F0F5-4E4E-A5E0-4B4D41206602}">
      <dsp:nvSpPr>
        <dsp:cNvPr id="0" name=""/>
        <dsp:cNvSpPr/>
      </dsp:nvSpPr>
      <dsp:spPr>
        <a:xfrm>
          <a:off x="2247304" y="995631"/>
          <a:ext cx="1601390" cy="2072737"/>
        </a:xfrm>
        <a:prstGeom prst="roundRect">
          <a:avLst>
            <a:gd name="adj" fmla="val 10000"/>
          </a:avLst>
        </a:prstGeom>
        <a:solidFill>
          <a:srgbClr val="FFCC66"/>
        </a:solidFill>
        <a:ln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Hay contaminación hortalizas y verduras, cuando los sembríos son irrigadas con aguas contaminadas o por la fertilización del suelo con abonos naturales contaminados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2294207" y="1042534"/>
        <a:ext cx="1507584" cy="1978931"/>
      </dsp:txXfrm>
    </dsp:sp>
    <dsp:sp modelId="{C2A14C69-1E7D-4D24-8437-FAEFF90E16E2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4008834" y="1912856"/>
        <a:ext cx="237646" cy="238286"/>
      </dsp:txXfrm>
    </dsp:sp>
    <dsp:sp modelId="{3F6C1A2B-EFFC-4504-9D82-ECAE3DF8CCBB}">
      <dsp:nvSpPr>
        <dsp:cNvPr id="0" name=""/>
        <dsp:cNvSpPr/>
      </dsp:nvSpPr>
      <dsp:spPr>
        <a:xfrm>
          <a:off x="4489251" y="995631"/>
          <a:ext cx="1601390" cy="2072737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solidFill>
            <a:srgbClr val="99663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Efectos en la fisiología y salud del ser humano, debido al consumo de estos productos contaminados, causando enfermedades diarreicas o infecciones.</a:t>
          </a:r>
          <a:endParaRPr lang="es-EC" sz="1300" kern="1200" dirty="0"/>
        </a:p>
      </dsp:txBody>
      <dsp:txXfrm>
        <a:off x="4536154" y="1042534"/>
        <a:ext cx="1507584" cy="19789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10043-AA8B-4866-8D93-D63C952B5695}">
      <dsp:nvSpPr>
        <dsp:cNvPr id="0" name=""/>
        <dsp:cNvSpPr/>
      </dsp:nvSpPr>
      <dsp:spPr>
        <a:xfrm>
          <a:off x="0" y="2202147"/>
          <a:ext cx="2334594" cy="1167297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Normativa Ambiental EPA 503, Normativa Mexicana, Normativa Chilena, FAO.</a:t>
          </a:r>
          <a:endParaRPr lang="es-EC" sz="1500" kern="1200" dirty="0"/>
        </a:p>
      </dsp:txBody>
      <dsp:txXfrm>
        <a:off x="34189" y="2236336"/>
        <a:ext cx="2266216" cy="1098919"/>
      </dsp:txXfrm>
    </dsp:sp>
    <dsp:sp modelId="{FF3867CB-6F59-4611-A40B-058E27F417C6}">
      <dsp:nvSpPr>
        <dsp:cNvPr id="0" name=""/>
        <dsp:cNvSpPr/>
      </dsp:nvSpPr>
      <dsp:spPr>
        <a:xfrm rot="18375963">
          <a:off x="1987071" y="2080752"/>
          <a:ext cx="1701608" cy="38116"/>
        </a:xfrm>
        <a:custGeom>
          <a:avLst/>
          <a:gdLst/>
          <a:ahLst/>
          <a:cxnLst/>
          <a:rect l="0" t="0" r="0" b="0"/>
          <a:pathLst>
            <a:path>
              <a:moveTo>
                <a:pt x="0" y="19058"/>
              </a:moveTo>
              <a:lnTo>
                <a:pt x="1701608" y="19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/>
        </a:p>
      </dsp:txBody>
      <dsp:txXfrm>
        <a:off x="2795335" y="2057270"/>
        <a:ext cx="85080" cy="85080"/>
      </dsp:txXfrm>
    </dsp:sp>
    <dsp:sp modelId="{E3D6033E-C65C-4342-93CC-A5D67113D814}">
      <dsp:nvSpPr>
        <dsp:cNvPr id="0" name=""/>
        <dsp:cNvSpPr/>
      </dsp:nvSpPr>
      <dsp:spPr>
        <a:xfrm>
          <a:off x="3341156" y="830176"/>
          <a:ext cx="1476444" cy="1167297"/>
        </a:xfrm>
        <a:prstGeom prst="roundRect">
          <a:avLst>
            <a:gd name="adj" fmla="val 10000"/>
          </a:avLst>
        </a:prstGeom>
        <a:solidFill>
          <a:srgbClr val="CC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Parámetros Biológicos</a:t>
          </a:r>
          <a:endParaRPr lang="es-EC" sz="1500" kern="1200" dirty="0"/>
        </a:p>
      </dsp:txBody>
      <dsp:txXfrm>
        <a:off x="3375345" y="864365"/>
        <a:ext cx="1408066" cy="1098919"/>
      </dsp:txXfrm>
    </dsp:sp>
    <dsp:sp modelId="{49BD8BC1-225F-4746-98FE-8577BAE3B581}">
      <dsp:nvSpPr>
        <dsp:cNvPr id="0" name=""/>
        <dsp:cNvSpPr/>
      </dsp:nvSpPr>
      <dsp:spPr>
        <a:xfrm>
          <a:off x="4817601" y="1394766"/>
          <a:ext cx="933837" cy="38116"/>
        </a:xfrm>
        <a:custGeom>
          <a:avLst/>
          <a:gdLst/>
          <a:ahLst/>
          <a:cxnLst/>
          <a:rect l="0" t="0" r="0" b="0"/>
          <a:pathLst>
            <a:path>
              <a:moveTo>
                <a:pt x="0" y="19058"/>
              </a:moveTo>
              <a:lnTo>
                <a:pt x="933837" y="19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5261174" y="1390478"/>
        <a:ext cx="46691" cy="46691"/>
      </dsp:txXfrm>
    </dsp:sp>
    <dsp:sp modelId="{EC5C7266-96B8-41B6-92A7-49AC3045BFE8}">
      <dsp:nvSpPr>
        <dsp:cNvPr id="0" name=""/>
        <dsp:cNvSpPr/>
      </dsp:nvSpPr>
      <dsp:spPr>
        <a:xfrm>
          <a:off x="5751439" y="830176"/>
          <a:ext cx="2888804" cy="1167297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Presencia de </a:t>
          </a:r>
          <a:r>
            <a:rPr lang="en-US" sz="1500" i="1" kern="1200" dirty="0" smtClean="0"/>
            <a:t>Salmonella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Presencia de </a:t>
          </a:r>
          <a:r>
            <a:rPr lang="en-US" sz="1500" i="1" kern="1200" dirty="0" smtClean="0"/>
            <a:t>Shigella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Presencia de </a:t>
          </a:r>
          <a:r>
            <a:rPr lang="en-US" sz="1500" i="1" kern="1200" dirty="0" smtClean="0"/>
            <a:t>Escherichia Coli</a:t>
          </a:r>
          <a:endParaRPr lang="es-EC" sz="1500" i="1" kern="1200" dirty="0"/>
        </a:p>
      </dsp:txBody>
      <dsp:txXfrm>
        <a:off x="5785628" y="864365"/>
        <a:ext cx="2820426" cy="1098919"/>
      </dsp:txXfrm>
    </dsp:sp>
    <dsp:sp modelId="{173D0755-032D-492F-93D7-A32734767561}">
      <dsp:nvSpPr>
        <dsp:cNvPr id="0" name=""/>
        <dsp:cNvSpPr/>
      </dsp:nvSpPr>
      <dsp:spPr>
        <a:xfrm rot="21499006">
          <a:off x="2334377" y="2751948"/>
          <a:ext cx="1006996" cy="38116"/>
        </a:xfrm>
        <a:custGeom>
          <a:avLst/>
          <a:gdLst/>
          <a:ahLst/>
          <a:cxnLst/>
          <a:rect l="0" t="0" r="0" b="0"/>
          <a:pathLst>
            <a:path>
              <a:moveTo>
                <a:pt x="0" y="19058"/>
              </a:moveTo>
              <a:lnTo>
                <a:pt x="1006996" y="19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812701" y="2745831"/>
        <a:ext cx="50349" cy="50349"/>
      </dsp:txXfrm>
    </dsp:sp>
    <dsp:sp modelId="{CBDEB84A-B168-42B8-BE4F-9FECEC8A45F1}">
      <dsp:nvSpPr>
        <dsp:cNvPr id="0" name=""/>
        <dsp:cNvSpPr/>
      </dsp:nvSpPr>
      <dsp:spPr>
        <a:xfrm>
          <a:off x="3341156" y="2172568"/>
          <a:ext cx="1505790" cy="1167297"/>
        </a:xfrm>
        <a:prstGeom prst="roundRect">
          <a:avLst>
            <a:gd name="adj" fmla="val 10000"/>
          </a:avLst>
        </a:prstGeom>
        <a:solidFill>
          <a:srgbClr val="CC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Parámetros Fisicoquímicos</a:t>
          </a:r>
          <a:endParaRPr lang="es-EC" sz="1500" kern="1200" dirty="0"/>
        </a:p>
      </dsp:txBody>
      <dsp:txXfrm>
        <a:off x="3375345" y="2206757"/>
        <a:ext cx="1437412" cy="1098919"/>
      </dsp:txXfrm>
    </dsp:sp>
    <dsp:sp modelId="{1D50D927-90FF-4D50-9FD3-41F84E8A2A84}">
      <dsp:nvSpPr>
        <dsp:cNvPr id="0" name=""/>
        <dsp:cNvSpPr/>
      </dsp:nvSpPr>
      <dsp:spPr>
        <a:xfrm rot="309632">
          <a:off x="4845047" y="2779327"/>
          <a:ext cx="937638" cy="38116"/>
        </a:xfrm>
        <a:custGeom>
          <a:avLst/>
          <a:gdLst/>
          <a:ahLst/>
          <a:cxnLst/>
          <a:rect l="0" t="0" r="0" b="0"/>
          <a:pathLst>
            <a:path>
              <a:moveTo>
                <a:pt x="0" y="19058"/>
              </a:moveTo>
              <a:lnTo>
                <a:pt x="937638" y="19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5290425" y="2774944"/>
        <a:ext cx="46881" cy="46881"/>
      </dsp:txXfrm>
    </dsp:sp>
    <dsp:sp modelId="{8A41FA20-A0E0-49D2-9CB6-08DABB7C989E}">
      <dsp:nvSpPr>
        <dsp:cNvPr id="0" name=""/>
        <dsp:cNvSpPr/>
      </dsp:nvSpPr>
      <dsp:spPr>
        <a:xfrm>
          <a:off x="5780785" y="2256905"/>
          <a:ext cx="2828595" cy="1167297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pH, humedad, CIC,  Nitrógeno, macro y micro elementos, metales pesados</a:t>
          </a:r>
        </a:p>
      </dsp:txBody>
      <dsp:txXfrm>
        <a:off x="5814974" y="2291094"/>
        <a:ext cx="2760217" cy="1098919"/>
      </dsp:txXfrm>
    </dsp:sp>
    <dsp:sp modelId="{9BB997F1-884B-43DE-AC69-AED829C8103A}">
      <dsp:nvSpPr>
        <dsp:cNvPr id="0" name=""/>
        <dsp:cNvSpPr/>
      </dsp:nvSpPr>
      <dsp:spPr>
        <a:xfrm rot="3151310">
          <a:off x="2010735" y="3423144"/>
          <a:ext cx="1654280" cy="38116"/>
        </a:xfrm>
        <a:custGeom>
          <a:avLst/>
          <a:gdLst/>
          <a:ahLst/>
          <a:cxnLst/>
          <a:rect l="0" t="0" r="0" b="0"/>
          <a:pathLst>
            <a:path>
              <a:moveTo>
                <a:pt x="0" y="19058"/>
              </a:moveTo>
              <a:lnTo>
                <a:pt x="1654280" y="19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 dirty="0"/>
        </a:p>
      </dsp:txBody>
      <dsp:txXfrm>
        <a:off x="2796518" y="3400845"/>
        <a:ext cx="82714" cy="82714"/>
      </dsp:txXfrm>
    </dsp:sp>
    <dsp:sp modelId="{FAE222D8-1080-48BD-BE21-6EA16FD60142}">
      <dsp:nvSpPr>
        <dsp:cNvPr id="0" name=""/>
        <dsp:cNvSpPr/>
      </dsp:nvSpPr>
      <dsp:spPr>
        <a:xfrm>
          <a:off x="3341156" y="3514960"/>
          <a:ext cx="1505790" cy="1167297"/>
        </a:xfrm>
        <a:prstGeom prst="roundRect">
          <a:avLst>
            <a:gd name="adj" fmla="val 10000"/>
          </a:avLst>
        </a:prstGeom>
        <a:solidFill>
          <a:srgbClr val="CC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Parámetros de Fitotoxicidad</a:t>
          </a:r>
        </a:p>
      </dsp:txBody>
      <dsp:txXfrm>
        <a:off x="3375345" y="3549149"/>
        <a:ext cx="1437412" cy="1098919"/>
      </dsp:txXfrm>
    </dsp:sp>
    <dsp:sp modelId="{C1914C4F-0492-48FF-834E-639E9302737D}">
      <dsp:nvSpPr>
        <dsp:cNvPr id="0" name=""/>
        <dsp:cNvSpPr/>
      </dsp:nvSpPr>
      <dsp:spPr>
        <a:xfrm>
          <a:off x="4846947" y="4079550"/>
          <a:ext cx="933837" cy="38116"/>
        </a:xfrm>
        <a:custGeom>
          <a:avLst/>
          <a:gdLst/>
          <a:ahLst/>
          <a:cxnLst/>
          <a:rect l="0" t="0" r="0" b="0"/>
          <a:pathLst>
            <a:path>
              <a:moveTo>
                <a:pt x="0" y="19058"/>
              </a:moveTo>
              <a:lnTo>
                <a:pt x="933837" y="19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5290520" y="4075263"/>
        <a:ext cx="46691" cy="46691"/>
      </dsp:txXfrm>
    </dsp:sp>
    <dsp:sp modelId="{88904A31-16BB-4BDF-847F-29D2DC8505F1}">
      <dsp:nvSpPr>
        <dsp:cNvPr id="0" name=""/>
        <dsp:cNvSpPr/>
      </dsp:nvSpPr>
      <dsp:spPr>
        <a:xfrm>
          <a:off x="5780785" y="3514960"/>
          <a:ext cx="2828595" cy="1167297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Sustancias fitotóxicas (Indice de Germinación)</a:t>
          </a:r>
          <a:endParaRPr lang="es-EC" sz="1500" kern="1200" dirty="0"/>
        </a:p>
      </dsp:txBody>
      <dsp:txXfrm>
        <a:off x="5814974" y="3549149"/>
        <a:ext cx="2760217" cy="10989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95FB9-0301-482D-B408-D4E626E96356}">
      <dsp:nvSpPr>
        <dsp:cNvPr id="0" name=""/>
        <dsp:cNvSpPr/>
      </dsp:nvSpPr>
      <dsp:spPr>
        <a:xfrm rot="5400000">
          <a:off x="411114" y="1660273"/>
          <a:ext cx="1230685" cy="20478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29957C-1108-4618-8E21-3A114525D4DB}">
      <dsp:nvSpPr>
        <dsp:cNvPr id="0" name=""/>
        <dsp:cNvSpPr/>
      </dsp:nvSpPr>
      <dsp:spPr>
        <a:xfrm>
          <a:off x="205682" y="2272134"/>
          <a:ext cx="1848794" cy="16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Pre enriquecimiento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205682" y="2272134"/>
        <a:ext cx="1848794" cy="1620577"/>
      </dsp:txXfrm>
    </dsp:sp>
    <dsp:sp modelId="{F6C42E55-B9E3-4643-A163-FC8E192C0CF2}">
      <dsp:nvSpPr>
        <dsp:cNvPr id="0" name=""/>
        <dsp:cNvSpPr/>
      </dsp:nvSpPr>
      <dsp:spPr>
        <a:xfrm>
          <a:off x="1705647" y="1509509"/>
          <a:ext cx="348829" cy="348829"/>
        </a:xfrm>
        <a:prstGeom prst="triangle">
          <a:avLst>
            <a:gd name="adj" fmla="val 100000"/>
          </a:avLst>
        </a:prstGeom>
        <a:solidFill>
          <a:srgbClr val="FFFF99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11AD8C-432E-4130-8B6D-A9D48A8FD97F}">
      <dsp:nvSpPr>
        <dsp:cNvPr id="0" name=""/>
        <dsp:cNvSpPr/>
      </dsp:nvSpPr>
      <dsp:spPr>
        <a:xfrm rot="5400000">
          <a:off x="2674400" y="1100220"/>
          <a:ext cx="1230685" cy="20478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73E89B-63C1-43A9-A93D-B5A44DE0F683}">
      <dsp:nvSpPr>
        <dsp:cNvPr id="0" name=""/>
        <dsp:cNvSpPr/>
      </dsp:nvSpPr>
      <dsp:spPr>
        <a:xfrm>
          <a:off x="2468968" y="1712081"/>
          <a:ext cx="1848794" cy="16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Enriquecimiento</a:t>
          </a:r>
          <a:endParaRPr lang="es-EC" sz="1700" b="1" kern="1200" dirty="0"/>
        </a:p>
      </dsp:txBody>
      <dsp:txXfrm>
        <a:off x="2468968" y="1712081"/>
        <a:ext cx="1848794" cy="1620577"/>
      </dsp:txXfrm>
    </dsp:sp>
    <dsp:sp modelId="{DFB306A1-9EF0-40B8-9BE0-7EACEADB2449}">
      <dsp:nvSpPr>
        <dsp:cNvPr id="0" name=""/>
        <dsp:cNvSpPr/>
      </dsp:nvSpPr>
      <dsp:spPr>
        <a:xfrm>
          <a:off x="3968934" y="949457"/>
          <a:ext cx="348829" cy="348829"/>
        </a:xfrm>
        <a:prstGeom prst="triangle">
          <a:avLst>
            <a:gd name="adj" fmla="val 100000"/>
          </a:avLst>
        </a:prstGeom>
        <a:solidFill>
          <a:srgbClr val="FFCC66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52560C-934F-437E-B9EF-AA1CCF17DB32}">
      <dsp:nvSpPr>
        <dsp:cNvPr id="0" name=""/>
        <dsp:cNvSpPr/>
      </dsp:nvSpPr>
      <dsp:spPr>
        <a:xfrm rot="5400000">
          <a:off x="4937686" y="540168"/>
          <a:ext cx="1230685" cy="20478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DF3A5A-3E6F-4C92-B120-DEDA92E9ACF1}">
      <dsp:nvSpPr>
        <dsp:cNvPr id="0" name=""/>
        <dsp:cNvSpPr/>
      </dsp:nvSpPr>
      <dsp:spPr>
        <a:xfrm>
          <a:off x="4732254" y="1152029"/>
          <a:ext cx="1848794" cy="16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Aislamiento e identificación </a:t>
          </a:r>
          <a:endParaRPr lang="es-EC" sz="1700" b="1" kern="1200" dirty="0"/>
        </a:p>
      </dsp:txBody>
      <dsp:txXfrm>
        <a:off x="4732254" y="1152029"/>
        <a:ext cx="1848794" cy="1620577"/>
      </dsp:txXfrm>
    </dsp:sp>
    <dsp:sp modelId="{98E2A823-7E58-44AE-8766-60806AE2AB58}">
      <dsp:nvSpPr>
        <dsp:cNvPr id="0" name=""/>
        <dsp:cNvSpPr/>
      </dsp:nvSpPr>
      <dsp:spPr>
        <a:xfrm>
          <a:off x="6232220" y="389404"/>
          <a:ext cx="348829" cy="348829"/>
        </a:xfrm>
        <a:prstGeom prst="triangle">
          <a:avLst>
            <a:gd name="adj" fmla="val 100000"/>
          </a:avLst>
        </a:prstGeom>
        <a:solidFill>
          <a:srgbClr val="92D05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5E0087-8A0F-4C2F-A590-0B9F7BE59D13}">
      <dsp:nvSpPr>
        <dsp:cNvPr id="0" name=""/>
        <dsp:cNvSpPr/>
      </dsp:nvSpPr>
      <dsp:spPr>
        <a:xfrm rot="5400000">
          <a:off x="7200972" y="-19883"/>
          <a:ext cx="1230685" cy="204783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A0BB4D-98EC-4314-8946-EE8D68225A59}">
      <dsp:nvSpPr>
        <dsp:cNvPr id="0" name=""/>
        <dsp:cNvSpPr/>
      </dsp:nvSpPr>
      <dsp:spPr>
        <a:xfrm>
          <a:off x="6995540" y="591976"/>
          <a:ext cx="1848794" cy="162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Pruebas Bioquimicas</a:t>
          </a:r>
          <a:endParaRPr lang="es-EC" sz="1700" b="1" kern="1200" dirty="0"/>
        </a:p>
      </dsp:txBody>
      <dsp:txXfrm>
        <a:off x="6995540" y="591976"/>
        <a:ext cx="1848794" cy="16205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95FB9-0301-482D-B408-D4E626E96356}">
      <dsp:nvSpPr>
        <dsp:cNvPr id="0" name=""/>
        <dsp:cNvSpPr/>
      </dsp:nvSpPr>
      <dsp:spPr>
        <a:xfrm rot="5400000">
          <a:off x="943120" y="162399"/>
          <a:ext cx="1312415" cy="21838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29957C-1108-4618-8E21-3A114525D4DB}">
      <dsp:nvSpPr>
        <dsp:cNvPr id="0" name=""/>
        <dsp:cNvSpPr/>
      </dsp:nvSpPr>
      <dsp:spPr>
        <a:xfrm>
          <a:off x="724045" y="814894"/>
          <a:ext cx="1971573" cy="172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Prueba Confirmativa con </a:t>
          </a:r>
          <a:r>
            <a:rPr lang="es-EC" sz="1600" b="1" kern="1200" dirty="0" smtClean="0"/>
            <a:t>medio Petrifilm inoculado con muestra de abono.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724045" y="814894"/>
        <a:ext cx="1971573" cy="1728200"/>
      </dsp:txXfrm>
    </dsp:sp>
    <dsp:sp modelId="{F6C42E55-B9E3-4643-A163-FC8E192C0CF2}">
      <dsp:nvSpPr>
        <dsp:cNvPr id="0" name=""/>
        <dsp:cNvSpPr/>
      </dsp:nvSpPr>
      <dsp:spPr>
        <a:xfrm>
          <a:off x="2323624" y="1623"/>
          <a:ext cx="371995" cy="371995"/>
        </a:xfrm>
        <a:prstGeom prst="triangle">
          <a:avLst>
            <a:gd name="adj" fmla="val 100000"/>
          </a:avLst>
        </a:prstGeom>
        <a:solidFill>
          <a:srgbClr val="FFFF99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11AD8C-432E-4130-8B6D-A9D48A8FD97F}">
      <dsp:nvSpPr>
        <dsp:cNvPr id="0" name=""/>
        <dsp:cNvSpPr/>
      </dsp:nvSpPr>
      <dsp:spPr>
        <a:xfrm rot="5400000">
          <a:off x="3356711" y="-434846"/>
          <a:ext cx="1312415" cy="21838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73E89B-63C1-43A9-A93D-B5A44DE0F683}">
      <dsp:nvSpPr>
        <dsp:cNvPr id="0" name=""/>
        <dsp:cNvSpPr/>
      </dsp:nvSpPr>
      <dsp:spPr>
        <a:xfrm>
          <a:off x="3137637" y="217648"/>
          <a:ext cx="1971573" cy="172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Prueba Confirmativa con el método rápido API. inoculado con muestra de abono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/>
        </a:p>
      </dsp:txBody>
      <dsp:txXfrm>
        <a:off x="3137637" y="217648"/>
        <a:ext cx="1971573" cy="172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23CCE-CAE3-4F1E-9C0B-E5460634D640}" type="datetimeFigureOut">
              <a:rPr lang="es-EC" smtClean="0"/>
              <a:t>10/10/2018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C4F6-C08E-49A4-AF0E-9203D535B79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899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C4F6-C08E-49A4-AF0E-9203D535B792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400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C4F6-C08E-49A4-AF0E-9203D535B792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207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C4F6-C08E-49A4-AF0E-9203D535B792}" type="slidenum">
              <a:rPr lang="es-EC" smtClean="0"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72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87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11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A6910-7EF3-4425-AF57-7659EEA51378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16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10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5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32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5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982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24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4.gif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7.png"/><Relationship Id="rId4" Type="http://schemas.openxmlformats.org/officeDocument/2006/relationships/image" Target="../media/image35.jpe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jpeg"/><Relationship Id="rId7" Type="http://schemas.openxmlformats.org/officeDocument/2006/relationships/image" Target="../media/image7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9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7.pn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996789" y="973948"/>
            <a:ext cx="8172400" cy="4570113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s-EC" sz="28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UNIVERSIDAD DE LAS FUERZAS ARMADAS  "ESPE"</a:t>
            </a:r>
          </a:p>
          <a:p>
            <a:pPr lvl="0" algn="ctr"/>
            <a:endParaRPr lang="es-EC" sz="7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lvl="0" algn="ctr"/>
            <a:r>
              <a:rPr lang="es-EC" sz="24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MAESTRÍA EN SISTEMAS DE GESTIÓN AMBIENTAL</a:t>
            </a:r>
            <a:endParaRPr lang="es-EC" sz="20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/>
            </a:endParaRPr>
          </a:p>
          <a:p>
            <a:pPr lvl="0" algn="ctr"/>
            <a:endParaRPr lang="es-EC" sz="7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lvl="0" algn="ctr"/>
            <a:endParaRPr lang="es-EC" sz="2000" i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lvl="0" algn="ctr"/>
            <a:endParaRPr lang="es-EC" sz="2000" i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fisicoquímica e identificación microbiológica de 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Salmonella s</a:t>
            </a:r>
            <a:r>
              <a:rPr lang="es-EC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Shigella s</a:t>
            </a:r>
            <a:r>
              <a:rPr lang="es-EC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s-EC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Escherichia 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C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compostaje, producido por el Gobierno Autónomo Descentralizado (GAD) de  la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Ciudad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Cuenca.</a:t>
            </a:r>
            <a:endParaRPr lang="es-EC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es-EC" sz="20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lvl="0" algn="ctr"/>
            <a:r>
              <a:rPr lang="es-EC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Autor : Ing. Civil </a:t>
            </a:r>
            <a:r>
              <a:rPr lang="es-EC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 </a:t>
            </a:r>
            <a:r>
              <a:rPr lang="es-EC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T</a:t>
            </a:r>
            <a:r>
              <a:rPr lang="es-EC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utillo Larrea, </a:t>
            </a:r>
            <a:r>
              <a:rPr lang="en-US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Angel Gabriel</a:t>
            </a:r>
            <a:r>
              <a:rPr lang="es-EC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.</a:t>
            </a:r>
            <a:endParaRPr lang="es-EC" sz="20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lvl="0" algn="ctr"/>
            <a:r>
              <a:rPr lang="es-EC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Director: Izquierdo Romero, Andrés Ricardo </a:t>
            </a:r>
            <a:r>
              <a:rPr lang="es-EC" sz="2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PhD.</a:t>
            </a:r>
          </a:p>
          <a:p>
            <a:pPr lvl="0" algn="ctr"/>
            <a:endParaRPr lang="es-EC" sz="11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lvl="0" algn="ctr"/>
            <a:r>
              <a:rPr lang="es-EC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Octubre </a:t>
            </a:r>
            <a:r>
              <a:rPr lang="es-EC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– </a:t>
            </a:r>
            <a:r>
              <a:rPr lang="es-EC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2018. </a:t>
            </a:r>
            <a:endParaRPr lang="es-EC" sz="20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ctr"/>
            <a:endParaRPr lang="es-EC" sz="2000" i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ctr"/>
            <a:endParaRPr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228357" y="116632"/>
            <a:ext cx="3047499" cy="8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3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8169843" cy="4176464"/>
          </a:xfrm>
          <a:prstGeom prst="rect">
            <a:avLst/>
          </a:prstGeom>
        </p:spPr>
      </p:pic>
      <p:sp>
        <p:nvSpPr>
          <p:cNvPr id="38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PROBLEMAS </a:t>
            </a:r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BIOLÓGICOS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09388224"/>
              </p:ext>
            </p:extLst>
          </p:nvPr>
        </p:nvGraphicFramePr>
        <p:xfrm>
          <a:off x="971600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CuadroTexto 49"/>
          <p:cNvSpPr txBox="1"/>
          <p:nvPr/>
        </p:nvSpPr>
        <p:spPr>
          <a:xfrm>
            <a:off x="4653886" y="652870"/>
            <a:ext cx="4490113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Presencia </a:t>
            </a:r>
            <a:r>
              <a:rPr lang="es-EC" dirty="0">
                <a:solidFill>
                  <a:schemeClr val="tx1"/>
                </a:solidFill>
              </a:rPr>
              <a:t>de </a:t>
            </a:r>
            <a:r>
              <a:rPr lang="es-EC" dirty="0" smtClean="0">
                <a:solidFill>
                  <a:schemeClr val="tx1"/>
                </a:solidFill>
              </a:rPr>
              <a:t>microorganismos </a:t>
            </a:r>
            <a:r>
              <a:rPr lang="es-EC" dirty="0">
                <a:solidFill>
                  <a:schemeClr val="tx1"/>
                </a:solidFill>
              </a:rPr>
              <a:t>patógenos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6008156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PARAMETROS DE CALIDAD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32050058"/>
              </p:ext>
            </p:extLst>
          </p:nvPr>
        </p:nvGraphicFramePr>
        <p:xfrm>
          <a:off x="251520" y="652870"/>
          <a:ext cx="8712968" cy="551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F:\FOTOS TESIS\IMG_30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056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9" y="4075564"/>
            <a:ext cx="1989571" cy="20897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8772" y="5949280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67944" y="111648"/>
            <a:ext cx="5199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EC" b="1" dirty="0" smtClean="0"/>
              <a:t>Propiedades físicas </a:t>
            </a:r>
            <a:r>
              <a:rPr lang="es-EC" b="1" dirty="0"/>
              <a:t>del </a:t>
            </a:r>
            <a:r>
              <a:rPr lang="es-EC" b="1" dirty="0" smtClean="0"/>
              <a:t>compost</a:t>
            </a:r>
            <a:endParaRPr lang="es-EC" b="1" dirty="0"/>
          </a:p>
        </p:txBody>
      </p:sp>
      <p:pic>
        <p:nvPicPr>
          <p:cNvPr id="4098" name="Imagen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713855"/>
            <a:ext cx="3423903" cy="25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de flecha a la derecha"/>
          <p:cNvSpPr/>
          <p:nvPr/>
        </p:nvSpPr>
        <p:spPr>
          <a:xfrm>
            <a:off x="502559" y="697363"/>
            <a:ext cx="4476313" cy="2256050"/>
          </a:xfrm>
          <a:prstGeom prst="rightArrow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Llamada de flecha a la izquierda"/>
          <p:cNvSpPr/>
          <p:nvPr/>
        </p:nvSpPr>
        <p:spPr>
          <a:xfrm>
            <a:off x="3761998" y="3547131"/>
            <a:ext cx="5242017" cy="2326208"/>
          </a:xfrm>
          <a:prstGeom prst="leftArrowCallout">
            <a:avLst>
              <a:gd name="adj1" fmla="val 27346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525879" y="5793636"/>
            <a:ext cx="308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ANALISIS FISICOQUIMICO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52883" y="865709"/>
            <a:ext cx="227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TOMA DE MUESTRA</a:t>
            </a:r>
            <a:endParaRPr lang="es-EC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2544" y="802427"/>
            <a:ext cx="3029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Color café gris</a:t>
            </a:r>
            <a:endParaRPr lang="es-EC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C" dirty="0"/>
              <a:t>Olor </a:t>
            </a:r>
            <a:r>
              <a:rPr lang="es-EC" dirty="0" smtClean="0"/>
              <a:t>a tierra guardada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Textura fina</a:t>
            </a:r>
            <a:endParaRPr lang="es-EC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Humedad: 35-40%</a:t>
            </a:r>
            <a:endParaRPr lang="es-EC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/>
              <a:t>Temperatura: 34 `C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Madurez: 7 semanas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Presencia materiales: No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61793" y="3565015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dirty="0"/>
              <a:t>Muestreo del abono lote 15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Muestreo en zig zag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/>
              <a:t>Dividir</a:t>
            </a:r>
            <a:r>
              <a:rPr lang="en-US" dirty="0" smtClean="0"/>
              <a:t> la Biopila en 8 </a:t>
            </a:r>
            <a:r>
              <a:rPr lang="es-EC" dirty="0" smtClean="0"/>
              <a:t>partes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/>
              <a:t>Obtener muestra compuesta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C" dirty="0" smtClean="0"/>
              <a:t>Pesar 125 g por 8 repeticiones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Colocar en la nevera de mano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Con hielo mantener a 4</a:t>
            </a:r>
            <a:r>
              <a:rPr lang="es-EC" dirty="0"/>
              <a:t>`C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Llevar a laboratorio ESPE</a:t>
            </a:r>
            <a:endParaRPr lang="es-EC" dirty="0"/>
          </a:p>
        </p:txBody>
      </p:sp>
      <p:sp>
        <p:nvSpPr>
          <p:cNvPr id="13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TRABAJO DE CAMPO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557946"/>
            <a:ext cx="3441817" cy="21033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574" y="5981714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47702994"/>
              </p:ext>
            </p:extLst>
          </p:nvPr>
        </p:nvGraphicFramePr>
        <p:xfrm>
          <a:off x="202314" y="2305194"/>
          <a:ext cx="8846876" cy="4281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107504" y="631616"/>
            <a:ext cx="903649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Pruebas de Laboratorio para determinar la presencia o ausencia de </a:t>
            </a:r>
            <a:r>
              <a:rPr lang="es-EC" i="1" dirty="0"/>
              <a:t>Salmonella sp.,Shigella sp., y Escherichia coli</a:t>
            </a:r>
          </a:p>
        </p:txBody>
      </p:sp>
      <p:pic>
        <p:nvPicPr>
          <p:cNvPr id="13315" name="Picture 3" descr="F:\FOTOS TESIS\IMG_30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4" y="2593871"/>
            <a:ext cx="2095776" cy="17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FOTOS TESIS\IMG_31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59" y="1674812"/>
            <a:ext cx="2032529" cy="15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ANÁLISIS MICROBIOLÓGICO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29" y="1125166"/>
            <a:ext cx="2016261" cy="15557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34" y="2201474"/>
            <a:ext cx="2103883" cy="1564734"/>
          </a:xfrm>
          <a:prstGeom prst="rect">
            <a:avLst/>
          </a:prstGeom>
        </p:spPr>
      </p:pic>
      <p:sp>
        <p:nvSpPr>
          <p:cNvPr id="24" name="8 Rectángulo"/>
          <p:cNvSpPr/>
          <p:nvPr/>
        </p:nvSpPr>
        <p:spPr>
          <a:xfrm>
            <a:off x="517512" y="5121559"/>
            <a:ext cx="8143013" cy="830997"/>
          </a:xfrm>
          <a:prstGeom prst="rect">
            <a:avLst/>
          </a:pr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s-EC" sz="1600" dirty="0"/>
              <a:t>P</a:t>
            </a:r>
            <a:r>
              <a:rPr lang="es-EC" sz="1600" dirty="0" smtClean="0"/>
              <a:t>ara </a:t>
            </a:r>
            <a:r>
              <a:rPr lang="es-EC" sz="1600" dirty="0"/>
              <a:t>determinar la presencia de colonias bacterianas sospechosas aisladas, se utilizaron varios medios de cultivos, así tenemos: Acetato Diferencial, TFM, Fenilalanina, TSI, Sim Indol, MR, VP, XLD, MIO, Citrato de Simons, Arginina, Urea, etc.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1450" y="5952556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2391604"/>
              </p:ext>
            </p:extLst>
          </p:nvPr>
        </p:nvGraphicFramePr>
        <p:xfrm>
          <a:off x="1817440" y="2730333"/>
          <a:ext cx="5616624" cy="254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107504" y="631616"/>
            <a:ext cx="903649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Pruebas Confirmativas para determinar la presencia </a:t>
            </a:r>
            <a:r>
              <a:rPr lang="es-EC" i="1" dirty="0" smtClean="0"/>
              <a:t>Escherichia </a:t>
            </a:r>
            <a:r>
              <a:rPr lang="es-EC" i="1" dirty="0"/>
              <a:t>C</a:t>
            </a:r>
            <a:r>
              <a:rPr lang="es-EC" i="1" dirty="0" smtClean="0"/>
              <a:t>oli</a:t>
            </a:r>
            <a:endParaRPr lang="es-EC" i="1" dirty="0"/>
          </a:p>
        </p:txBody>
      </p:sp>
      <p:sp>
        <p:nvSpPr>
          <p:cNvPr id="13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ANÁLISIS MICROBIÓLOGICO</a:t>
            </a:r>
          </a:p>
        </p:txBody>
      </p:sp>
      <p:sp>
        <p:nvSpPr>
          <p:cNvPr id="24" name="8 Rectángulo"/>
          <p:cNvSpPr/>
          <p:nvPr/>
        </p:nvSpPr>
        <p:spPr>
          <a:xfrm>
            <a:off x="773100" y="4812623"/>
            <a:ext cx="7631837" cy="923330"/>
          </a:xfrm>
          <a:prstGeom prst="rect">
            <a:avLst/>
          </a:pr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s-EC" dirty="0"/>
              <a:t>Para </a:t>
            </a:r>
            <a:r>
              <a:rPr lang="es-EC" dirty="0" smtClean="0"/>
              <a:t>confirmar la existencia </a:t>
            </a:r>
            <a:r>
              <a:rPr lang="es-EC" dirty="0"/>
              <a:t>de la bacteria </a:t>
            </a:r>
            <a:r>
              <a:rPr lang="es-EC" i="1" dirty="0" smtClean="0"/>
              <a:t>Escherichia Coli</a:t>
            </a:r>
            <a:r>
              <a:rPr lang="es-EC" dirty="0" smtClean="0"/>
              <a:t> </a:t>
            </a:r>
            <a:r>
              <a:rPr lang="es-EC" dirty="0"/>
              <a:t>en la muestra de compost en estudio, </a:t>
            </a:r>
            <a:r>
              <a:rPr lang="es-EC" dirty="0" smtClean="0"/>
              <a:t>utilizamos medio Petrifilm y </a:t>
            </a:r>
            <a:r>
              <a:rPr lang="es-EC" dirty="0"/>
              <a:t>un </a:t>
            </a:r>
            <a:r>
              <a:rPr lang="es-EC" dirty="0" smtClean="0"/>
              <a:t>método rápido miniaturizado </a:t>
            </a:r>
            <a:r>
              <a:rPr lang="es-EC" dirty="0"/>
              <a:t>API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450" y="5952556"/>
            <a:ext cx="2255716" cy="6340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592350" y="1344176"/>
            <a:ext cx="1668549" cy="22322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919" y="974694"/>
            <a:ext cx="2106966" cy="169969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92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7504" y="631616"/>
            <a:ext cx="903649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dirty="0"/>
              <a:t>Preparación de medios de cultivo para identificar bacterias y coliformes en la muestra de </a:t>
            </a:r>
            <a:r>
              <a:rPr lang="es-EC" dirty="0" smtClean="0"/>
              <a:t>compost de acuerdo con las normas INEN.</a:t>
            </a:r>
            <a:endParaRPr lang="es-EC" dirty="0"/>
          </a:p>
        </p:txBody>
      </p:sp>
      <p:sp>
        <p:nvSpPr>
          <p:cNvPr id="13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ANÁLISIS </a:t>
            </a:r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MICROBIOLÓGICO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" y="1412776"/>
            <a:ext cx="6036847" cy="4487568"/>
          </a:xfrm>
          <a:prstGeom prst="rect">
            <a:avLst/>
          </a:prstGeom>
        </p:spPr>
      </p:pic>
      <p:sp>
        <p:nvSpPr>
          <p:cNvPr id="24" name="8 Rectángulo"/>
          <p:cNvSpPr/>
          <p:nvPr/>
        </p:nvSpPr>
        <p:spPr>
          <a:xfrm>
            <a:off x="5940152" y="2117677"/>
            <a:ext cx="3051500" cy="3077766"/>
          </a:xfrm>
          <a:prstGeom prst="rect">
            <a:avLst/>
          </a:pr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s-EC" dirty="0" smtClean="0"/>
              <a:t>- </a:t>
            </a:r>
            <a:r>
              <a:rPr lang="es-EC" sz="1600" dirty="0" smtClean="0"/>
              <a:t>Pre enriquecimiento</a:t>
            </a:r>
            <a:endParaRPr lang="es-EC" sz="1600" dirty="0"/>
          </a:p>
          <a:p>
            <a:r>
              <a:rPr lang="es-EC" sz="1600" dirty="0" smtClean="0"/>
              <a:t>- Enriquecimiento </a:t>
            </a:r>
            <a:r>
              <a:rPr lang="es-EC" sz="1600" dirty="0"/>
              <a:t>selectivo</a:t>
            </a:r>
          </a:p>
          <a:p>
            <a:pPr algn="just"/>
            <a:r>
              <a:rPr lang="es-EC" sz="1600" dirty="0" smtClean="0"/>
              <a:t>- Aislamiento </a:t>
            </a:r>
            <a:r>
              <a:rPr lang="es-EC" sz="1600" dirty="0"/>
              <a:t>primario en medios selectivos diferenciales, e </a:t>
            </a:r>
            <a:r>
              <a:rPr lang="es-EC" sz="1600" dirty="0" smtClean="0"/>
              <a:t>Identificación</a:t>
            </a:r>
            <a:endParaRPr lang="es-EC" sz="1600" dirty="0"/>
          </a:p>
          <a:p>
            <a:r>
              <a:rPr lang="es-EC" sz="1600" dirty="0" smtClean="0"/>
              <a:t>- Selección </a:t>
            </a:r>
            <a:r>
              <a:rPr lang="es-EC" sz="1600" dirty="0"/>
              <a:t>y purificación de las colonias confirmativas</a:t>
            </a:r>
          </a:p>
          <a:p>
            <a:r>
              <a:rPr lang="es-EC" sz="1600" dirty="0" smtClean="0"/>
              <a:t>- Identificación </a:t>
            </a:r>
            <a:r>
              <a:rPr lang="es-EC" sz="1600" dirty="0"/>
              <a:t>mediante batería </a:t>
            </a:r>
            <a:r>
              <a:rPr lang="es-EC" sz="1600" dirty="0" smtClean="0"/>
              <a:t>bioquímica</a:t>
            </a:r>
            <a:endParaRPr lang="es-EC" sz="1600" dirty="0"/>
          </a:p>
          <a:p>
            <a:r>
              <a:rPr lang="es-EC" sz="1600" dirty="0" smtClean="0"/>
              <a:t>- Pruebas </a:t>
            </a:r>
            <a:r>
              <a:rPr lang="es-EC" sz="1600" dirty="0"/>
              <a:t>Confirmativas con pruebas API 20E Medium, para Enterobacteriáceas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936" y="6011289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55327"/>
              </p:ext>
            </p:extLst>
          </p:nvPr>
        </p:nvGraphicFramePr>
        <p:xfrm>
          <a:off x="2123728" y="692696"/>
          <a:ext cx="6264696" cy="5186928"/>
        </p:xfrm>
        <a:graphic>
          <a:graphicData uri="http://schemas.openxmlformats.org/drawingml/2006/table">
            <a:tbl>
              <a:tblPr firstRow="1" firstCol="1" bandRow="1"/>
              <a:tblGrid>
                <a:gridCol w="1872208"/>
                <a:gridCol w="2808312"/>
                <a:gridCol w="1584176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PARÁMETRO 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MÉTODO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Cenizas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Gravimétrico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 orgánica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Gravimétrico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Nitrógeno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Dumas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Fósforo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Colorimétrico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Potasio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Absorción atómica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Calcio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Absorción atómica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Magnesio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Absorción atómica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Hierro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Absorción atómica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MX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Manganeso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Absorción atómica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ppm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Cobre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Absorción atómica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MX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Zinc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Absorción atómica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MX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Cadmio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Absorción atómica </a:t>
                      </a: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(Llama)</a:t>
                      </a:r>
                      <a:endParaRPr kumimoji="0" lang="es-EC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mg/kg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5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Plomo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Absorción atómica </a:t>
                      </a:r>
                      <a:r>
                        <a:rPr kumimoji="0" lang="es-MX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(Llama)</a:t>
                      </a:r>
                      <a:endParaRPr kumimoji="0" lang="es-EC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mg/kg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Abrir llave"/>
          <p:cNvSpPr/>
          <p:nvPr/>
        </p:nvSpPr>
        <p:spPr>
          <a:xfrm>
            <a:off x="1769424" y="4479851"/>
            <a:ext cx="180528" cy="1399773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07504" y="4869160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Metales pesados</a:t>
            </a:r>
            <a:endParaRPr lang="es-EC" dirty="0"/>
          </a:p>
        </p:txBody>
      </p:sp>
      <p:sp>
        <p:nvSpPr>
          <p:cNvPr id="8" name="7 Abrir llave"/>
          <p:cNvSpPr/>
          <p:nvPr/>
        </p:nvSpPr>
        <p:spPr>
          <a:xfrm>
            <a:off x="1763688" y="1124744"/>
            <a:ext cx="186264" cy="324036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84246" y="2348880"/>
            <a:ext cx="15841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Parámetros físicos y químicos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6691158" y="19219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PROCEDIMIENTOS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12094" y="-20756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ANÁLISIS </a:t>
            </a:r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FISICOQUIMICO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58" y="6021288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7229530" y="-2429"/>
            <a:ext cx="184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 GERMINACION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12094" y="-20756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ANÁLISIS </a:t>
            </a:r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 FITOTOXICIDAD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9 Imagen"/>
          <p:cNvPicPr/>
          <p:nvPr/>
        </p:nvPicPr>
        <p:blipFill rotWithShape="1">
          <a:blip r:embed="rId2"/>
          <a:srcRect l="36772" t="40475" r="32874" b="25498"/>
          <a:stretch/>
        </p:blipFill>
        <p:spPr bwMode="auto">
          <a:xfrm>
            <a:off x="191924" y="943440"/>
            <a:ext cx="4587461" cy="3880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http://www.laboratoriomag.com.ar/sitio2/images/content/articulos/fig02b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29006" r="74818" b="25036"/>
          <a:stretch/>
        </p:blipFill>
        <p:spPr bwMode="auto">
          <a:xfrm>
            <a:off x="5868144" y="836712"/>
            <a:ext cx="2008603" cy="22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1 CuadroTexto"/>
          <p:cNvSpPr txBox="1"/>
          <p:nvPr/>
        </p:nvSpPr>
        <p:spPr>
          <a:xfrm>
            <a:off x="6168393" y="2092893"/>
            <a:ext cx="113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50 mL agua destilada</a:t>
            </a:r>
          </a:p>
        </p:txBody>
      </p:sp>
      <p:sp>
        <p:nvSpPr>
          <p:cNvPr id="15" name="12 CuadroTexto"/>
          <p:cNvSpPr txBox="1"/>
          <p:nvPr/>
        </p:nvSpPr>
        <p:spPr>
          <a:xfrm>
            <a:off x="6127549" y="1458462"/>
            <a:ext cx="131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10 g </a:t>
            </a:r>
          </a:p>
          <a:p>
            <a:pPr algn="ctr"/>
            <a:r>
              <a:rPr lang="es-ES" sz="1400" dirty="0" smtClean="0"/>
              <a:t> Abono</a:t>
            </a:r>
          </a:p>
        </p:txBody>
      </p:sp>
      <p:sp>
        <p:nvSpPr>
          <p:cNvPr id="16" name="14 CuadroTexto"/>
          <p:cNvSpPr txBox="1"/>
          <p:nvPr/>
        </p:nvSpPr>
        <p:spPr>
          <a:xfrm>
            <a:off x="7442758" y="1929810"/>
            <a:ext cx="1315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5</a:t>
            </a:r>
            <a:r>
              <a:rPr lang="es-ES" sz="1400" dirty="0" smtClean="0"/>
              <a:t> ml </a:t>
            </a:r>
          </a:p>
          <a:p>
            <a:pPr algn="ctr"/>
            <a:r>
              <a:rPr lang="es-ES" sz="1400" dirty="0" smtClean="0"/>
              <a:t>solución de compost diluido</a:t>
            </a:r>
          </a:p>
        </p:txBody>
      </p:sp>
      <p:pic>
        <p:nvPicPr>
          <p:cNvPr id="17" name="Picture 10" descr="http://www.monografias.com/trabajos94/analisis-bacteriologico-superficies/image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82864" r="57108" b="8601"/>
          <a:stretch/>
        </p:blipFill>
        <p:spPr bwMode="auto">
          <a:xfrm>
            <a:off x="5649804" y="3789068"/>
            <a:ext cx="781685" cy="5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6 Conector recto de flecha"/>
          <p:cNvCxnSpPr>
            <a:endCxn id="17" idx="0"/>
          </p:cNvCxnSpPr>
          <p:nvPr/>
        </p:nvCxnSpPr>
        <p:spPr>
          <a:xfrm flipH="1">
            <a:off x="6040647" y="3122977"/>
            <a:ext cx="390843" cy="666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0" descr="http://www.monografias.com/trabajos94/analisis-bacteriologico-superficies/image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82864" r="57108" b="8601"/>
          <a:stretch/>
        </p:blipFill>
        <p:spPr bwMode="auto">
          <a:xfrm>
            <a:off x="4773614" y="3809653"/>
            <a:ext cx="781685" cy="5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8 Conector recto de flecha"/>
          <p:cNvCxnSpPr>
            <a:endCxn id="19" idx="0"/>
          </p:cNvCxnSpPr>
          <p:nvPr/>
        </p:nvCxnSpPr>
        <p:spPr>
          <a:xfrm flipH="1">
            <a:off x="5164458" y="2986714"/>
            <a:ext cx="1176193" cy="822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10" descr="http://www.monografias.com/trabajos94/analisis-bacteriologico-superficies/image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82864" r="57108" b="8601"/>
          <a:stretch/>
        </p:blipFill>
        <p:spPr bwMode="auto">
          <a:xfrm>
            <a:off x="6789660" y="3792390"/>
            <a:ext cx="781685" cy="5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20 Conector recto de flecha"/>
          <p:cNvCxnSpPr>
            <a:endCxn id="21" idx="0"/>
          </p:cNvCxnSpPr>
          <p:nvPr/>
        </p:nvCxnSpPr>
        <p:spPr>
          <a:xfrm>
            <a:off x="6884186" y="3165901"/>
            <a:ext cx="296317" cy="626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10" descr="http://www.monografias.com/trabajos94/analisis-bacteriologico-superficies/image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82864" r="57108" b="8601"/>
          <a:stretch/>
        </p:blipFill>
        <p:spPr bwMode="auto">
          <a:xfrm>
            <a:off x="7883154" y="3809653"/>
            <a:ext cx="781685" cy="5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2 Conector recto de flecha"/>
          <p:cNvCxnSpPr/>
          <p:nvPr/>
        </p:nvCxnSpPr>
        <p:spPr>
          <a:xfrm>
            <a:off x="7308305" y="2986714"/>
            <a:ext cx="841073" cy="802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23 CuadroTexto"/>
          <p:cNvSpPr txBox="1"/>
          <p:nvPr/>
        </p:nvSpPr>
        <p:spPr>
          <a:xfrm>
            <a:off x="5842500" y="3198571"/>
            <a:ext cx="196395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25 semillas de quinua</a:t>
            </a:r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648717321"/>
              </p:ext>
            </p:extLst>
          </p:nvPr>
        </p:nvGraphicFramePr>
        <p:xfrm>
          <a:off x="3978645" y="4489666"/>
          <a:ext cx="4724012" cy="108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4334" y="5987212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61" y="-26555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ANÁLISIS </a:t>
            </a:r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BACTERIOLOGICO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661" y="632167"/>
            <a:ext cx="911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Prueba confirmativa con medios Petrifilm </a:t>
            </a:r>
            <a:r>
              <a:rPr lang="es-EC" sz="1400" b="1" dirty="0" smtClean="0"/>
              <a:t>3M y Prueba rápida API para determinar </a:t>
            </a:r>
            <a:r>
              <a:rPr lang="es-EC" sz="1400" b="1" dirty="0"/>
              <a:t>la presencia de </a:t>
            </a:r>
            <a:r>
              <a:rPr lang="es-EC" sz="1400" b="1" i="1" dirty="0" smtClean="0"/>
              <a:t>E. Coli</a:t>
            </a:r>
            <a:r>
              <a:rPr lang="es-EC" sz="1400" b="1" dirty="0"/>
              <a:t>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020272" y="31519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Confirmativo</a:t>
            </a:r>
            <a:endParaRPr lang="es-EC" sz="2400" dirty="0"/>
          </a:p>
        </p:txBody>
      </p:sp>
      <p:sp>
        <p:nvSpPr>
          <p:cNvPr id="34" name="8 CuadroTexto"/>
          <p:cNvSpPr txBox="1"/>
          <p:nvPr/>
        </p:nvSpPr>
        <p:spPr>
          <a:xfrm>
            <a:off x="154769" y="5317430"/>
            <a:ext cx="8833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Al determinar la presencia de </a:t>
            </a:r>
            <a:r>
              <a:rPr lang="es-EC" sz="1400" i="1" dirty="0"/>
              <a:t>Escherichia </a:t>
            </a:r>
            <a:r>
              <a:rPr lang="es-EC" sz="1400" i="1" dirty="0" smtClean="0"/>
              <a:t>Coli</a:t>
            </a:r>
            <a:r>
              <a:rPr lang="es-EC" sz="1400" i="1" dirty="0"/>
              <a:t>, </a:t>
            </a:r>
            <a:r>
              <a:rPr lang="es-EC" sz="1400" dirty="0"/>
              <a:t>se vió la necesidad de realizar una prueba de análisis confirmativo, a través de Medios Petrifilm TM de </a:t>
            </a:r>
            <a:r>
              <a:rPr lang="es-EC" sz="1400" dirty="0" smtClean="0"/>
              <a:t>3M. Adicionalmente se realizó una prueba </a:t>
            </a:r>
            <a:r>
              <a:rPr lang="es-EC" sz="1400" dirty="0"/>
              <a:t>rápida </a:t>
            </a:r>
            <a:r>
              <a:rPr lang="es-EC" sz="1400" dirty="0" smtClean="0"/>
              <a:t>API que permite </a:t>
            </a:r>
            <a:r>
              <a:rPr lang="es-EC" sz="1400" dirty="0"/>
              <a:t>la identificación de un microorganismo a través de la realización de diferentes pruebas </a:t>
            </a:r>
            <a:r>
              <a:rPr lang="es-EC" sz="1400" dirty="0" smtClean="0"/>
              <a:t>bioquímicas.</a:t>
            </a:r>
            <a:endParaRPr lang="es-EC" sz="1400" dirty="0"/>
          </a:p>
        </p:txBody>
      </p:sp>
      <p:pic>
        <p:nvPicPr>
          <p:cNvPr id="48" name="Picture 2" descr="http://www.laboratoriomag.com.ar/sitio2/images/content/articulos/fig02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29006" r="74818" b="25036"/>
          <a:stretch/>
        </p:blipFill>
        <p:spPr bwMode="auto">
          <a:xfrm>
            <a:off x="2195736" y="934389"/>
            <a:ext cx="2008603" cy="22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11 CuadroTexto"/>
          <p:cNvSpPr txBox="1"/>
          <p:nvPr/>
        </p:nvSpPr>
        <p:spPr>
          <a:xfrm>
            <a:off x="2495985" y="2190570"/>
            <a:ext cx="113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9</a:t>
            </a:r>
            <a:r>
              <a:rPr lang="es-ES" sz="1200" dirty="0" smtClean="0"/>
              <a:t>0 mL caldo lactosado</a:t>
            </a:r>
          </a:p>
        </p:txBody>
      </p:sp>
      <p:sp>
        <p:nvSpPr>
          <p:cNvPr id="50" name="12 CuadroTexto"/>
          <p:cNvSpPr txBox="1"/>
          <p:nvPr/>
        </p:nvSpPr>
        <p:spPr>
          <a:xfrm>
            <a:off x="2455141" y="1556139"/>
            <a:ext cx="131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10 g </a:t>
            </a:r>
          </a:p>
          <a:p>
            <a:pPr algn="ctr"/>
            <a:r>
              <a:rPr lang="es-ES" sz="1400" dirty="0" smtClean="0"/>
              <a:t> Abono</a:t>
            </a:r>
          </a:p>
        </p:txBody>
      </p:sp>
      <p:sp>
        <p:nvSpPr>
          <p:cNvPr id="51" name="14 CuadroTexto"/>
          <p:cNvSpPr txBox="1"/>
          <p:nvPr/>
        </p:nvSpPr>
        <p:spPr>
          <a:xfrm>
            <a:off x="766732" y="1618673"/>
            <a:ext cx="14290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1 ml de la muestra en </a:t>
            </a:r>
            <a:r>
              <a:rPr lang="es-EC" sz="1400" dirty="0" smtClean="0"/>
              <a:t>cada una de las placas </a:t>
            </a:r>
            <a:r>
              <a:rPr lang="es-EC" sz="1400" dirty="0"/>
              <a:t>de Petrifilm</a:t>
            </a:r>
            <a:endParaRPr lang="es-ES" sz="1400" dirty="0" smtClean="0"/>
          </a:p>
        </p:txBody>
      </p: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6163" y="3830134"/>
            <a:ext cx="1108586" cy="14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16 Conector recto de flecha"/>
          <p:cNvCxnSpPr/>
          <p:nvPr/>
        </p:nvCxnSpPr>
        <p:spPr>
          <a:xfrm>
            <a:off x="2276472" y="3200070"/>
            <a:ext cx="3984" cy="630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9" y="3850015"/>
            <a:ext cx="1111245" cy="14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18 Conector recto de flecha"/>
          <p:cNvCxnSpPr/>
          <p:nvPr/>
        </p:nvCxnSpPr>
        <p:spPr>
          <a:xfrm flipH="1">
            <a:off x="710391" y="3302861"/>
            <a:ext cx="1033098" cy="515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7570" y="3830134"/>
            <a:ext cx="1105247" cy="1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20 Conector recto de flecha"/>
          <p:cNvCxnSpPr>
            <a:endCxn id="56" idx="0"/>
          </p:cNvCxnSpPr>
          <p:nvPr/>
        </p:nvCxnSpPr>
        <p:spPr>
          <a:xfrm>
            <a:off x="3830193" y="3220654"/>
            <a:ext cx="1" cy="609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949" y="3865094"/>
            <a:ext cx="1138752" cy="14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22 Conector recto de flecha"/>
          <p:cNvCxnSpPr/>
          <p:nvPr/>
        </p:nvCxnSpPr>
        <p:spPr>
          <a:xfrm>
            <a:off x="4329383" y="3350887"/>
            <a:ext cx="1113242" cy="467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23 CuadroTexto"/>
          <p:cNvSpPr txBox="1"/>
          <p:nvPr/>
        </p:nvSpPr>
        <p:spPr>
          <a:xfrm>
            <a:off x="1782844" y="3200070"/>
            <a:ext cx="259997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diluciones de 10ˉ </a:t>
            </a:r>
            <a:r>
              <a:rPr lang="es-EC" sz="1400" dirty="0" smtClean="0"/>
              <a:t>¹  </a:t>
            </a:r>
            <a:r>
              <a:rPr lang="es-EC" sz="1400" dirty="0"/>
              <a:t>hasta 10ˉ ¹ </a:t>
            </a:r>
            <a:endParaRPr lang="es-ES" sz="1400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5963056"/>
            <a:ext cx="2255716" cy="6340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5045" y="1022270"/>
            <a:ext cx="3466169" cy="2796161"/>
          </a:xfrm>
          <a:prstGeom prst="rect">
            <a:avLst/>
          </a:prstGeom>
        </p:spPr>
      </p:pic>
      <p:cxnSp>
        <p:nvCxnSpPr>
          <p:cNvPr id="21" name="22 Conector recto de flecha"/>
          <p:cNvCxnSpPr/>
          <p:nvPr/>
        </p:nvCxnSpPr>
        <p:spPr>
          <a:xfrm>
            <a:off x="3872770" y="2168747"/>
            <a:ext cx="1493797" cy="8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61" y="741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RESULTADOS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86487"/>
            <a:ext cx="9828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Fase de Aislamiento</a:t>
            </a:r>
            <a:r>
              <a:rPr lang="es-EC" sz="1400" b="1" dirty="0"/>
              <a:t> </a:t>
            </a:r>
            <a:r>
              <a:rPr lang="es-EC" sz="1400" b="1" dirty="0" smtClean="0"/>
              <a:t>y Descripción </a:t>
            </a:r>
            <a:r>
              <a:rPr lang="es-EC" sz="1400" b="1" dirty="0"/>
              <a:t>macroscópica </a:t>
            </a:r>
            <a:r>
              <a:rPr lang="es-EC" sz="1400" b="1" dirty="0" smtClean="0"/>
              <a:t>celular, se presentaron colonias bacterianas presuntivas</a:t>
            </a:r>
            <a:endParaRPr lang="es-EC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220072" y="31519"/>
            <a:ext cx="37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A</a:t>
            </a:r>
            <a:r>
              <a:rPr lang="es-EC" sz="2800" dirty="0" smtClean="0"/>
              <a:t>nálisis microbiológico</a:t>
            </a:r>
            <a:endParaRPr lang="es-EC" sz="2800" dirty="0"/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129542944"/>
              </p:ext>
            </p:extLst>
          </p:nvPr>
        </p:nvGraphicFramePr>
        <p:xfrm>
          <a:off x="683568" y="1064904"/>
          <a:ext cx="7601262" cy="475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79695"/>
            <a:ext cx="2016224" cy="130904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53796"/>
            <a:ext cx="2016224" cy="136083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79695"/>
            <a:ext cx="1999093" cy="1224136"/>
          </a:xfrm>
          <a:prstGeom prst="rect">
            <a:avLst/>
          </a:prstGeom>
        </p:spPr>
      </p:pic>
      <p:sp>
        <p:nvSpPr>
          <p:cNvPr id="34" name="8 CuadroTexto"/>
          <p:cNvSpPr txBox="1"/>
          <p:nvPr/>
        </p:nvSpPr>
        <p:spPr>
          <a:xfrm>
            <a:off x="106285" y="5912572"/>
            <a:ext cx="676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Morfología de las bacterias patógenas </a:t>
            </a:r>
            <a:r>
              <a:rPr lang="es-EC" sz="1400" dirty="0"/>
              <a:t> (</a:t>
            </a:r>
            <a:r>
              <a:rPr lang="es-EC" sz="1400" dirty="0" smtClean="0"/>
              <a:t>bacilos Gram negativos), microscopio 100X</a:t>
            </a:r>
          </a:p>
          <a:p>
            <a:endParaRPr lang="es-EC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8766" y="5915984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6021288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31901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OBJETIVOS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17090" y="2778531"/>
            <a:ext cx="7898086" cy="2031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Evaluar los parámetros fisicoquímicos y microbiológicos (</a:t>
            </a:r>
            <a:r>
              <a:rPr lang="es-EC" i="1" dirty="0"/>
              <a:t>Salmonella sp., Shigella sp., y Escherichia coli) </a:t>
            </a:r>
            <a:r>
              <a:rPr lang="es-EC" dirty="0"/>
              <a:t>del compost producido por el Gobierno Autónomo Descentralizado (GAD) de la Ciudad de Cuenca</a:t>
            </a:r>
            <a:r>
              <a:rPr lang="es-EC" dirty="0" smtClean="0"/>
              <a:t>, y en </a:t>
            </a:r>
            <a:r>
              <a:rPr lang="es-EC" dirty="0"/>
              <a:t>base </a:t>
            </a:r>
            <a:r>
              <a:rPr lang="es-EC" dirty="0" smtClean="0"/>
              <a:t>a la </a:t>
            </a:r>
            <a:r>
              <a:rPr lang="es-EC" dirty="0"/>
              <a:t>N</a:t>
            </a:r>
            <a:r>
              <a:rPr lang="es-EC" dirty="0" smtClean="0"/>
              <a:t>ormativa Internacional, determinar si el producto es apto para su comercialización, caso contrario sugerir las recomendaciones necesarias para mejorar el proceso de producción.</a:t>
            </a: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 smtClean="0">
              <a:ln w="50800"/>
              <a:solidFill>
                <a:sysClr val="windowText" lastClr="00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96422" y="1916832"/>
            <a:ext cx="83262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 GENERAL</a:t>
            </a:r>
            <a:endParaRPr lang="es-ES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2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61" y="741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RESULTADOS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774918"/>
            <a:ext cx="9018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Pruebas bioquímicas realizadas </a:t>
            </a:r>
            <a:r>
              <a:rPr lang="es-EC" sz="1400" b="1" dirty="0" smtClean="0"/>
              <a:t>para </a:t>
            </a:r>
            <a:r>
              <a:rPr lang="es-EC" sz="1400" b="1" dirty="0"/>
              <a:t>determinar la presencia de </a:t>
            </a:r>
            <a:r>
              <a:rPr lang="es-EC" sz="1400" b="1" i="1" dirty="0"/>
              <a:t>Escherichia coli, Shigella y Salmonella</a:t>
            </a:r>
            <a:r>
              <a:rPr lang="es-EC" sz="1400" b="1" dirty="0"/>
              <a:t>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220072" y="31519"/>
            <a:ext cx="379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Pruebas </a:t>
            </a:r>
            <a:r>
              <a:rPr lang="es-EC" sz="2800" dirty="0" smtClean="0"/>
              <a:t>bioquímicas</a:t>
            </a:r>
            <a:endParaRPr lang="es-EC" sz="2800" dirty="0"/>
          </a:p>
        </p:txBody>
      </p:sp>
      <p:sp>
        <p:nvSpPr>
          <p:cNvPr id="34" name="8 CuadroTexto"/>
          <p:cNvSpPr txBox="1"/>
          <p:nvPr/>
        </p:nvSpPr>
        <p:spPr>
          <a:xfrm>
            <a:off x="106285" y="5912572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Resultados, claves </a:t>
            </a:r>
            <a:r>
              <a:rPr lang="es-EC" sz="1400" dirty="0"/>
              <a:t>bibliográficas </a:t>
            </a:r>
            <a:r>
              <a:rPr lang="es-EC" sz="1400" dirty="0" smtClean="0"/>
              <a:t>obtenidas de la identificación bacterias /coliformes</a:t>
            </a:r>
            <a:r>
              <a:rPr lang="es-EC" sz="1400" dirty="0"/>
              <a:t>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35723"/>
              </p:ext>
            </p:extLst>
          </p:nvPr>
        </p:nvGraphicFramePr>
        <p:xfrm>
          <a:off x="1880281" y="1106140"/>
          <a:ext cx="5446609" cy="4806432"/>
        </p:xfrm>
        <a:graphic>
          <a:graphicData uri="http://schemas.openxmlformats.org/drawingml/2006/table">
            <a:tbl>
              <a:tblPr firstRow="1" firstCol="1" bandRow="1"/>
              <a:tblGrid>
                <a:gridCol w="778087"/>
                <a:gridCol w="778087"/>
                <a:gridCol w="778087"/>
                <a:gridCol w="778087"/>
                <a:gridCol w="778087"/>
                <a:gridCol w="778087"/>
                <a:gridCol w="778087"/>
              </a:tblGrid>
              <a:tr h="21457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Prueba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Clave para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Clave para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Colonias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Clave para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E. coli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EC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Salmonella 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r>
                        <a:rPr lang="es-EC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Shigella 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spp</a:t>
                      </a:r>
                      <a:r>
                        <a:rPr lang="es-EC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Anaerobio facultativo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Anaerobio facultativo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Anaerobio facultativo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Anaerobio facultativo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Anaerobio facultativo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Anaerobio facultativo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Oxidasa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Catalasa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Gelatina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Acetato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Fenilalanina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Indol (SIM)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Motilidad (SIM)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Pico/Fondo (TSI)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s-EC" sz="9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(TSI)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 (TSI)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78" y="5951546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61" y="-26555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661" y="632167"/>
            <a:ext cx="9117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Prueba confirmativa con medios Petrifilm </a:t>
            </a:r>
            <a:r>
              <a:rPr lang="es-EC" sz="1400" b="1" dirty="0" smtClean="0"/>
              <a:t>3M, para determinar </a:t>
            </a:r>
            <a:r>
              <a:rPr lang="es-EC" sz="1400" b="1" dirty="0"/>
              <a:t>la presencia de </a:t>
            </a:r>
            <a:r>
              <a:rPr lang="es-EC" sz="1400" b="1" i="1" dirty="0" smtClean="0"/>
              <a:t>E. Coli</a:t>
            </a:r>
            <a:r>
              <a:rPr lang="es-EC" sz="1400" b="1" dirty="0" smtClean="0"/>
              <a:t>, conteo </a:t>
            </a:r>
            <a:r>
              <a:rPr lang="es-EC" sz="1400" b="1" dirty="0"/>
              <a:t>de colonias.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223004" y="31519"/>
            <a:ext cx="592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 Prueba </a:t>
            </a:r>
            <a:r>
              <a:rPr lang="es-EC" sz="2400" dirty="0"/>
              <a:t>confirmativa con medios </a:t>
            </a:r>
            <a:r>
              <a:rPr lang="es-EC" sz="2400" dirty="0" smtClean="0"/>
              <a:t>Petrifilm </a:t>
            </a:r>
            <a:endParaRPr lang="es-EC" sz="2400" dirty="0"/>
          </a:p>
        </p:txBody>
      </p:sp>
      <p:sp>
        <p:nvSpPr>
          <p:cNvPr id="34" name="8 CuadroTexto"/>
          <p:cNvSpPr txBox="1"/>
          <p:nvPr/>
        </p:nvSpPr>
        <p:spPr>
          <a:xfrm>
            <a:off x="179513" y="5317430"/>
            <a:ext cx="8808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Al determinar la presencia de </a:t>
            </a:r>
            <a:r>
              <a:rPr lang="es-EC" sz="1400" i="1" dirty="0"/>
              <a:t>Escherichia </a:t>
            </a:r>
            <a:r>
              <a:rPr lang="es-EC" sz="1400" i="1" dirty="0" smtClean="0"/>
              <a:t>Coli</a:t>
            </a:r>
            <a:r>
              <a:rPr lang="es-EC" sz="1400" i="1" dirty="0"/>
              <a:t>, </a:t>
            </a:r>
            <a:r>
              <a:rPr lang="es-EC" sz="1400" dirty="0"/>
              <a:t>se vió la necesidad de realizar una prueba de análisis confirmativo, a través de Medios Petrifilm TM de </a:t>
            </a:r>
            <a:r>
              <a:rPr lang="es-EC" sz="1400" dirty="0" smtClean="0"/>
              <a:t>3M. Después </a:t>
            </a:r>
            <a:r>
              <a:rPr lang="es-EC" sz="1400" dirty="0"/>
              <a:t>de retirar las muestras de la incubadora, se procedió a realizar el </a:t>
            </a:r>
            <a:r>
              <a:rPr lang="es-EC" sz="1400" dirty="0" smtClean="0"/>
              <a:t>conteo </a:t>
            </a:r>
            <a:r>
              <a:rPr lang="es-EC" sz="1400" dirty="0"/>
              <a:t>total de las colonias y unidades </a:t>
            </a:r>
            <a:r>
              <a:rPr lang="es-EC" sz="1400" dirty="0" smtClean="0"/>
              <a:t>formadas.</a:t>
            </a:r>
            <a:endParaRPr lang="es-EC" sz="1400" dirty="0"/>
          </a:p>
        </p:txBody>
      </p: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323" y="3844011"/>
            <a:ext cx="1108586" cy="14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929" y="3863892"/>
            <a:ext cx="1111245" cy="14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7730" y="3844011"/>
            <a:ext cx="1105247" cy="1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7109" y="3878971"/>
            <a:ext cx="1138752" cy="14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5963056"/>
            <a:ext cx="2255716" cy="63403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33573"/>
              </p:ext>
            </p:extLst>
          </p:nvPr>
        </p:nvGraphicFramePr>
        <p:xfrm>
          <a:off x="1697914" y="1082766"/>
          <a:ext cx="5727947" cy="2642642"/>
        </p:xfrm>
        <a:graphic>
          <a:graphicData uri="http://schemas.openxmlformats.org/drawingml/2006/table">
            <a:tbl>
              <a:tblPr firstRow="1" firstCol="1" bandRow="1"/>
              <a:tblGrid>
                <a:gridCol w="480763"/>
                <a:gridCol w="1318664"/>
                <a:gridCol w="1153831"/>
                <a:gridCol w="1263720"/>
                <a:gridCol w="1510969"/>
              </a:tblGrid>
              <a:tr h="587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Dilución con bacteria inoculada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Placa Petrifilm (conteo)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Placa Petrifilm control (conteo)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Lim. Permisible UFC/g (Norma EPA)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^ -1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2000000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^ -2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2x10^6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^ -3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2x10^6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^ -4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2x10^6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^ -5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2x10^6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^ -6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2x10^6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^ -7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2x10^6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83979" y="1083564"/>
            <a:ext cx="9889982" cy="70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02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61" y="741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RESULTADOS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67785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Gráfico de barras de prueba </a:t>
            </a:r>
            <a:r>
              <a:rPr lang="es-EC" sz="1400" b="1" dirty="0"/>
              <a:t>confirmativa con medios Petrifilm </a:t>
            </a:r>
            <a:r>
              <a:rPr lang="es-EC" sz="1400" b="1" dirty="0" smtClean="0"/>
              <a:t>3M para </a:t>
            </a:r>
            <a:r>
              <a:rPr lang="es-EC" sz="1400" b="1" i="1" dirty="0" smtClean="0"/>
              <a:t>Escherichia Coli.</a:t>
            </a:r>
            <a:endParaRPr lang="es-EC" sz="1400" b="1" i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707904" y="31519"/>
            <a:ext cx="543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Contenido de coliformes fecales </a:t>
            </a:r>
          </a:p>
        </p:txBody>
      </p:sp>
      <p:sp>
        <p:nvSpPr>
          <p:cNvPr id="34" name="8 CuadroTexto"/>
          <p:cNvSpPr txBox="1"/>
          <p:nvPr/>
        </p:nvSpPr>
        <p:spPr>
          <a:xfrm>
            <a:off x="323528" y="5157192"/>
            <a:ext cx="8381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Al observar los resultados </a:t>
            </a:r>
            <a:r>
              <a:rPr lang="es-EC" sz="1400" dirty="0" smtClean="0"/>
              <a:t>plasmados en el gráfico de barras, en </a:t>
            </a:r>
            <a:r>
              <a:rPr lang="es-EC" sz="1400" dirty="0"/>
              <a:t>el que se determina la existencia de </a:t>
            </a:r>
            <a:r>
              <a:rPr lang="es-EC" sz="1400" i="1" dirty="0"/>
              <a:t>Escherichia </a:t>
            </a:r>
            <a:r>
              <a:rPr lang="es-EC" sz="1400" i="1" dirty="0" smtClean="0"/>
              <a:t>Coli</a:t>
            </a:r>
            <a:r>
              <a:rPr lang="es-EC" sz="1400" i="1" dirty="0"/>
              <a:t>, </a:t>
            </a:r>
            <a:r>
              <a:rPr lang="es-EC" sz="1400" dirty="0" smtClean="0"/>
              <a:t>abalada </a:t>
            </a:r>
            <a:r>
              <a:rPr lang="es-EC" sz="1400" dirty="0"/>
              <a:t>por el conteo del número de coliformes fecales presentes en la muestra de compost estudiada, el mismo que se encuentra dentro del límite permisible por la EPA. </a:t>
            </a:r>
          </a:p>
        </p:txBody>
      </p: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851080290"/>
              </p:ext>
            </p:extLst>
          </p:nvPr>
        </p:nvGraphicFramePr>
        <p:xfrm>
          <a:off x="1975293" y="1004275"/>
          <a:ext cx="5799723" cy="395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780" y="5895856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61" y="741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77491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Prueba miniaturizada API 20E confirmativa utilizada para el análisis de </a:t>
            </a:r>
            <a:r>
              <a:rPr lang="es-EC" sz="1400" b="1" i="1" dirty="0" smtClean="0"/>
              <a:t>colonias E. Coli</a:t>
            </a:r>
            <a:r>
              <a:rPr lang="es-EC" sz="1400" b="1" dirty="0" smtClean="0"/>
              <a:t>, código 5144572.</a:t>
            </a:r>
            <a:endParaRPr lang="es-EC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286470" y="88644"/>
            <a:ext cx="589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Prueba confirmatoria API </a:t>
            </a:r>
            <a:r>
              <a:rPr lang="es-EC" sz="2400" dirty="0" smtClean="0"/>
              <a:t>20E </a:t>
            </a:r>
            <a:r>
              <a:rPr lang="es-EC" sz="2400" dirty="0"/>
              <a:t>para </a:t>
            </a:r>
            <a:r>
              <a:rPr lang="es-EC" sz="2400" i="1" dirty="0" smtClean="0"/>
              <a:t>E. Coli</a:t>
            </a:r>
            <a:endParaRPr lang="es-EC" sz="2400" i="1" dirty="0"/>
          </a:p>
        </p:txBody>
      </p:sp>
      <p:sp>
        <p:nvSpPr>
          <p:cNvPr id="34" name="8 CuadroTexto"/>
          <p:cNvSpPr txBox="1"/>
          <p:nvPr/>
        </p:nvSpPr>
        <p:spPr>
          <a:xfrm>
            <a:off x="26661" y="5212065"/>
            <a:ext cx="9117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La prueba </a:t>
            </a:r>
            <a:r>
              <a:rPr lang="es-EC" sz="1400" dirty="0"/>
              <a:t>API realizada con la muestra aislada y en su respectivo testigo por separado, confirma la presencia de la bacteria </a:t>
            </a:r>
            <a:r>
              <a:rPr lang="es-EC" sz="1400" i="1" dirty="0"/>
              <a:t>Escherichia C</a:t>
            </a:r>
            <a:r>
              <a:rPr lang="es-EC" sz="1400" i="1" dirty="0" smtClean="0"/>
              <a:t>oli</a:t>
            </a:r>
            <a:r>
              <a:rPr lang="es-EC" sz="1400" dirty="0" smtClean="0"/>
              <a:t>. Por lo tanto cumple </a:t>
            </a:r>
            <a:r>
              <a:rPr lang="es-EC" sz="1400" dirty="0"/>
              <a:t>con la normativa internacional. </a:t>
            </a:r>
            <a:r>
              <a:rPr lang="es-EC" sz="1400" dirty="0" smtClean="0"/>
              <a:t>El número </a:t>
            </a:r>
            <a:r>
              <a:rPr lang="es-EC" sz="1400" dirty="0"/>
              <a:t>de coliformes presentes, no supera los límites permisibles por la normativa Internacional EPA </a:t>
            </a:r>
            <a:r>
              <a:rPr lang="es-EC" sz="1400" dirty="0" smtClean="0"/>
              <a:t>503. </a:t>
            </a:r>
            <a:endParaRPr lang="es-EC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5" y="1261940"/>
            <a:ext cx="4456785" cy="3751236"/>
          </a:xfrm>
          <a:prstGeom prst="rect">
            <a:avLst/>
          </a:prstGeom>
        </p:spPr>
      </p:pic>
      <p:pic>
        <p:nvPicPr>
          <p:cNvPr id="21" name="1 Imagen"/>
          <p:cNvPicPr/>
          <p:nvPr/>
        </p:nvPicPr>
        <p:blipFill rotWithShape="1">
          <a:blip r:embed="rId3"/>
          <a:srcRect l="11040" t="14650" r="38857" b="56808"/>
          <a:stretch/>
        </p:blipFill>
        <p:spPr bwMode="auto">
          <a:xfrm>
            <a:off x="4788024" y="1261939"/>
            <a:ext cx="4198013" cy="3751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321" y="5949280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422606" y="52078"/>
            <a:ext cx="5722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Cálculo del Indice de Germinación</a:t>
            </a:r>
          </a:p>
        </p:txBody>
      </p:sp>
      <p:sp>
        <p:nvSpPr>
          <p:cNvPr id="11" name="4 Rectángulo"/>
          <p:cNvSpPr/>
          <p:nvPr/>
        </p:nvSpPr>
        <p:spPr>
          <a:xfrm>
            <a:off x="12094" y="-20756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</a:t>
            </a:r>
          </a:p>
        </p:txBody>
      </p:sp>
      <p:pic>
        <p:nvPicPr>
          <p:cNvPr id="12" name="9 Imagen"/>
          <p:cNvPicPr/>
          <p:nvPr/>
        </p:nvPicPr>
        <p:blipFill rotWithShape="1">
          <a:blip r:embed="rId2"/>
          <a:srcRect l="36772" t="40475" r="32874" b="25498"/>
          <a:stretch/>
        </p:blipFill>
        <p:spPr bwMode="auto">
          <a:xfrm>
            <a:off x="-1036" y="608712"/>
            <a:ext cx="4104456" cy="2979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149" y="688592"/>
            <a:ext cx="3988663" cy="2241417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3910705" y="962762"/>
            <a:ext cx="1170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PGR=90,52 %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0589" y="5459921"/>
            <a:ext cx="8959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El </a:t>
            </a:r>
            <a:r>
              <a:rPr lang="en-US" sz="1400" dirty="0"/>
              <a:t>IG ≥ 80, que </a:t>
            </a:r>
            <a:r>
              <a:rPr lang="es-EC" sz="1400" dirty="0" smtClean="0"/>
              <a:t>nos</a:t>
            </a:r>
            <a:r>
              <a:rPr lang="en-US" sz="1400" dirty="0" smtClean="0"/>
              <a:t> </a:t>
            </a:r>
            <a:r>
              <a:rPr lang="es-EC" sz="1400" dirty="0" smtClean="0"/>
              <a:t>indica</a:t>
            </a:r>
            <a:r>
              <a:rPr lang="en-US" sz="1400" dirty="0" smtClean="0"/>
              <a:t> </a:t>
            </a:r>
            <a:r>
              <a:rPr lang="en-US" sz="1400" dirty="0"/>
              <a:t>que no hay </a:t>
            </a:r>
            <a:r>
              <a:rPr lang="es-EC" sz="1400" dirty="0" smtClean="0"/>
              <a:t>concentraciones</a:t>
            </a:r>
            <a:r>
              <a:rPr lang="en-US" sz="1400" dirty="0" smtClean="0"/>
              <a:t> </a:t>
            </a:r>
            <a:r>
              <a:rPr lang="en-US" sz="1400" dirty="0"/>
              <a:t>altas de sustancias fitotóxicas que puedan afectar el crecimiento de las plantas o que puedan deteriorar el suelo y lo más importante que no pueda afectar la salud humana.</a:t>
            </a:r>
            <a:endParaRPr lang="es-EC" sz="1400" dirty="0"/>
          </a:p>
        </p:txBody>
      </p:sp>
      <p:sp>
        <p:nvSpPr>
          <p:cNvPr id="32" name="Rectángulo 31"/>
          <p:cNvSpPr/>
          <p:nvPr/>
        </p:nvSpPr>
        <p:spPr>
          <a:xfrm>
            <a:off x="3895536" y="1933336"/>
            <a:ext cx="116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CRR=98,55 %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2017312" y="2916964"/>
            <a:ext cx="1000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IG=89,20 %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334" y="5987212"/>
            <a:ext cx="2255716" cy="634039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38252"/>
              </p:ext>
            </p:extLst>
          </p:nvPr>
        </p:nvGraphicFramePr>
        <p:xfrm>
          <a:off x="2195737" y="3267194"/>
          <a:ext cx="5033794" cy="2121631"/>
        </p:xfrm>
        <a:graphic>
          <a:graphicData uri="http://schemas.openxmlformats.org/drawingml/2006/table">
            <a:tbl>
              <a:tblPr firstRow="1" firstCol="1" bandRow="1"/>
              <a:tblGrid>
                <a:gridCol w="757776"/>
                <a:gridCol w="1028410"/>
                <a:gridCol w="811902"/>
                <a:gridCol w="811902"/>
                <a:gridCol w="811902"/>
                <a:gridCol w="811902"/>
              </a:tblGrid>
              <a:tr h="22466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Prueba de Germinación (IG)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Extracto de Compost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Testigo con agua pura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6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Plántulas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Plántulas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6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germinadas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nacidas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germinadas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nacidas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Caja Petri # 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Caja Petri #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Caja Petri # 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Caja Petri # 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Sumatoria 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96224" y="3556336"/>
            <a:ext cx="9176707" cy="49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41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661" y="741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RESULTADOS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7924" y="70926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Prueba miniaturizada API 20E confirmativa utilizada para el análisis de colonias </a:t>
            </a:r>
            <a:r>
              <a:rPr lang="es-EC" sz="1400" b="1" i="1" dirty="0" smtClean="0"/>
              <a:t>E. Coli</a:t>
            </a:r>
            <a:r>
              <a:rPr lang="es-EC" sz="1400" b="1" dirty="0" smtClean="0"/>
              <a:t>, código 5144572.</a:t>
            </a:r>
            <a:endParaRPr lang="es-EC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203848" y="53789"/>
            <a:ext cx="59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Prueba confirmatoria API </a:t>
            </a:r>
            <a:r>
              <a:rPr lang="es-EC" sz="2400" dirty="0" smtClean="0"/>
              <a:t>20E </a:t>
            </a:r>
            <a:r>
              <a:rPr lang="es-EC" sz="2400" dirty="0"/>
              <a:t>para </a:t>
            </a:r>
            <a:r>
              <a:rPr lang="es-EC" sz="2400" i="1" dirty="0" smtClean="0"/>
              <a:t>E. Coli</a:t>
            </a:r>
            <a:endParaRPr lang="es-EC" sz="2400" i="1" dirty="0"/>
          </a:p>
        </p:txBody>
      </p:sp>
      <p:sp>
        <p:nvSpPr>
          <p:cNvPr id="34" name="8 CuadroTexto"/>
          <p:cNvSpPr txBox="1"/>
          <p:nvPr/>
        </p:nvSpPr>
        <p:spPr>
          <a:xfrm>
            <a:off x="98668" y="5719488"/>
            <a:ext cx="900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La prueba </a:t>
            </a:r>
            <a:r>
              <a:rPr lang="es-EC" sz="1400" dirty="0"/>
              <a:t>API realizada con la muestra aislada y en su respectivo testigo por separado, confirma la presencia de la bacteria </a:t>
            </a:r>
            <a:r>
              <a:rPr lang="es-EC" sz="1400" i="1" dirty="0"/>
              <a:t>Escherichia </a:t>
            </a:r>
            <a:r>
              <a:rPr lang="es-EC" sz="1400" i="1" dirty="0" smtClean="0"/>
              <a:t>Coli </a:t>
            </a:r>
            <a:r>
              <a:rPr lang="es-EC" sz="1400" dirty="0" smtClean="0"/>
              <a:t>, </a:t>
            </a:r>
            <a:r>
              <a:rPr lang="es-EC" sz="1400" dirty="0"/>
              <a:t>la ausencia </a:t>
            </a:r>
            <a:r>
              <a:rPr lang="es-EC" sz="1400" i="1" dirty="0"/>
              <a:t>de Shigella sp y Salmonella sp</a:t>
            </a:r>
            <a:r>
              <a:rPr lang="es-EC" sz="1400" dirty="0" smtClean="0"/>
              <a:t>. </a:t>
            </a:r>
            <a:endParaRPr lang="es-EC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75" y="984118"/>
            <a:ext cx="5665220" cy="48339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984510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39952" y="30976"/>
            <a:ext cx="500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Fisicoquímicos </a:t>
            </a: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abono orgánico producido por el GAD Cuenca EMAC EP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73190"/>
              </p:ext>
            </p:extLst>
          </p:nvPr>
        </p:nvGraphicFramePr>
        <p:xfrm>
          <a:off x="539552" y="692696"/>
          <a:ext cx="8136905" cy="5256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452"/>
                <a:gridCol w="1571060"/>
                <a:gridCol w="1022671"/>
                <a:gridCol w="933743"/>
                <a:gridCol w="1111599"/>
                <a:gridCol w="1793380"/>
              </a:tblGrid>
              <a:tr h="4820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PARÁMETRO ANALIZADO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MÉTODO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UNIDAD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RESULTADO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NIVEL ÓPTIMO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REFERENCIA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pH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Potenciómetro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---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8.56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6.5 - 8.0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NTAE-006-SMA-2006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24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Conductividad Eléctrica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Conductivímetro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dS/m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3.53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&lt; 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MNX-FF-109-SCFI,2007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Cenizas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Gravimétrico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76.48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&lt; 65%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Moreno J. 2008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Materia orgánica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Gravimétrico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23.22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&gt; 15%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NTAE-006-SMA-2006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Nitrógeno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Dumas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1.05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0.3 - 1.5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FAO,2013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Fósforo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Adsorción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0.34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&gt; 0.10%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NTAE-006-SMA-2006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Potasio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Absorción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0.25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&gt; 0.25%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NTAE-006-SMA-2006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Calcio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Absorción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0.67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&gt; 1.4%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NORMA UE,2003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Magnesio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Absorción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&gt; 1.2%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NORMA UE,2003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Hierro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Absorción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0.46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&gt; 1.0%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INFOAGRO,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Manganeso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Absorción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ppm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114.35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500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OPS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Humedad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Gravimétrico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34.14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45 - 60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FAO,2013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Densidad Real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Picnómetro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g/mL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1.29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&gt; 1.50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FAO,2013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CIC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Adsorción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effectLst/>
                        </a:rPr>
                        <a:t>cmol/kg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11.23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75 - 100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FAO,2013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Relación C/N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Cálculo Matemático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---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22.11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15 - 35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FAO,2013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Cobre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Absorción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</a:t>
                      </a:r>
                      <a:r>
                        <a:rPr lang="es-EC" sz="1100" u="none" strike="noStrike" dirty="0" smtClean="0">
                          <a:effectLst/>
                        </a:rPr>
                        <a:t>pm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12.05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70 - 600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EPA-2003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Zinc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Absorción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</a:t>
                      </a:r>
                      <a:r>
                        <a:rPr lang="es-EC" sz="1100" u="none" strike="noStrike" dirty="0" smtClean="0">
                          <a:effectLst/>
                        </a:rPr>
                        <a:t>pm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40.28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210 - 4000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EPA-2003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Cadmio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Adsorción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mg/kg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0.70 - 1.00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EPA-2003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 dirty="0">
                          <a:effectLst/>
                        </a:rPr>
                        <a:t>Plomo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Adsorción atómica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mg/kg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70 - 1000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EPA-2003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1 Rectángulo"/>
          <p:cNvSpPr/>
          <p:nvPr/>
        </p:nvSpPr>
        <p:spPr>
          <a:xfrm>
            <a:off x="26661" y="741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RESULTADOS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341" y="5964666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576" y="61130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CONCLUSIONES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576" y="707462"/>
            <a:ext cx="9024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 smtClean="0"/>
              <a:t>El </a:t>
            </a:r>
            <a:r>
              <a:rPr lang="es-EC" sz="2400" dirty="0"/>
              <a:t>compost (abono orgánico) producido por la EMAC EP, perteneciente al GAD Municipal de Cuenca, carece de bacterias </a:t>
            </a:r>
            <a:r>
              <a:rPr lang="es-EC" sz="2400" dirty="0" smtClean="0"/>
              <a:t>patógenas…</a:t>
            </a:r>
          </a:p>
          <a:p>
            <a:pPr lvl="0" algn="just"/>
            <a:endParaRPr lang="es-EC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 smtClean="0"/>
              <a:t>La planta </a:t>
            </a:r>
            <a:r>
              <a:rPr lang="es-EC" sz="2400" dirty="0"/>
              <a:t>de compostaje </a:t>
            </a:r>
            <a:r>
              <a:rPr lang="es-EC" sz="2400" dirty="0" smtClean="0"/>
              <a:t>trabaja con </a:t>
            </a:r>
            <a:r>
              <a:rPr lang="es-EC" sz="2400" dirty="0"/>
              <a:t>poca  tecnología, a pesar de esto, existe el control por parte de los Inspectores de turno de las condiciones </a:t>
            </a:r>
            <a:r>
              <a:rPr lang="es-EC" sz="2400" dirty="0" smtClean="0"/>
              <a:t>físicas…</a:t>
            </a:r>
          </a:p>
          <a:p>
            <a:pPr algn="just"/>
            <a:endParaRPr lang="es-E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Los parámetros fisicoquímicos </a:t>
            </a:r>
            <a:r>
              <a:rPr lang="es-EC" sz="2400" dirty="0" smtClean="0"/>
              <a:t>obtenidos en el laboratorio de Agrocalidad…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400" dirty="0" smtClean="0"/>
              <a:t>Los </a:t>
            </a:r>
            <a:r>
              <a:rPr lang="es-EC" sz="2400" dirty="0"/>
              <a:t>niveles de metales pesados se encuentran dentro de los límites permisibles comparados con la </a:t>
            </a:r>
            <a:r>
              <a:rPr lang="es-EC" sz="2400" dirty="0" smtClean="0"/>
              <a:t>norma EPA 503…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5387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81498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CONCLUSIONES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727829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endParaRPr lang="es-EC" sz="2400" dirty="0" smtClean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C" sz="2400" dirty="0" smtClean="0"/>
              <a:t>La toxicidad, analizada a través del Indice </a:t>
            </a:r>
            <a:r>
              <a:rPr lang="es-EC" sz="2400" dirty="0"/>
              <a:t>de germinación (IG</a:t>
            </a:r>
            <a:r>
              <a:rPr lang="es-EC" sz="2400" dirty="0" smtClean="0"/>
              <a:t>) en la muestra, nos </a:t>
            </a:r>
            <a:r>
              <a:rPr lang="es-EC" sz="2400" dirty="0"/>
              <a:t>indica </a:t>
            </a:r>
            <a:r>
              <a:rPr lang="es-EC" sz="2400" dirty="0" smtClean="0"/>
              <a:t>que…</a:t>
            </a:r>
          </a:p>
          <a:p>
            <a:pPr lvl="0" algn="just" fontAlgn="base"/>
            <a:endParaRPr lang="es-EC" sz="2400" dirty="0" smtClean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es-EC" sz="2400" dirty="0" smtClean="0"/>
              <a:t>La </a:t>
            </a:r>
            <a:r>
              <a:rPr lang="es-EC" sz="2400" dirty="0"/>
              <a:t>cantidad de micronutrientes como: N, P, K, Ca y Mg encontrados en la muestra de compost estudiada, están por debajo del rango promedio de 1.50 % de peso en </a:t>
            </a:r>
            <a:r>
              <a:rPr lang="es-EC" sz="2400" dirty="0" smtClean="0"/>
              <a:t>seco…</a:t>
            </a:r>
          </a:p>
          <a:p>
            <a:pPr lvl="0" algn="just" fontAlgn="base"/>
            <a:endParaRPr lang="es-EC" sz="24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EC" sz="2400" dirty="0" smtClean="0"/>
              <a:t>Al </a:t>
            </a:r>
            <a:r>
              <a:rPr lang="es-EC" sz="2400" dirty="0"/>
              <a:t>cumplir la muestra de compost analizada los niveles microbiológicos, fisicoquímicos y de </a:t>
            </a:r>
            <a:r>
              <a:rPr lang="es-EC" sz="2400" dirty="0" smtClean="0"/>
              <a:t>fitotoxicidad…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EC" sz="2400" dirty="0" smtClean="0"/>
              <a:t>La EMAC EP, utiliza este abono para mantener sus parques y jardines, además tiene implantado un mercado…</a:t>
            </a:r>
            <a:r>
              <a:rPr lang="es-ES" sz="2400" dirty="0"/>
              <a:t> </a:t>
            </a:r>
            <a:endParaRPr lang="es-EC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780" y="5949280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512" y="44624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RECOMENDACIONES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913" y="671691"/>
            <a:ext cx="9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es-EC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sz="2000" dirty="0" smtClean="0"/>
              <a:t>Realizar </a:t>
            </a:r>
            <a:r>
              <a:rPr lang="es-EC" sz="2000" dirty="0"/>
              <a:t>un monitoreo continuo en la planta de </a:t>
            </a:r>
            <a:r>
              <a:rPr lang="es-EC" sz="2000" dirty="0" smtClean="0"/>
              <a:t>compostaje…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/>
          </a:p>
          <a:p>
            <a:pPr marL="342900" indent="-342900" algn="just">
              <a:buFont typeface="+mj-lt"/>
              <a:buAutoNum type="arabicPeriod"/>
            </a:pPr>
            <a:endParaRPr lang="es-EC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s-EC" sz="2000" dirty="0" smtClean="0"/>
              <a:t>Seguir Incorporando e implementando </a:t>
            </a:r>
            <a:r>
              <a:rPr lang="es-EC" sz="2000" dirty="0"/>
              <a:t>maquinaria y </a:t>
            </a:r>
            <a:r>
              <a:rPr lang="es-EC" sz="2000" dirty="0" smtClean="0"/>
              <a:t>tecnología…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/>
          </a:p>
          <a:p>
            <a:pPr marL="342900" indent="-342900" algn="just">
              <a:buFont typeface="+mj-lt"/>
              <a:buAutoNum type="arabicPeriod"/>
            </a:pPr>
            <a:endParaRPr lang="es-EC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sz="2000" dirty="0" smtClean="0"/>
              <a:t>Determinar </a:t>
            </a:r>
            <a:r>
              <a:rPr lang="es-EC" sz="2000" dirty="0"/>
              <a:t>las proporciones y/o cantidades de residuos orgánicos </a:t>
            </a:r>
            <a:r>
              <a:rPr lang="es-EC" sz="2000" dirty="0" smtClean="0"/>
              <a:t>utilizados…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/>
          </a:p>
          <a:p>
            <a:pPr marL="342900" indent="-342900" algn="just">
              <a:buFont typeface="+mj-lt"/>
              <a:buAutoNum type="arabicPeriod"/>
            </a:pPr>
            <a:endParaRPr lang="es-EC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C" sz="2000" dirty="0" smtClean="0"/>
              <a:t>Controlar </a:t>
            </a:r>
            <a:r>
              <a:rPr lang="es-EC" sz="2000" dirty="0"/>
              <a:t>los procesos previos de producción (recolección de residuos orgánicos), así </a:t>
            </a:r>
            <a:r>
              <a:rPr lang="es-EC" sz="2000" dirty="0" smtClean="0"/>
              <a:t>como…</a:t>
            </a:r>
            <a:endParaRPr lang="en-US" sz="2000" dirty="0" smtClean="0"/>
          </a:p>
          <a:p>
            <a:pPr marL="342900" indent="-342900" algn="just">
              <a:buFont typeface="+mj-lt"/>
              <a:buAutoNum type="arabicPeriod"/>
            </a:pPr>
            <a:endParaRPr lang="es-EC" sz="2000" dirty="0"/>
          </a:p>
          <a:p>
            <a:pPr algn="just"/>
            <a:r>
              <a:rPr lang="es-EC" sz="2000" dirty="0"/>
              <a:t>5. Implementar un manual que permita conocer el protocolo estandarizado del proceso de </a:t>
            </a:r>
            <a:r>
              <a:rPr lang="es-EC" sz="2000" dirty="0" smtClean="0"/>
              <a:t>compostaje…</a:t>
            </a:r>
            <a:r>
              <a:rPr lang="es-EC" sz="2000" dirty="0"/>
              <a:t>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97" y="5986982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810" y="59154"/>
            <a:ext cx="83262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OBJETIVOS ESPECÍFICOS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112474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endParaRPr lang="es-EC" sz="2400" dirty="0" smtClean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EC" sz="2400" dirty="0" smtClean="0"/>
              <a:t>Evaluar </a:t>
            </a:r>
            <a:r>
              <a:rPr lang="es-EC" sz="2400" dirty="0"/>
              <a:t>In situ el proceso de compostaje </a:t>
            </a:r>
            <a:r>
              <a:rPr lang="es-EC" sz="2400" dirty="0" smtClean="0"/>
              <a:t>desarrollado </a:t>
            </a:r>
            <a:r>
              <a:rPr lang="es-EC" sz="2400" dirty="0"/>
              <a:t>por el GAD </a:t>
            </a:r>
            <a:r>
              <a:rPr lang="es-EC" sz="2400" dirty="0" smtClean="0"/>
              <a:t>Municipal de Cuenca, a través de su Empresa EMAC EP.</a:t>
            </a:r>
          </a:p>
          <a:p>
            <a:pPr lvl="0" algn="just"/>
            <a:endParaRPr lang="es-EC" sz="2400" dirty="0" smtClean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EC" sz="2400" dirty="0" smtClean="0"/>
              <a:t>Mediante </a:t>
            </a:r>
            <a:r>
              <a:rPr lang="es-EC" sz="2400" dirty="0"/>
              <a:t>técnicas de muestreo, recolectar una muestra de compost producido en la planta de compostaje, ubicada en la Parroquia El Valle, para su análisis</a:t>
            </a:r>
            <a:r>
              <a:rPr lang="es-EC" sz="2400" dirty="0" smtClean="0"/>
              <a:t>.</a:t>
            </a:r>
          </a:p>
          <a:p>
            <a:pPr lvl="0" algn="just"/>
            <a:endParaRPr lang="es-EC" sz="2400" dirty="0" smtClean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EC" sz="2400" dirty="0" smtClean="0"/>
              <a:t>Evaluar </a:t>
            </a:r>
            <a:r>
              <a:rPr lang="es-EC" sz="2400" dirty="0"/>
              <a:t>la infraestructura </a:t>
            </a:r>
            <a:r>
              <a:rPr lang="es-EC" sz="2400" dirty="0" smtClean="0"/>
              <a:t>existente dentro de la Planta de compostaje.</a:t>
            </a:r>
            <a:endParaRPr lang="es-EC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996901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512" y="44624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RECOMENDACIONES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913" y="1124744"/>
            <a:ext cx="9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C" sz="2400" dirty="0"/>
              <a:t>6. Es necesario llevar un control completo y estricto de las condiciones higiénicas del proceso de compostaje…</a:t>
            </a:r>
          </a:p>
          <a:p>
            <a:pPr algn="just"/>
            <a:endParaRPr lang="es-EC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2400" dirty="0" smtClean="0"/>
              <a:t>Trabajadores</a:t>
            </a:r>
            <a:r>
              <a:rPr lang="es-EC" sz="2400" dirty="0"/>
              <a:t>: Los que deben contar con </a:t>
            </a:r>
            <a:r>
              <a:rPr lang="es-EC" sz="2400" dirty="0" smtClean="0"/>
              <a:t>equipo…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2400" dirty="0" smtClean="0"/>
              <a:t>Entorno</a:t>
            </a:r>
            <a:r>
              <a:rPr lang="es-EC" sz="2400" dirty="0"/>
              <a:t>: La higiene y limpieza del </a:t>
            </a:r>
            <a:r>
              <a:rPr lang="es-EC" sz="2400" dirty="0" smtClean="0"/>
              <a:t>entorno…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C" sz="2400" dirty="0" smtClean="0"/>
              <a:t>Consumidores </a:t>
            </a:r>
            <a:r>
              <a:rPr lang="es-EC" sz="2400" dirty="0"/>
              <a:t>del producto final: </a:t>
            </a:r>
            <a:r>
              <a:rPr lang="es-EC" sz="2400" dirty="0" smtClean="0"/>
              <a:t>Una…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C" sz="2400" dirty="0"/>
          </a:p>
          <a:p>
            <a:pPr lvl="1" algn="just"/>
            <a:r>
              <a:rPr lang="es-EC" sz="2400" dirty="0" smtClean="0"/>
              <a:t>7. La </a:t>
            </a:r>
            <a:r>
              <a:rPr lang="es-EC" sz="2400" dirty="0"/>
              <a:t>EMAC EP como productor de humus y compost, debe realizar el control y la regulación de la fabricación de </a:t>
            </a:r>
            <a:r>
              <a:rPr lang="es-EC" sz="2400" dirty="0" smtClean="0"/>
              <a:t>compost…</a:t>
            </a:r>
            <a:endParaRPr lang="es-EC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242" y="5949280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3659"/>
            <a:ext cx="4569179" cy="133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tramitesciudadanos.gob.ec/logos_instituciones/logo_agrocalidad_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2" y="2515767"/>
            <a:ext cx="4250970" cy="17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biente.gob.ec/wp-content/themes/twentyeleven/images/Logotipo_republica_ecuad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2" y="4459983"/>
            <a:ext cx="3240360" cy="11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ndresSebastian\Desktop\Fotos Tesis OK\2015-04-13 12.02.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8"/>
          <a:stretch/>
        </p:blipFill>
        <p:spPr bwMode="auto">
          <a:xfrm>
            <a:off x="5868144" y="1101036"/>
            <a:ext cx="2006005" cy="23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6770"/>
            <a:ext cx="3785445" cy="1547720"/>
          </a:xfrm>
          <a:prstGeom prst="rect">
            <a:avLst/>
          </a:prstGeom>
        </p:spPr>
      </p:pic>
      <p:sp>
        <p:nvSpPr>
          <p:cNvPr id="9" name="1 Rectángulo"/>
          <p:cNvSpPr/>
          <p:nvPr/>
        </p:nvSpPr>
        <p:spPr>
          <a:xfrm>
            <a:off x="-36512" y="44624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AGRADECIMIENTOS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810" y="59154"/>
            <a:ext cx="83262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OBJETIVOS ESPECÍFICOS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980728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endParaRPr lang="es-EC" sz="20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EC" sz="2000" dirty="0" smtClean="0"/>
              <a:t>Identificar </a:t>
            </a:r>
            <a:r>
              <a:rPr lang="es-EC" sz="2000" dirty="0"/>
              <a:t>la presencia y/o ausencia de bacterias patógenas en el </a:t>
            </a:r>
            <a:r>
              <a:rPr lang="es-EC" sz="2000" dirty="0" smtClean="0"/>
              <a:t>compost, así: </a:t>
            </a:r>
            <a:r>
              <a:rPr lang="es-EC" sz="2000" i="1" dirty="0" smtClean="0"/>
              <a:t>Salmonella</a:t>
            </a:r>
            <a:r>
              <a:rPr lang="es-EC" sz="2000" dirty="0" smtClean="0"/>
              <a:t> </a:t>
            </a:r>
            <a:r>
              <a:rPr lang="es-EC" sz="2000" dirty="0"/>
              <a:t>sp., </a:t>
            </a:r>
            <a:r>
              <a:rPr lang="es-EC" sz="2000" i="1" dirty="0"/>
              <a:t>Shigella</a:t>
            </a:r>
            <a:r>
              <a:rPr lang="es-EC" sz="2000" dirty="0"/>
              <a:t> sp., y </a:t>
            </a:r>
            <a:r>
              <a:rPr lang="es-EC" sz="2000" i="1" dirty="0"/>
              <a:t>Escherichia </a:t>
            </a:r>
            <a:r>
              <a:rPr lang="es-EC" sz="2000" i="1" dirty="0" smtClean="0"/>
              <a:t>coli</a:t>
            </a:r>
            <a:r>
              <a:rPr lang="es-EC" sz="2000" dirty="0" smtClean="0"/>
              <a:t>, </a:t>
            </a:r>
            <a:r>
              <a:rPr lang="es-EC" sz="2000" dirty="0"/>
              <a:t>mediante métodos de Laboratorio avalados por la EPA y la normativa Internacional</a:t>
            </a:r>
            <a:r>
              <a:rPr lang="es-EC" sz="2000" dirty="0" smtClean="0"/>
              <a:t>.</a:t>
            </a:r>
          </a:p>
          <a:p>
            <a:pPr algn="just"/>
            <a:endParaRPr lang="es-EC" sz="2000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EC" sz="2000" dirty="0"/>
              <a:t>Analizar los resultados que se obtengan en las pruebas de cada uno de los parámetros fisicoquímicos y </a:t>
            </a:r>
            <a:r>
              <a:rPr lang="es-EC" sz="2000" dirty="0" smtClean="0"/>
              <a:t>bacteriológicos realizados a la muestra, compararlos con </a:t>
            </a:r>
            <a:r>
              <a:rPr lang="es-EC" sz="2000" dirty="0"/>
              <a:t>los límites permisibles </a:t>
            </a:r>
            <a:r>
              <a:rPr lang="es-EC" sz="2000" dirty="0" smtClean="0"/>
              <a:t>de acuerdo con la </a:t>
            </a:r>
            <a:r>
              <a:rPr lang="es-EC" sz="2000" dirty="0"/>
              <a:t>Legislación Ambiental </a:t>
            </a:r>
            <a:r>
              <a:rPr lang="es-EC" sz="2000" dirty="0" smtClean="0"/>
              <a:t>Internacional para abonos </a:t>
            </a:r>
            <a:r>
              <a:rPr lang="es-EC" sz="2000" dirty="0"/>
              <a:t>orgánicos</a:t>
            </a:r>
            <a:r>
              <a:rPr lang="es-EC" sz="2000" dirty="0" smtClean="0"/>
              <a:t>.</a:t>
            </a:r>
          </a:p>
          <a:p>
            <a:pPr lvl="0" algn="just"/>
            <a:endParaRPr lang="es-EC" sz="2000" dirty="0" smtClean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EC" sz="2000" dirty="0"/>
              <a:t>Realizar </a:t>
            </a:r>
            <a:r>
              <a:rPr lang="es-EC" sz="2000" dirty="0" smtClean="0"/>
              <a:t>pruebas </a:t>
            </a:r>
            <a:r>
              <a:rPr lang="es-EC" sz="2000" dirty="0"/>
              <a:t>de fitotoxicidad en la muestra </a:t>
            </a:r>
            <a:r>
              <a:rPr lang="es-EC" sz="2000" dirty="0" smtClean="0"/>
              <a:t>de </a:t>
            </a:r>
            <a:r>
              <a:rPr lang="es-EC" sz="2000" dirty="0"/>
              <a:t>compost en estudio, para verificar que </a:t>
            </a:r>
            <a:r>
              <a:rPr lang="es-EC" sz="2000" dirty="0" smtClean="0"/>
              <a:t>los resultados se encuentran </a:t>
            </a:r>
            <a:r>
              <a:rPr lang="es-EC" sz="2000" dirty="0"/>
              <a:t>dentro de los límites </a:t>
            </a:r>
            <a:r>
              <a:rPr lang="es-EC" sz="2000" dirty="0" smtClean="0"/>
              <a:t>permisibles, para que no afecten a la salud humana.</a:t>
            </a:r>
            <a:endParaRPr lang="es-EC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996901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INTRODUCCIÓN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AutoShape 2" descr="Resultado de imagen para com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6" name="AutoShape 4" descr="data:image/jpeg;base64,/9j/4AAQSkZJRgABAQAAAQABAAD/2wCEAAkGBxMTEhUUExMWFRUXFxgbGRcYFx4aHRsfIB4fGB0bHhcYICggGyAlHxgZIzEhJSkrLi4uGB8zODMtNygtLisBCgoKDg0OGxAQGy0lICYvLS8tLTUtLS0vNS0tLS0tLS0tNS0tLS0tLS0tLS0tLS0tLS0tLS0tLS0tLS0tLS0tLf/AABEIALcBEwMBIgACEQEDEQH/xAAcAAABBQEBAQAAAAAAAAAAAAAFAAMEBgcCAQj/xAA9EAACAQIEBAQDBgUEAgIDAAABAhEDIQAEEjEFQVFhBhMicTKBkQdCobHB8BQjUtHhYoKS8TNyorIVQ5P/xAAaAQADAQEBAQAAAAAAAAAAAAABAgMEAAUG/8QAMREAAgICAgAEBAQFBQAAAAAAAAECEQMhEjEEIkFRBRNhcTKRwfCBodHh8RQjUmKx/9oADAMBAAIRAxEAPwCg5dE8tlI9YuDjjJ0VZwiAgkX74i+QZOk8sMZLNGlUtIIxkq+jbdFh43xEUwqLKwLjqcBRnqzkEeoztiKrGo/radzfEqlZhpkGcdSQbss/A8kxM1FHXDtTiiayg+LYL+Fsc5XjPoKIA1SIHWTa2NF8C+BKeWC5rOANmDcKbhJvttq78pxJRcnsMp8VosvgfhZy+UXXZ29TfPBKpml1Ruek/P8ALAPi3HyzFaV+U8hiBRWo15jaY3PcnDyypLjEOPw0peaRYa3FAAYgR/af37454bnBVMm8TFuXv++eA/8AA26nnP0/IYkcNpurwn/W39vwwqm2y0sMUnQR47liUJmAOXzsMZ5xqnY40TjqRTmeQtPaPn/jFA458P546emDDuBmHibKC7RtuO2BPD+LU6QaFLE7TfFq4mQwM7/njPc3T0uy9DiuJKSpmfM3B2i35DiOsSFHfHua45oNkJ69sBPD9aCdRj3xIzXEaZJWd2vaQMBw2cp6slcR4+pUaTc79sNZTi9Rt9sQ8xw9ZFwZFoth7KUIETYYNRo63YaznHQKYAS43xCo8WdrnnywydPM49y1FAwOozhaSDbZbeD0mFPzDcx6RgLW4rUDQ6zM3wWOb1U/R6oMGMMOq+WzMLjlzGJ/cc4z+b0ZcaTDHviT4FyNXMt5jz5Cnc/ePQdsAuCcIOdzAGo+Wplz0HT3ONlydJERUQBUUQAMNqKoZLk7PHQ8rYbcNzviYAJw1V2vfCMske0MvaY6Ym0suCOVsM5W/wD8Y7fs4IUxBse2BQs9EnI5YCMEuJ59cvQeq5haaFj8hOGciv1xR/tr4qaeWSgpM1WvH9K3I/LGiHljZiyeaVGE8c4i9evUquDqqMWPucR6OQNix35YKJRDiYgjExShpFYGpbz1weetB47BWXpgtpAJnbBTi3AXKCFgxiKawB9A09xhx+MVQAG1W5nC27tDr6lYqUWUkEXGFgo1UEyd8eYtzZL5aJIqENpWdUYlVMm5IqADa84YquqtMm/W31GGKucMETYXxFIo2eUMu3mERtc4dzFaJmw/HA7L5hyfj0id8XzwJ4HqcRqJUeVyaH11djUI3ROs7Fthfnh3HYnJUWr7GPDEKc7XQiD/ACg1if8AUB0vHvOLfxjijVH0g2G0dffBPielKQRAERF0ootAHpA+mAPDEvcw197z/jGfJL0RpwY78zJmRyFtsSKQAYR1hh74kZWsDI2YbjqOowM4hW0Vlb7jjSezbqfrb54nRqTbbQbZMe0qpQGNyDfCV5vvjiqf30xVEe9Mi5gki5kd8V/jFMaPlg21TAbjjjQRPLCsojLuLOAxAxS+MH+Ye4GLLxbMesnvisKprVBP7GL4dbMXiH6I5y9AupOqI5YdymWggxqE9Iv7HD2SrCmWG88u/KMSvMsAJNtydj7jDuTJqKH6nJm7z27RiPRql5hY6Ht7YboU2DnW0zYCcc6wjewwtBJ47DliweBeC/xWY1FC1KkP5huASfhQEXkmCY2APUYrlN/MYIkF2IUCeZMAfU43TwzwtcplUpLfSrMzD7zRM/Mmw5bY8/4h4r/T49filpf1Fk6RQPGvh88OPnUSTSqmApMlHH3dXMQJBN4BnaTV89xFihc9L98ax9pOn/8AGVQR8LUSv/sagW3fST9TjC+HM9SqlEGzPB9uf4Y74bklmwKU+1+//Boz0at4FyHlZZSRDP62+ew+Qxc8ok4FcOpgKOgAAHfBvLUoEnc4tduzeo0qG646fhiGkz1vz/vghWX5YbpzHS2CEbosVvEkRb9MTqWYAMiwN4/e/T64iQcNrmdJEiFntty/X64AJRsteQbbGPfbZmi+dWmN6dMR3JM/oMajw2rMCb2/fbGbfbpwqK2VzaW1hqbH/UPUo941fTF4u4mKSqRlyVWWppeROJIy06gDOJGeBbTqWD+eIVOodZVZBF8cnYaGcvXCNpIIIOJbtrgXOOc/w5yQw2i+IWW4i1Mg7rOHrl0LfHsJVeBVSZERhYnp4tSBY/TCwPP7DXH3A/ECXpIdIG8kYF0WuFOLRkqVF5XWQSI08pxM8G+F6GZzIpuTCS9Wf6ByB6sSAPeeWCppKhHFt6DP2feAaWbb+JzEjKUzAG3nMN1B/oGxI3Nhzxq2Y40FVadBFRFEKFgBQLAARbAvNZ9TFNAEpIIRV9IAFgIFse5WlJvfliMsrekasfh13I5zIqMZJ1Hoxsedo74hHi1MOKbg025T15QdjgnnAVuCbcjit8UFPMIRzBuOnfEkaq0G62YZT5m+kwe4P7nEmuor0WAO8weY6HGc8N8TtlahoZkl6RaA/Nek9u+LrwzOKqsVYFZlehBG2HoFoO8EzLFAH+NVAbv0YdiMSMxLodJ3kAi8EHbpuIxC4XWSoVKkggRI6TInBfNrAjUVM/djbvI78um+CkSlqWgYUbSOR5giffbFR8ZZgoh/fzxaa+ZPqu4+e/cb2vzxQ/HFfVTPUcxafcYVjU1syrjGd1MR3viRTpAItTVe0KNhfr9frgGTJ9zixU6B8kW0yoiY99j1jGqaUUkebGTk2wNrKNBA/ffBWlGmWv098EOF+GK+aAalQqViBciAsnq7Qtuk9MGKf2Y8R0BdFIdR5on8LfjiGXxeCL4ymk/a0ctdlcehadMlbgdMRzk3qSWbTaB29+uLLxHw9nMtdsvUiANS+sRzkoTHzjA7LnUxI9Qg2Atv+eGhljNXBpr6bCtnHgvhRGepEjUFLOD3VS4J+YH1xvVFfSB3A26BGP5fjjMfs8yq/wAaynUB5JYA2M6qZIIPzHyONSpEQSSAALk7CwLE+wA/Yx818cy888Y+y/UnJU6KX9q+aihRoyZqO1RgOYQQo/5MP/54zDwLl9edFidIY2E32/XGkjhZzWbfOV1lfhy9JpgUxYMy9Wu0Hm5+Voy9VVACKqgf0gKPoPcYuviUfCY1hhHk63ulfr7/AGDCSVHGWy5DKCCAB03P7OBuf40zZlaSnbfBvL5m9zeJI7bTiXUdTBZdVhuJ+mEx/Fm/xR/ma14peqHUpyoxH4gwppPcYkIOW/bY/wBuuK5x3iYIZZjSbg7zj1cHiMeVXBlozUugzTYQSbRfHVTJk0wTaeXbA7h1fzai0/uKAzn/AOq/M/li0NdTONAzlQA4bX0tpJsLjBDxlwr+L4dWpAanC+Yg6snqAHSYI+eB2f8ASZHPBvw/nJAnBxvdEc8dckfO+Uz6VQFEzsZw1maRoue4+LEvx5wQ5TitekvpV38ymeWl/VHsDqX/AG4lZ7T5QaJJsxw8lxeiUXyRGpVJiTuPkcD+J8KkhY0sfpj3NMUIESkYL5iqKlNd5GOTa6OaK8OFAWInCwWDDrhYbkxaQKrqadUarTsRz6fLFo8CVXp5mrrj+bShSD/SwP79sCxk1KAuWNgFg7dvwx61RFak1PWKoZFWTIuQI+cnAbtUNB8ZJmpZIy0dBJ9+mD2RZYvgd4VyTPUcOI0kjsTPIkXwczLDVAgEWt+WIVqzXzTlQO4mlpUmehMf4xQOOar1KR9a/EOfsV2PvjQ+Ir6Y5YzjxNlGU+ZS9LAe4I6EYCK+hSfEfE/NIaIMQR+BGOfD3HsxSlaZ1U7ek8ptbA/iVeZMQZuMPZBwKRC85JPOwvHYQb42KNQ6PPyTfzNM1b7NeJvWSsz8qgFuyz+ZjGh0axeG5G235DGX/ZK6+TWWTq8xXvuQQADJ3upxqeVSIggCP2emM0tSo1xfkTYzn8tK7k4oni/KegxtjSHpCJF7bz+7Yp/i2lKH54R9jRlao+ejliavlopZi+lVAkkkwAALknG2eD/s+Wkq1c9BcAaaEgqtoGuPiPYen3xN+z7wlTygOaqrOYq3W3/jQ7AD+oi5PIGOs26tUqMPTTA7sf3+ePE+K/GG38nC6ruX6L+p5nHhZHr8UpILkqosIUx9AMN0+JI9qVVWP9JN/wDib4iZzMtTvU8gDoWKn6X/ACwKr8SyrfFQZj0USD3BMEfQY8KGDltJv8mRcmWNeJhLVlKD+sfD8+YwA8V+E6ddWq5cinmILBksKtphgPvEbOL9Z5QsxxJqYBp0qiKdlqvqBHP0NJj2Iw3S4zVSoi6Fpo5B0yTF/iAvp5259Ma8GDNjmsmJ0/uqf33+/ocsjTKp4FStVz9JqRPpDNUa5lIIZbncyAJ2N+WLfms1mi7JWUUqAMgalJqtZgCykgIFZTpkE25SMV+nUp5A1qjVWT+eG1qokrpFRaSqZGohzq5ereFkGMtxKhnMo1fLklqRUvQeNaW8phYXVqYWG6pyNsfR5vl5fPx+ilX8f1/egzb7QV/itpIi153I6Hnhk5uNnQDpqBP7ttiv5RmGm86vxO9p3MR9R1x5xLjBo1tBSlUUqjQToa4uQ20TMAzjy5fDq3Df7/ISLtlto5oAC6ixiT1IO/TDn8aLQ4G33hyMflB9xzwJyNak6hkNSlq5Eah9VmY7jD4pah8aMb/djn2A5YxvEk9lCf8Ax7qARUBOqTcbbEfh+OIPHtOYUSAtYr6W5H/S3Ynny+uG2y5B2Hy7nvtfripeJPGi5ZjTpDzKo3LD0J8t3Pay7H1bY2+C8PknNPH/AGKwk4eYb8MeK3pV3WqpQa4YHcEWuO0Y2DhvFUrAFDNsfNLZ1qjM7MWdiWY9zztt7DGk/ZVxM6jTJtvj6SUeJthJSRpXEiPc4gcOzWhiOgtgnmGp/wBQwBzuXE6lOozsD+GIv3KJWqAH238LWrRoZ0Ayh8qoRyVroT7NI/34z/g1XzKFSmW9YFh2xumRy6ZqhUoVYKVUKuOkiAR3BE/LGGcQoHL1q1BxoroShj7wGzDsRce4xZPlExuPGTRE4arD/wApsLEHFg4BWpVCwIuLD/rFBrZypqJ1Gf7YmcI4u1N9e55YpLG2rJxyK6LPXyZLH0xfCxCfxG7nUQBPIYWEqQ+jk1ZT5kHsf8YjJmIr0DuEq09R1TJBF45ADHuYGpFYEj+oCMDc9TCyVYxaJgHn09sNFHM+jcjV0V6hMwyggzbHtSqWqAk2O0bfLniTlcproU2P3qa/iBgblHM33Fvp+WM7uqNOOm2ybnB9MVXjWXBBt88XBzK3xW+J5f1FizFSANAAgRPqBAmTPXkMJRoT0Yl4oymioT3/AOsROH5n7pE3UCDBi87b2n8MWDxot2xUqDQykbgjnH4jG7F5obPL8QuGW0aR9nNV1zVRCfjonS3KVKke9ibY2rh9ZdCkkHV+ox89+Hs35dejVNgGBJ3sSVfe49M27e2NnXiAQ00kA1G0j5KWN/ZcZsmnZswpShQczVcqNiRy/t8sB3em7aqtgv3dy3aBywdn08vfnimcamkdaQDPqkFhE+q0iecYzZouUWk6v1LxVxaQWzfiILJpoT3bb6C/4jFe4j4gq1JBqMB0X0j+/wBTjP8A7QValm0NNiurmCR25X54bpZutOlaz+gLqapUkAkTc1Lb3jpPTGCHwSEUpJ391/k8vLHzONl2ylCTK6Fnd6pBI9l/wflgpRzNGgD5c1qrbuwIUGZkzc/u+M/yviHMhbNQcxaUXVvF/L0mLzz5dRiLV8RZsknTRUDb0m/b1NvtbDP4Xkk9tV9/7WRcGXfNZwTrqE1Kh72Hz2A7DAfO8Wp0m8ysxvsg+N+gA5DlqNh3NjUq3ijPz8QXrppoSO8lSVP02wEKVatQMWNR2IlixYkzAljc8sa8PwtRdzYFDYb8S8UOYZA40gBnfTzZmI2/pVFVQOQB64hZc1Mq4q0ahVoHsVO4YcwemFXoFKhD8gFYdLiSbdzhZqoAgsZ17wdiSYW/IR9celCKUVFdFpRW7NQ+z/NUs9TMAJWpOhZIndgNY6qbA9Co637yfDaWZzNcNDU6Qp0FMfepoBUYNvZyRY/dnGc+H+LVsnXNXLR5mh1ggmQ3+nezAMO6jlbGxeCuD/w+XpK3xaZY9WPqb8TjLPEoyddP0/f8CnhsNybfQP4lka1AAUqdMoIglCTb53wGy2YzVVtK1IINwFUfLacagwDCLHFUrcJC5jWBGMz8PC7SR6EYw/4qxtc3WTLVadVQfQdLi07WI6g88YPxOoXrVDudR/C36Y2zxnnhToteLX/tjIuE0HYOQoOq51f03v8AnzvGN+Dypv2Mnio3S99g2lRcAsAYFjjSvs44bTIZ3Y6gYImAOfLFTr1FVGN7G1vjuA06bCOvt87h9muW1GpUEwCFC7id5J54bLJtC+HjxkaXlsvRUcvmf748zdMRAHzGMn8X5RaFZ6lZqlR2aVUWQA977c1ib4tvhDjj1af819T7eiCkRIIgSByvNxGItas0rJcqZcPC6+po/wAYqf22cDXXSzIS7jSzAwZT9Sv/ANMXnwrTmT+xiF9ruU83hdXTZqTU3X5MFI/4sRiuOPkMmaX+6fPnEuBnyWqjkZtzX/GB+VyKNGlwWI+E4tHDswKSKrtrSrKkNsD2PLFW4lkGpNqX4JOkg7e+KQberJzSTuiy0OCHSJEGL48xByvEKpQHX9ceYTY+iFXy+gvLbyVAO/yxG4flvNq06UyXcLbcSYsThytR9RJmIb26AT3P6++HeBkJm6LGQPNSLX3t+OLLom3Z9R16q06a012VQo5mwi+AhXS5fkQD9P2MSKuY1tbbEXPUokmBNgR+t43nGOUrZvxQpEvKVtQvt0wznMuDiJw+sd+/7/HBk09QnC1ZW6M28XeHUrI3I8jjHM5lmpuUYXH7nH0nxHJhhcA4y/x14c1Auo9QxXFk4On0Q8Tg+ZHkuyjZfOloRhN9wL+2Ng4HmP4hMlWkzTJ1R/VoKH9TjJ8oVVDpBNSLoRIMMNx+nfFr8JccfKo/mUiwcAqimNL2AJJmFIgEbiOpxTNG+jPgycfxGz1+Eec9Op5jAUw8KDEltMExvAUiCD8WBHiWiNDdxjNm+0qtTzoq0y3kaAook+mAo+6DAOqSCJMWwX4n9oCZilNJCHiCDeL79ALjf6YzTxSpGrH4iNvYB8ew9agVv5dMMdpJkQL8zffpgc2WP3hCsAdwxvZWIBmZJG04b9Ulqm5A0yeY+EQZjfeOhviSK4qImj+pVFjusnSSQDaF6i+LpNJIxzalJsSMFEO4aXaCTZYJ5NAtET9MDaY11F8vUXBa0aQqTpLHkWKkbfXHflBQ6SVgkrJ2+Ennvc7dR3hUaB8xxYWDb6YljF/hPQnrF+jpUSZzQqU4In7gDCZuGIMk7G4gdCbYJ+FsvrrUFCqo8wNtGsKGq6iI5aQPlgRltVZiVlmKxp1aQsCBJtMNBANhpJMjB3LFqJ1U3kqCBq1MNLBlMMBEAHkAJIjc4XKnxaXY0HvZDSkKr1XZbtUYyCPUCwA5emB7mY2w3xCqpYGwVBzJvOk6VOxIg8sS8vQRXC0xOqSoCiCCbeqYI5T39sCuPVJUxBKES3fnABtt9Ix0VsLfqd+FqWvO0kEjVUX5AHVE8/Su/PH0CoHPbmRyxhfg/OmnUTMaQdBIIUD+m5JPO/7nG28BziV6SspkReDz54lmfmNvhmlA7q04uDbEatmRF94w7xGhAOK3xzPeXl/MJiFb6An9MSRpr3M++0vi3mOtFestH0AxGo1lohdJGpSnxKCDAkT1BkiLxJwHyzmrUqV3sLgHoeRHWLfXBHNUTV1BLk2An4QRMEnpPXpjVVJR/M8ucucnL8iJm3VjVhAizqCr6pUuWUbwBeOewxon2c55Fy7I2lSjGw3g+oE+84oGdpjSFVg0oARABBCiQQbAiRsd1b5nvA+VVnrVWUlEUKCPvETMbajtfCz/AAlcLqZoGZNPMARRDgAmXEidhAwH8JeHa1GoTVZZYt6VFgDFrQBEbY64RxnzaxCFkIAHkusGxhvVz/wOuLpwnJnzCWJI6dP1xJX0apcX5ix8Lyvlrb6j8vwxmH23+KwlH+ERv5lVwzQbqimRPuyj6HGq56sKdF3NgoJnsBJ/AY+UeNcfGZzNavUQN5hOkH7o2AHyxpUd17HnOV236g3N8QqVPiNpm1sNUWJMSYO98Ga3DqDrTqLqpq/ovcB+s9MDK2SanVNN9wd+XviqcapE3GSasMUmWBbCwPWuOhOPcS4svZxqcqSBCmLdDtPvtsMKv5isHMSIIuJMGfhBJ+ZwRysJUBJDKq3JgRI0kiffHmbp0BTmLvfXtBmw0CAZg3I58rYpZDdG5+FswtbKU6wNmEz84P44LZqnqXrjPPs3zoOSpoCfS1QETtLFgPoR+GNAGYVaTO50qiksegAknGGaqVHqYnceTK6KhpuZECbTz/zfFgyeat8sVLgvERnfMKKPJUkKxLEsfZgNNuXX2uRydZqTaGv0J/I45aHkk1aLFWWcVzj+UlSInBfLZmbE3GHjQLDrhns6LowLimVajmboVVyBPflfbpiVVolSpkAFQQdIhhubjaYIAPQ8hjTvEPAA6kFZntjLONcLqZXUACyXgXtPz6wflikJXSZlzYWrkuiDxKm7ka/USAAxgE6RosQNgFHyA5RhzhOWhCVcIwYXIIJMgfFP+qALbHrgnk6RYAhgU0qQxIksFJaRM8h8z1Ikc+XbUV0kJBCsZI1tYwQLm8c7jriyd6MbVbCVao0OLAsEWYuJhFI5dd9rc9oZo6ahAtqUkgkxKuFVpNxf63w9nmimpJNmCAHkJIUm4idOqR098M1qcyL67S0xAkTqm4JAt3k4CC+x/O5ZjqMXNiTz5GZG+4mNyeeIVbMM6hpDRplQADKmWHpHMjbt3w/mKkrUUnSTqgD7sXg8uayeUnoDhvg2Q1KSABU0MpQkg2i4gQJEWNz7TJ6VsHbpDYZBPkkhmcoTEEBgb6T/AOxXUY574lUKbs3rkC6qR98WaBz2NyB9dg5k08ssygSwOoMA2o3ggXAtNxz7QD3WqmBqnSxJAHOP9J+GJ/HCv6DJDhoIwYeqLzCzAsCZuIMqLjle+IWZpLSYLFiSSNXxAg2BmZmCVXmy78yQLsx0avigQASZWWgACQIcRN4HvgL4o0gCEZRU0svJQVGlgBFxGlhBtqOOirdHN0iRlKxQaUSFJF+RPw6tIkn4d/bGifZY1RqbnWBDGYG9ztNxjNeHU9SKgN0gyuxkH0m3Igye/a87gecrUswXy9Zo0g3BCMPhIKjnYAHuDOJ5IWVxZOJsfGc8PgBu3Odu5/H6YzHx/wAVNbTlaR1aBNVlBgRfl87YFeJPEmb82HYAEQSi6THSWO8H8e+IGRAZGiVGvtJv6t2DMYKk72OFhjrzMrk8RyXBDZSwpgMEEgED1P1AiepvtftiVmGR2MC5nRoOwkiJ3P8Ane2GczX9Xlomk6pQi0gXO3X8PwxzUupCSCIIjaY5zsIEA9788WozJnK0i9SkpgsXTVAO5ImZHQDqPV1nGqpWpUxDBNK3I5qRdYQC83+mM28MUR5xqsCVUMQTcT26kXBjn8sXBaOtxXGXWoZ2disCNJBQzLQWvbfpiWTujXg1Gw3wjM1K9RKiJTFBgSG++pN79CdQti9+H6R3a569flyxX+FZJIC00VVsYAje+3XF0ygWnT1ExA5G2BjVuzs8uMaK99qmZNPhWY0n1MoQf72Cn8CcfLGPqf7T8v5nCq7AToKVY7KwY7dp+mPnSrwUVA1SiwYTJQA6hzPvGNKkovZh4Oa0LhuZqinoP/iM6VIm/MgfriwZypRzJpEvTJRQra/TqI6H2wHrcPNPLq8gkNpMTabgk9JtiEHEjaxnrfE3t2iyVKg1V8O1CSaUaDtafx95wsRaHHawUAHb3wsDzDaIpqxrAnVaNtoHpIjpPbEDNOrCP6QBYzJA39rY4rvbuQDfHopkxIIEGCFgnrsJI98aEjJfoHvB3HRlqgE+ho1G9mH3o5CLT8+WNv8AD3ElfmCD9MfPCMTTIAuYFhynVHzgfTvg94N8SvlXAafKJuDfTfcfqMQy472uzZ4fNx8kujeqnCaK1DWWmquw9TDn74G5/hNM6iqgFrkgRJ3k/U/XBDhXElqIDIIIseR74WdA3GMjZvgn0VOhxHS/lPIbZHNg/OJ6335++9ryOcB/XFY8Q8ONVCu3+rmPY8iOvbFfy/iqplWCZpSygR5yi/u6fqPoMPHYJrj2apWpBxBxVfEfAg0giRhzJccDqGpsHDbFSCDg7RLOgLpyvEH5gbnBasVPiYTxbhRo1BqLGkDafuHrBkEASL9ewwyhus6W2jcbtLGQDewI5XNzGNR8U8MRlJW49sZeE0sUL6YkAEA7bRNrAmJ7YfHO9MzeIwpeZDZC1HCOxixgg9RBIBsIBsOZFoGGkPrcEgr8O8A3IkQZEmbWNsRVd1LOFIixE2MnYewPLqBzxMJpGbn1C4MbbwFnmSPe98aOjF2cZmrD6TzF5tMAiFAuCDcC3y2wsqjLqMEsSWsYIBFrnb70fXEer6atMsZIYm19MbArziFv2OC2VQAMKhgEhiSRZhuBf2tvsOeOekctsezLyTABAOn4QI+76gT6WtJ6kT97DOdzDF0Z3sCVMCwsCOxaQbbzO82YNZSxCBwSSQi2vMBtBHptEjtGHBlHojXVTSrNC1GEheRUCbNvuN53jC9Ddja1dJIuR6m3g7DUJjeTEiYg22xDz9JqjqarGoxUWXZBGlF6b6QImYA3kYfzKkjXLAMWUdSB6Wk8jHU39XWcdUqnxNAAYK17GBKggEGDINjeBuZnBXuB+ws+NOnQI9Q1hYECSSNUgaRb4o5Ya4bnlDQxkQAdPWx1KNrCxFuXScOLU86nUpq0AyF1WllbUCw63j/dEYCEMGVIK1FMaSOpHPmSSflGCo2qOct2GeIu9Vlpk6kF4+FWeCASN7ABYtpJO0meAEuUIhSQoBG8A2JjVYHfb6DCp5dtOoiPSrbGdhNrXHq2HPtiJRqqZlk1TLd/923PlvHfC+g3qP8ADwvoEyYtAvcmLc5sAOUnFp4Z4Un1V5AIU+XsZvJYjkZ2588DvA2XJr+bURlAkrK+mYjneb8saaKJK6uXIjEcs2nSNfhsKkrZVM/SemDoAuY0x8QC7AHpfbpg1wag4ALOCWgiBEWAgk3J72xKqZQWOguwMjqJsSCfywUyOROoYhZsUVEsGWGhBB9QMX+pHt/f6gvGHiZTm8vkUb1mHcCdvuqY7ajHthvxP4qoZJSD/MqhCRSU3JiBP9K9Selpxn/2c16+Y4g2ZZfMqO4NQgmBJgwOWkQAOgxaK8rMWRpTTNn8bVUp8KzOuNPkMLzzEcr88fOfD8qEoFmYqIDEbmGIAKsp3HfGqfb34jCUqeQQw9UB32gIDAB6SQf+OMZyqMw0iIYR8XMHmOZ2xokjLAt3A8uiApUIq06qGY3UgSCw3InFQzr+U9SnuQYBj56sHUqIKi000rWUhSzKIJEmQoJkkECT2xCzmRJrVHpsrMG06G9JmO9iAbYnHT2U9NEM8SpC38zYfeOFgW7wSDIIJkRseeFi3BE+ZNq5eLtAAtFr+3L/ADjmdrwSu0DYbbextzjlOCmcyMk6G1SQBJ08oJaYgA8yLjpiHTydRTpVSbEjTBm/ITLQeQvcdscmKyPp1aVMCwk94jbnE/TBOnwxSuoFvSCYO50m47kDSIFpi9jiDxLJtTkPpBO3O0SNhA5/Q9MOJXB0CoNXoiF+7sZIBG8zBt9MCSb6DFpPYb8OeKq2SpkCKtEEEKTDJN52+Ek40vw74lp5qmGU84IO4O8HGK+QzqahhlAuZiTygG7Qp6Y68P8AFny1XVTMrbUvJo3IJ54nPEpK12acPiXBpPo+gKi2tfFT8YZdFpl3QsJg6VkieZ7YY4Z44y4H8x2RtoKm3zHuMGKXijKVAIqqx2IJ/vvjKotdnoPJGS0zLc7k6+UbXRd0V7wAfrpNp98Xfwb9o8aaeaMdKwBAPZ15H/ULe2DWayVOtTOi4HIb29tsZhxvhiIRVQSnSCLfP67csVjLlpmWePjuP5Gw+JOJJ5YddJDESwNiCCZkb3A+uMdz1ZatZivMGIEg8iD7xyvjopFMpSrEJUgFNWxnVrF4FwRysfYYij+WdOk6h8Jky0kwb8iSDJHLaMPjhuyGXNceJ1mQSdL+kkiZO1pFgIiNvl3liteoxBItFzIPOBvYwPTHO2OswTUY6W1MQG1GZ3NvUTYXE/hcDDQYiZLaTO33rahqjnOjv7YujI2EKVCgTD1AlQM+smTqWQVggkXNv782K+YBbVujdbGB6SQ34gbiewxwlPW+oNqBVSbmRpa4vvBA23BtsYcW4DSCRCjmAbgEybz2tEYUYcy9Iav6dDAsXhnfqBa4mJB6N7CalJK1N00tTqQCOZIKwSWNmsRPM2jcnAviDAeZGpi5ibSVF49xHM7DmROC/AszpKpV/wD2qBJHqWCp1S0EqAO9vMPKMB3VhVXQKqo1N2pMCGk+oLYwfVCnaDbfqeeEjH1LA0krdoJ/p22vJA+UzgjSylQjSWBeotWGJ1epQV0MxBUyNO4E22jECqahqMtWkyMGUlIIA2VRJ2kiQCbwIJwU7OaHs5RBd2ptC6VNQXgGTNxsSAnYz7YH0EC1/TYEekxJBEkgzebGT/1iVQZ6ikjYBdRA6jrHK/Pljni+W8lRVg6iQIvYkajcbqQ31uJBMd9AfUlKgqArqVPQIJIFxAFxG4nvcgY88A8IV6heomoAemdgf74l+HODNWpGpVPpY2QGAYjc9yMXPIZJaYCqukCDY9OvXEZzpOKNmHBbUmT/AOEVVkC/1xMyVBogGZJNhy5A/wB98MhCRB6bfvbHieIKWWQ1Kl1HpRQJao22lRz/ACEXxA2t0HMlkwATv72jecUHxv8AaLpJy/DzLTD1wJ/20+v/ALfTrgJ4u8QZ3Mo4am9GiDHlpzB21v8AfkmNIgY48H+FqrVvUPLKoGVtMwWuDB3Ivv8ApisYRirZjyZJTfFHHhnhVStQzDhPMqtKlnktcEbt94Hn3I5Y0D7LeEtlKZ83T5jkMbQVHIEnnM7YPUaFOigNRlReZsJPYWuTincU8cU1qFqADHUBqb0p6bGDux3sO3XB5NuxXCK0AvtjrCtxgBRr0UKSlehgvB+Tg/PFYzOVp60CyDJVgqT6hMkGwKmD+GCHDq1PMV3eqTUqu7EsRB6B9QNgLeg2gQMdZhKzaDoctTOgioABpK6TcWuFkSfYnFHLZBRpFf8AJId21SJB8wfdPIEcrwMOLTfL1FeoswZ+Lcm4vyneMO8ayg81npUnTL69BEggEErE/IXO5xCzlX4qKt/KUyCfiJ5T3vGHqwJ0QMzVDuzaSNRJ364WPFcCx3HbCxUlr1YeyvEHBBFppj7kgXJupsSY36g9sPZfONmA3meVCq2kvTt1iVAAJmPUYBuYucDRmDqgzpIEzaOZ09AGBiOQiRiVXzpqMFATy9Ok07qLGQQZMMSdwbyeZOEOQUovpy7VGFKo6tpJ1IQVAMkdTcC3IRB5R6XD1Pqo0n9dvWisoYCYhyJsZkzvewxB8thTUKoALWRjTBI+GdO5O/qawmOVpFDM1EOlmamGbUdZKgkCVuDeCsx3x1Bs54jk6igjzaZBgBlOlZFmUAqonayhrczbAnJoDWUI5F7k2J+S/l+OJK1ahrLIVkc2VvgNt7dJ1T1vfE/h+hagIc1HAOnQOckQpI3ut4JO1rAnpAW2Sk8OMQ7oywi6mB725z3gWnfa+KzmAFciyxMRJB5b85jfviYcyXZyCygyxgkg2CiRYE78hvhgIGUljIEmNpkRYm8iBa4me+OimuwylfRY/C3i5qelahlRHuB2P6YI+JePUswh073jvynFJoZZSQxUopHpmTq+cb+wjEtMuqkwb8tU3B6A2gcyTzG84m8MbstHxMuNMdqNop6DFlA1gzcgN8rHl/2syITTIY6lhhBUiSvxHuFiZEbnr6saWMkwxCk223k7bwThZc04BYE2mfhF5+Jug9BAG8+4NKINjaMqkCSCFAUsbEEbnVYAodj2Ec8SBQFQHy00lQNRBIgbBmZvhWxmYv7jDJo0gC3q1XsCNgDNiDcz7RhtKzeYwDTyAVjpaTBuIEEXk9Nox3Z3WiV/DsHWm5SouoDUrX0t93eZJvfa3y64jlVWs4puHpsD6rQTJOkRta1ufWMRMqulHDEwSwBJgeldQAJ/qsLdB1w5wN6cjzCVuGDAgCBe87EQRI7DA+p1rokVy+XCl9TSpAmCbhg0yfSbggi4HucecUcuQHqFVpWWzG4lj8W13gHkZkXwkYGoTUqFUGzbncgwikuGs155QSBhikuuoVCgqxPp+EQPVEgwtgW7C09eoJZ+FcW3SpqliIYw+wJU9JH8sXJ2F7QYnHqDKpRXLFGvqOrdtQUKfUVJUsJuNBHMnECulJVLBmaCAoa8oDC8gIA1Egi8kk3jHedzAqIBVZmDOWR4MhjfnyE2EwZB5FcIo07GcrVHmSr1EAgAgam9SkgT6maTsbHaPhw94oU5ilTakgISQ5WAQqD0kpAtpJE3jTymMOcQzApsVLanDq2u7CoCpMTbSbLaJgDcY44TX0MsHUVJALHSbgAmALj+w7Y7/sFewX8D8bWnSNJgSfugXtgrxrxA2XRarooDGFBNz3gYqqVKiZs6acK8MukCCNiJ2DarQIucBfEqVGq6qhZgoVNZUgEgSd9rkmOQxNY+Utml52o+Uu6eKalUKKelTUmXcTymFUWGxux+WK+6FcxTZ2csrKmtj6CSZIBtpAFgF54rvB815dQEk6ek/pjSOHeIsvWKKyBipkT12/XAlFwejoS+Yrb2WzL5NPKCONSyPiJJsZBk33Ax3xLiaUUZiVUDdjbFL4t4xRTpp3a4gggCJHzuPxBxUOJcWq1RNSq2oAsqsBAggCLCLz1EWnnhY42x8maK6DvEPEbVqyVXdvLourKtpJM6TciBYi2wPfAPOZyiGHl0tK+rTTY+ZpkyFBbpe5HIYiNnCwKVCrBRJIIDGTybfeDtMTiNpa8WuDyiwsDPISRY88XjCjJKbewsaQpOlWAUUqaqqSu5Fr6oHKQYk7CMGqOYp5jL1gWqaps5uygLEsosQTeTBUtM4iZbJ0zQenVqaGYkrY6VC6XvsQpOkE7ryEiCxxHTlRTCzqdFNUN8IJ1qsEgkWNTmItzBwr39wrXfRPz1Q0qFN2qEoXGuGmZAKVSk6dasCDNzffArxFklqV3qqG0uiumlT6rR8PTUpHtBxMpZxalKpQCioF/mUncCSyoAyaFIB+I3+e4xxRzTTlXQEBHnSWMhCwAVDzBh/mMBXEL2VJLiYJ+WFi3cT4FUeq7LSp6WYkeYSGvf1AEXv0x5inzEJwYJzGZdVKiY1NdZuYmSO0wPmfZzJ5dEqIzoXQyzLHqA0yAQ3pkmO8CbSMQy4kVBpUA2AvuQYZov05b2xHqZx3IExyAFgJ3gD32w1ewqa9ScnEk812NJTZisXM9DcAjebH8cN5rPvWqEuxCm5AAt1MdhPPpiAzE2IBKgiQI69Pc3OPZF0MDa9zew5YZJIVtnSwTJJA6ixK2AkCYFu4xNrVjTjQ3q0gsZgtJMKGEfCI2i4PQRzSzKIuk6qmmCFkADY3AueQP7jjM5kVVb0IpkEaVj39RO+1v846wUM5nNmoB8KyxkwJk3JLxqIvzPLmZOJFFFjRBJM7iBJ2gTO8dNsQHyhAXaTMidvfkOXPCy9do0CCD26/vn0wa1oCdPYZqPqEtoJ0wQ5JiPSCLQOV+Vp6YY1hlXSSSdWsSBIFjfsoHKO2Gq4P57Debn857G+DfCH1ZapREq1NS6sCASZHp1EiASGtvPP7pS6Q9WwaoU3sAI0tuSpOk2NyFj/F8MFhMAzAU6gQJuCRz1WIsdoPSzT52Qq6BKE6Yg2J9Sneb7H85ty0aQBMWJFiQ203ufYcsMKSswdTH4XI1EkC02UeomHAkHnz5HHlGisAFoa4IjYxEk2Ei3vO+5xxSz5VLzDW9McrTpIgwRzAN9xhs1AiEAi5ne5kRykCJO9/pjjtdko1RpEydLOx9RbfT0g2Km4PIb4YywhiZgdDDA/KeQg9rxjksvwlYMGImVMA/D0ItHucduwDRBSnfUs7dYJiRJMe+OOPK1QmIssnSAd9UcyeXIHbScP5ipr0gBVWSU0iBtc/IgzykYaoVAWVT6Ddg82kA3K7GdIHz54apuCeYhi3/qNo/K2AEn5dwYJ9MlSJFydrSOQPL/ALYqOQxtAJIuekCJi/L84xy9YhrSCt95v7b7H8PcY5ZmDFyQbkyZMkAXHv0nt0x1BscqU4FxcFdUWi0N2M32vBHSxTw6tNq1MVioXULmTflMfoJ9O4E4gZuuW9JZtNiJOqIXa07yBPWTa8cJVQkQ0KBI3kGL/QCb79L2V7QVphpEfMZeqrFtbOZEagpWG0BSSRYEAzeBOGs/w1vI0FxqFSCY9KgSA29pMA9PViVwrMKlAlFqN60DopHrEEFQDLD1wY2gqeZAhZqn5lASFVijuzWBJLgMhEzaFubiFE7DCrsL6Aec4PWpoHKkr6tRH3SraCD84vsZ98OcMpNp1KTN79BtIjc9B/bBKmG/hmqGRodSCARIaQRH9MBTfbvfEI1wgsZBFiLbm4Kj4bX6AnbD22qFWnZHd7y1yZg7zYwZ3NuvXHQPpIBtJJkkdgtx0M73nDaGYGmInbmNyWHWIt7QOvdQKGETpsCJ6SJntb8sEAi0aiRcmxHcWsdhB9sSKaKss4YjmYET7X6m/v0jHL0gQGJGm+0k269J3vfbthk5l7qWJUXgm/b9PfA7H6CNTNyjMoBcEoSy6iZmY567mSIso5jBpozGScHWug3JGptOpCJtMAFjMkwIvvipecQN53t16H8/f54L+G+MPSqqdZ0i/wAOoAfEV03A1ERsd7YWUfVHJ+hC4LXpKWAI1skBz6dBsSdVzyIEQb/LC/iqr5cAFgRUAjVE2Y7HmpP/AMsEvEOVo+YuZpqppsoZkUQLyDKzKEkHb0g7W3AaGbRB1M4Ppm4Mxt1IAPfBVPYLa0FKPHKYEOrMwmSGHW246Y9xHrccYmyUztcohO3+pZx7gcfp/MNv3BKqY3v+n7jCewgHpH7+WFhYqJVIcpNEt8iPww3TcAmeovvzk74WFjkc9UOV4ZpAMACRPQQTPcyYxwGtuQVb9n3t+WFhY4Dfqe1CzCY2ue84ao1dJnn9MLCxyBLWwgWIWZseZvB3t9McVq8CZOogj3nf9OeFhYVDvoZFTdosPT9ZI9tjcbRhPWDLNww5+8kz3mIjlhYWHJ2PZB0U1PNBJVDoj+rkD2M3+nOzFUggCRNwVCxEbX5zhYWAvcLHsrmxOpzBUWIvyiI26mcMJXhieszHTnvzwsLHUdZ5WeTq5HmREewB/e+EtXnfcR+5wsLHHXsn55BALH1je1jvzG1xHy9sM5dpQqbHSdMgEQSvbczE7x9MLCwsehpaZy1eRznnFuo/t+OHAPTquFtPsTE/O1o5Y9wsFgsl+eVRKYHq1B5MHkVEGNiNUjsLYmcSpNVymtZhaxBmD8UwA0gwNJ3BnUOhwsLCdUN6MGUczUFDy2vTqEAEG8hgSLnlBtYSd95hiudyZPe/0/D/AI49wsUonbOqFTTMf9jlb3Hy74986D6he/f23tvOFhYA/Ryz7xInqevXraOWPKd9+sfv988LCxwRAyp2mb8rHntBn62x7QzTU21KQpE3gGI7ERMgXG2PMLBF9LDPDOK+aPLqljLKA5PwhROw/wDUGI3AmcDJVapWrqU02Ilb/CdosDsem+FhYXirDekGuLZ2gahLU5JVDIRLjQsG4G4g7YWFhYRQRRy+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887" y="652870"/>
            <a:ext cx="3186609" cy="226886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88705625"/>
              </p:ext>
            </p:extLst>
          </p:nvPr>
        </p:nvGraphicFramePr>
        <p:xfrm>
          <a:off x="827584" y="1127094"/>
          <a:ext cx="8765892" cy="463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717032"/>
            <a:ext cx="2991318" cy="2245833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7781" y="522012"/>
            <a:ext cx="6592451" cy="491998"/>
          </a:xfrm>
        </p:spPr>
        <p:txBody>
          <a:bodyPr/>
          <a:lstStyle/>
          <a:p>
            <a:pPr algn="l"/>
            <a:r>
              <a:rPr lang="es-EC" sz="2800" i="0" dirty="0" smtClean="0">
                <a:solidFill>
                  <a:schemeClr val="tx1"/>
                </a:solidFill>
                <a:effectLst/>
              </a:rPr>
              <a:t>Historia de los </a:t>
            </a:r>
            <a:r>
              <a:rPr lang="es-EC" sz="2800" i="0" dirty="0">
                <a:solidFill>
                  <a:schemeClr val="tx1"/>
                </a:solidFill>
                <a:effectLst/>
              </a:rPr>
              <a:t>abonos orgánicos </a:t>
            </a:r>
            <a:endParaRPr lang="es-EC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INTRODUCCIÓN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2306917396"/>
              </p:ext>
            </p:extLst>
          </p:nvPr>
        </p:nvGraphicFramePr>
        <p:xfrm>
          <a:off x="1984636" y="4437112"/>
          <a:ext cx="582772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 descr="Resultado de imagen para com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6" name="AutoShape 4" descr="data:image/jpeg;base64,/9j/4AAQSkZJRgABAQAAAQABAAD/2wCEAAkGBxMTEhUUExMWFRUXFxgbGRcYFx4aHRsfIB4fGB0bHhcYICggGyAlHxgZIzEhJSkrLi4uGB8zODMtNygtLisBCgoKDg0OGxAQGy0lICYvLS8tLTUtLS0vNS0tLS0tLS0tNS0tLS0tLS0tLS0tLS0tLS0tLS0tLS0tLS0tLS0tLf/AABEIALcBEwMBIgACEQEDEQH/xAAcAAABBQEBAQAAAAAAAAAAAAAFAAMEBgcCAQj/xAA9EAACAQIEBAQDBgUEAgIDAAABAhEDIQAEEjEFQVFhBhMicTKBkQdCobHB8BQjUtHhYoKS8TNyorIVQ5P/xAAaAQADAQEBAQAAAAAAAAAAAAABAgMEAAUG/8QAMREAAgICAgAEBAQFBQAAAAAAAAECEQMhEjEEIkFRBRNhcTKRwfCBodHh8RQjUmKx/9oADAMBAAIRAxEAPwCg5dE8tlI9YuDjjJ0VZwiAgkX74i+QZOk8sMZLNGlUtIIxkq+jbdFh43xEUwqLKwLjqcBRnqzkEeoztiKrGo/radzfEqlZhpkGcdSQbss/A8kxM1FHXDtTiiayg+LYL+Fsc5XjPoKIA1SIHWTa2NF8C+BKeWC5rOANmDcKbhJvttq78pxJRcnsMp8VosvgfhZy+UXXZ29TfPBKpml1Ruek/P8ALAPi3HyzFaV+U8hiBRWo15jaY3PcnDyypLjEOPw0peaRYa3FAAYgR/af37454bnBVMm8TFuXv++eA/8AA26nnP0/IYkcNpurwn/W39vwwqm2y0sMUnQR47liUJmAOXzsMZ5xqnY40TjqRTmeQtPaPn/jFA458P546emDDuBmHibKC7RtuO2BPD+LU6QaFLE7TfFq4mQwM7/njPc3T0uy9DiuJKSpmfM3B2i35DiOsSFHfHua45oNkJ69sBPD9aCdRj3xIzXEaZJWd2vaQMBw2cp6slcR4+pUaTc79sNZTi9Rt9sQ8xw9ZFwZFoth7KUIETYYNRo63YaznHQKYAS43xCo8WdrnnywydPM49y1FAwOozhaSDbZbeD0mFPzDcx6RgLW4rUDQ6zM3wWOb1U/R6oMGMMOq+WzMLjlzGJ/cc4z+b0ZcaTDHviT4FyNXMt5jz5Cnc/ePQdsAuCcIOdzAGo+Wplz0HT3ONlydJERUQBUUQAMNqKoZLk7PHQ8rYbcNzviYAJw1V2vfCMske0MvaY6Ym0suCOVsM5W/wD8Y7fs4IUxBse2BQs9EnI5YCMEuJ59cvQeq5haaFj8hOGciv1xR/tr4qaeWSgpM1WvH9K3I/LGiHljZiyeaVGE8c4i9evUquDqqMWPucR6OQNix35YKJRDiYgjExShpFYGpbz1weetB47BWXpgtpAJnbBTi3AXKCFgxiKawB9A09xhx+MVQAG1W5nC27tDr6lYqUWUkEXGFgo1UEyd8eYtzZL5aJIqENpWdUYlVMm5IqADa84YquqtMm/W31GGKucMETYXxFIo2eUMu3mERtc4dzFaJmw/HA7L5hyfj0id8XzwJ4HqcRqJUeVyaH11djUI3ROs7Fthfnh3HYnJUWr7GPDEKc7XQiD/ACg1if8AUB0vHvOLfxjijVH0g2G0dffBPielKQRAERF0ootAHpA+mAPDEvcw197z/jGfJL0RpwY78zJmRyFtsSKQAYR1hh74kZWsDI2YbjqOowM4hW0Vlb7jjSezbqfrb54nRqTbbQbZMe0qpQGNyDfCV5vvjiqf30xVEe9Mi5gki5kd8V/jFMaPlg21TAbjjjQRPLCsojLuLOAxAxS+MH+Ye4GLLxbMesnvisKprVBP7GL4dbMXiH6I5y9AupOqI5YdymWggxqE9Iv7HD2SrCmWG88u/KMSvMsAJNtydj7jDuTJqKH6nJm7z27RiPRql5hY6Ht7YboU2DnW0zYCcc6wjewwtBJ47DliweBeC/xWY1FC1KkP5huASfhQEXkmCY2APUYrlN/MYIkF2IUCeZMAfU43TwzwtcplUpLfSrMzD7zRM/Mmw5bY8/4h4r/T49filpf1Fk6RQPGvh88OPnUSTSqmApMlHH3dXMQJBN4BnaTV89xFihc9L98ax9pOn/8AGVQR8LUSv/sagW3fST9TjC+HM9SqlEGzPB9uf4Y74bklmwKU+1+//Boz0at4FyHlZZSRDP62+ew+Qxc8ok4FcOpgKOgAAHfBvLUoEnc4tduzeo0qG646fhiGkz1vz/vghWX5YbpzHS2CEbosVvEkRb9MTqWYAMiwN4/e/T64iQcNrmdJEiFntty/X64AJRsteQbbGPfbZmi+dWmN6dMR3JM/oMajw2rMCb2/fbGbfbpwqK2VzaW1hqbH/UPUo941fTF4u4mKSqRlyVWWppeROJIy06gDOJGeBbTqWD+eIVOodZVZBF8cnYaGcvXCNpIIIOJbtrgXOOc/w5yQw2i+IWW4i1Mg7rOHrl0LfHsJVeBVSZERhYnp4tSBY/TCwPP7DXH3A/ECXpIdIG8kYF0WuFOLRkqVF5XWQSI08pxM8G+F6GZzIpuTCS9Wf6ByB6sSAPeeWCppKhHFt6DP2feAaWbb+JzEjKUzAG3nMN1B/oGxI3Nhzxq2Y40FVadBFRFEKFgBQLAARbAvNZ9TFNAEpIIRV9IAFgIFse5WlJvfliMsrekasfh13I5zIqMZJ1Hoxsedo74hHi1MOKbg025T15QdjgnnAVuCbcjit8UFPMIRzBuOnfEkaq0G62YZT5m+kwe4P7nEmuor0WAO8weY6HGc8N8TtlahoZkl6RaA/Nek9u+LrwzOKqsVYFZlehBG2HoFoO8EzLFAH+NVAbv0YdiMSMxLodJ3kAi8EHbpuIxC4XWSoVKkggRI6TInBfNrAjUVM/djbvI78um+CkSlqWgYUbSOR5giffbFR8ZZgoh/fzxaa+ZPqu4+e/cb2vzxQ/HFfVTPUcxafcYVjU1syrjGd1MR3viRTpAItTVe0KNhfr9frgGTJ9zixU6B8kW0yoiY99j1jGqaUUkebGTk2wNrKNBA/ffBWlGmWv098EOF+GK+aAalQqViBciAsnq7Qtuk9MGKf2Y8R0BdFIdR5on8LfjiGXxeCL4ymk/a0ctdlcehadMlbgdMRzk3qSWbTaB29+uLLxHw9nMtdsvUiANS+sRzkoTHzjA7LnUxI9Qg2Atv+eGhljNXBpr6bCtnHgvhRGepEjUFLOD3VS4J+YH1xvVFfSB3A26BGP5fjjMfs8yq/wAaynUB5JYA2M6qZIIPzHyONSpEQSSAALk7CwLE+wA/Yx818cy888Y+y/UnJU6KX9q+aihRoyZqO1RgOYQQo/5MP/54zDwLl9edFidIY2E32/XGkjhZzWbfOV1lfhy9JpgUxYMy9Wu0Hm5+Voy9VVACKqgf0gKPoPcYuviUfCY1hhHk63ulfr7/AGDCSVHGWy5DKCCAB03P7OBuf40zZlaSnbfBvL5m9zeJI7bTiXUdTBZdVhuJ+mEx/Fm/xR/ma14peqHUpyoxH4gwppPcYkIOW/bY/wBuuK5x3iYIZZjSbg7zj1cHiMeVXBlozUugzTYQSbRfHVTJk0wTaeXbA7h1fzai0/uKAzn/AOq/M/li0NdTONAzlQA4bX0tpJsLjBDxlwr+L4dWpAanC+Yg6snqAHSYI+eB2f8ASZHPBvw/nJAnBxvdEc8dckfO+Uz6VQFEzsZw1maRoue4+LEvx5wQ5TitekvpV38ymeWl/VHsDqX/AG4lZ7T5QaJJsxw8lxeiUXyRGpVJiTuPkcD+J8KkhY0sfpj3NMUIESkYL5iqKlNd5GOTa6OaK8OFAWInCwWDDrhYbkxaQKrqadUarTsRz6fLFo8CVXp5mrrj+bShSD/SwP79sCxk1KAuWNgFg7dvwx61RFak1PWKoZFWTIuQI+cnAbtUNB8ZJmpZIy0dBJ9+mD2RZYvgd4VyTPUcOI0kjsTPIkXwczLDVAgEWt+WIVqzXzTlQO4mlpUmehMf4xQOOar1KR9a/EOfsV2PvjQ+Ir6Y5YzjxNlGU+ZS9LAe4I6EYCK+hSfEfE/NIaIMQR+BGOfD3HsxSlaZ1U7ek8ptbA/iVeZMQZuMPZBwKRC85JPOwvHYQb42KNQ6PPyTfzNM1b7NeJvWSsz8qgFuyz+ZjGh0axeG5G235DGX/ZK6+TWWTq8xXvuQQADJ3upxqeVSIggCP2emM0tSo1xfkTYzn8tK7k4oni/KegxtjSHpCJF7bz+7Yp/i2lKH54R9jRlao+ejliavlopZi+lVAkkkwAALknG2eD/s+Wkq1c9BcAaaEgqtoGuPiPYen3xN+z7wlTygOaqrOYq3W3/jQ7AD+oi5PIGOs26tUqMPTTA7sf3+ePE+K/GG38nC6ruX6L+p5nHhZHr8UpILkqosIUx9AMN0+JI9qVVWP9JN/wDib4iZzMtTvU8gDoWKn6X/ACwKr8SyrfFQZj0USD3BMEfQY8KGDltJv8mRcmWNeJhLVlKD+sfD8+YwA8V+E6ddWq5cinmILBksKtphgPvEbOL9Z5QsxxJqYBp0qiKdlqvqBHP0NJj2Iw3S4zVSoi6Fpo5B0yTF/iAvp5259Ma8GDNjmsmJ0/uqf33+/ocsjTKp4FStVz9JqRPpDNUa5lIIZbncyAJ2N+WLfms1mi7JWUUqAMgalJqtZgCykgIFZTpkE25SMV+nUp5A1qjVWT+eG1qokrpFRaSqZGohzq5ereFkGMtxKhnMo1fLklqRUvQeNaW8phYXVqYWG6pyNsfR5vl5fPx+ilX8f1/egzb7QV/itpIi153I6Hnhk5uNnQDpqBP7ttiv5RmGm86vxO9p3MR9R1x5xLjBo1tBSlUUqjQToa4uQ20TMAzjy5fDq3Df7/ISLtlto5oAC6ixiT1IO/TDn8aLQ4G33hyMflB9xzwJyNak6hkNSlq5Eah9VmY7jD4pah8aMb/djn2A5YxvEk9lCf8Ax7qARUBOqTcbbEfh+OIPHtOYUSAtYr6W5H/S3Ynny+uG2y5B2Hy7nvtfripeJPGi5ZjTpDzKo3LD0J8t3Pay7H1bY2+C8PknNPH/AGKwk4eYb8MeK3pV3WqpQa4YHcEWuO0Y2DhvFUrAFDNsfNLZ1qjM7MWdiWY9zztt7DGk/ZVxM6jTJtvj6SUeJthJSRpXEiPc4gcOzWhiOgtgnmGp/wBQwBzuXE6lOozsD+GIv3KJWqAH238LWrRoZ0Ayh8qoRyVroT7NI/34z/g1XzKFSmW9YFh2xumRy6ZqhUoVYKVUKuOkiAR3BE/LGGcQoHL1q1BxoroShj7wGzDsRce4xZPlExuPGTRE4arD/wApsLEHFg4BWpVCwIuLD/rFBrZypqJ1Gf7YmcI4u1N9e55YpLG2rJxyK6LPXyZLH0xfCxCfxG7nUQBPIYWEqQ+jk1ZT5kHsf8YjJmIr0DuEq09R1TJBF45ADHuYGpFYEj+oCMDc9TCyVYxaJgHn09sNFHM+jcjV0V6hMwyggzbHtSqWqAk2O0bfLniTlcproU2P3qa/iBgblHM33Fvp+WM7uqNOOm2ybnB9MVXjWXBBt88XBzK3xW+J5f1FizFSANAAgRPqBAmTPXkMJRoT0Yl4oymioT3/AOsROH5n7pE3UCDBi87b2n8MWDxot2xUqDQykbgjnH4jG7F5obPL8QuGW0aR9nNV1zVRCfjonS3KVKke9ibY2rh9ZdCkkHV+ox89+Hs35dejVNgGBJ3sSVfe49M27e2NnXiAQ00kA1G0j5KWN/ZcZsmnZswpShQczVcqNiRy/t8sB3em7aqtgv3dy3aBywdn08vfnimcamkdaQDPqkFhE+q0iecYzZouUWk6v1LxVxaQWzfiILJpoT3bb6C/4jFe4j4gq1JBqMB0X0j+/wBTjP8A7QValm0NNiurmCR25X54bpZutOlaz+gLqapUkAkTc1Lb3jpPTGCHwSEUpJ391/k8vLHzONl2ylCTK6Fnd6pBI9l/wflgpRzNGgD5c1qrbuwIUGZkzc/u+M/yviHMhbNQcxaUXVvF/L0mLzz5dRiLV8RZsknTRUDb0m/b1NvtbDP4Xkk9tV9/7WRcGXfNZwTrqE1Kh72Hz2A7DAfO8Wp0m8ysxvsg+N+gA5DlqNh3NjUq3ijPz8QXrppoSO8lSVP02wEKVatQMWNR2IlixYkzAljc8sa8PwtRdzYFDYb8S8UOYZA40gBnfTzZmI2/pVFVQOQB64hZc1Mq4q0ahVoHsVO4YcwemFXoFKhD8gFYdLiSbdzhZqoAgsZ17wdiSYW/IR9celCKUVFdFpRW7NQ+z/NUs9TMAJWpOhZIndgNY6qbA9Co637yfDaWZzNcNDU6Qp0FMfepoBUYNvZyRY/dnGc+H+LVsnXNXLR5mh1ggmQ3+nezAMO6jlbGxeCuD/w+XpK3xaZY9WPqb8TjLPEoyddP0/f8CnhsNybfQP4lka1AAUqdMoIglCTb53wGy2YzVVtK1IINwFUfLacagwDCLHFUrcJC5jWBGMz8PC7SR6EYw/4qxtc3WTLVadVQfQdLi07WI6g88YPxOoXrVDudR/C36Y2zxnnhToteLX/tjIuE0HYOQoOq51f03v8AnzvGN+Dypv2Mnio3S99g2lRcAsAYFjjSvs44bTIZ3Y6gYImAOfLFTr1FVGN7G1vjuA06bCOvt87h9muW1GpUEwCFC7id5J54bLJtC+HjxkaXlsvRUcvmf748zdMRAHzGMn8X5RaFZ6lZqlR2aVUWQA977c1ib4tvhDjj1af819T7eiCkRIIgSByvNxGItas0rJcqZcPC6+po/wAYqf22cDXXSzIS7jSzAwZT9Sv/ANMXnwrTmT+xiF9ruU83hdXTZqTU3X5MFI/4sRiuOPkMmaX+6fPnEuBnyWqjkZtzX/GB+VyKNGlwWI+E4tHDswKSKrtrSrKkNsD2PLFW4lkGpNqX4JOkg7e+KQberJzSTuiy0OCHSJEGL48xByvEKpQHX9ceYTY+iFXy+gvLbyVAO/yxG4flvNq06UyXcLbcSYsThytR9RJmIb26AT3P6++HeBkJm6LGQPNSLX3t+OLLom3Z9R16q06a012VQo5mwi+AhXS5fkQD9P2MSKuY1tbbEXPUokmBNgR+t43nGOUrZvxQpEvKVtQvt0wznMuDiJw+sd+/7/HBk09QnC1ZW6M28XeHUrI3I8jjHM5lmpuUYXH7nH0nxHJhhcA4y/x14c1Auo9QxXFk4On0Q8Tg+ZHkuyjZfOloRhN9wL+2Ng4HmP4hMlWkzTJ1R/VoKH9TjJ8oVVDpBNSLoRIMMNx+nfFr8JccfKo/mUiwcAqimNL2AJJmFIgEbiOpxTNG+jPgycfxGz1+Eec9Op5jAUw8KDEltMExvAUiCD8WBHiWiNDdxjNm+0qtTzoq0y3kaAook+mAo+6DAOqSCJMWwX4n9oCZilNJCHiCDeL79ALjf6YzTxSpGrH4iNvYB8ew9agVv5dMMdpJkQL8zffpgc2WP3hCsAdwxvZWIBmZJG04b9Ulqm5A0yeY+EQZjfeOhviSK4qImj+pVFjusnSSQDaF6i+LpNJIxzalJsSMFEO4aXaCTZYJ5NAtET9MDaY11F8vUXBa0aQqTpLHkWKkbfXHflBQ6SVgkrJ2+Ennvc7dR3hUaB8xxYWDb6YljF/hPQnrF+jpUSZzQqU4In7gDCZuGIMk7G4gdCbYJ+FsvrrUFCqo8wNtGsKGq6iI5aQPlgRltVZiVlmKxp1aQsCBJtMNBANhpJMjB3LFqJ1U3kqCBq1MNLBlMMBEAHkAJIjc4XKnxaXY0HvZDSkKr1XZbtUYyCPUCwA5emB7mY2w3xCqpYGwVBzJvOk6VOxIg8sS8vQRXC0xOqSoCiCCbeqYI5T39sCuPVJUxBKES3fnABtt9Ix0VsLfqd+FqWvO0kEjVUX5AHVE8/Su/PH0CoHPbmRyxhfg/OmnUTMaQdBIIUD+m5JPO/7nG28BziV6SspkReDz54lmfmNvhmlA7q04uDbEatmRF94w7xGhAOK3xzPeXl/MJiFb6An9MSRpr3M++0vi3mOtFestH0AxGo1lohdJGpSnxKCDAkT1BkiLxJwHyzmrUqV3sLgHoeRHWLfXBHNUTV1BLk2An4QRMEnpPXpjVVJR/M8ucucnL8iJm3VjVhAizqCr6pUuWUbwBeOewxon2c55Fy7I2lSjGw3g+oE+84oGdpjSFVg0oARABBCiQQbAiRsd1b5nvA+VVnrVWUlEUKCPvETMbajtfCz/AAlcLqZoGZNPMARRDgAmXEidhAwH8JeHa1GoTVZZYt6VFgDFrQBEbY64RxnzaxCFkIAHkusGxhvVz/wOuLpwnJnzCWJI6dP1xJX0apcX5ix8Lyvlrb6j8vwxmH23+KwlH+ERv5lVwzQbqimRPuyj6HGq56sKdF3NgoJnsBJ/AY+UeNcfGZzNavUQN5hOkH7o2AHyxpUd17HnOV236g3N8QqVPiNpm1sNUWJMSYO98Ga3DqDrTqLqpq/ovcB+s9MDK2SanVNN9wd+XviqcapE3GSasMUmWBbCwPWuOhOPcS4svZxqcqSBCmLdDtPvtsMKv5isHMSIIuJMGfhBJ+ZwRysJUBJDKq3JgRI0kiffHmbp0BTmLvfXtBmw0CAZg3I58rYpZDdG5+FswtbKU6wNmEz84P44LZqnqXrjPPs3zoOSpoCfS1QETtLFgPoR+GNAGYVaTO50qiksegAknGGaqVHqYnceTK6KhpuZECbTz/zfFgyeat8sVLgvERnfMKKPJUkKxLEsfZgNNuXX2uRydZqTaGv0J/I45aHkk1aLFWWcVzj+UlSInBfLZmbE3GHjQLDrhns6LowLimVajmboVVyBPflfbpiVVolSpkAFQQdIhhubjaYIAPQ8hjTvEPAA6kFZntjLONcLqZXUACyXgXtPz6wflikJXSZlzYWrkuiDxKm7ka/USAAxgE6RosQNgFHyA5RhzhOWhCVcIwYXIIJMgfFP+qALbHrgnk6RYAhgU0qQxIksFJaRM8h8z1Ikc+XbUV0kJBCsZI1tYwQLm8c7jriyd6MbVbCVao0OLAsEWYuJhFI5dd9rc9oZo6ahAtqUkgkxKuFVpNxf63w9nmimpJNmCAHkJIUm4idOqR098M1qcyL67S0xAkTqm4JAt3k4CC+x/O5ZjqMXNiTz5GZG+4mNyeeIVbMM6hpDRplQADKmWHpHMjbt3w/mKkrUUnSTqgD7sXg8uayeUnoDhvg2Q1KSABU0MpQkg2i4gQJEWNz7TJ6VsHbpDYZBPkkhmcoTEEBgb6T/AOxXUY574lUKbs3rkC6qR98WaBz2NyB9dg5k08ssygSwOoMA2o3ggXAtNxz7QD3WqmBqnSxJAHOP9J+GJ/HCv6DJDhoIwYeqLzCzAsCZuIMqLjle+IWZpLSYLFiSSNXxAg2BmZmCVXmy78yQLsx0avigQASZWWgACQIcRN4HvgL4o0gCEZRU0svJQVGlgBFxGlhBtqOOirdHN0iRlKxQaUSFJF+RPw6tIkn4d/bGifZY1RqbnWBDGYG9ztNxjNeHU9SKgN0gyuxkH0m3Igye/a87gecrUswXy9Zo0g3BCMPhIKjnYAHuDOJ5IWVxZOJsfGc8PgBu3Odu5/H6YzHx/wAVNbTlaR1aBNVlBgRfl87YFeJPEmb82HYAEQSi6THSWO8H8e+IGRAZGiVGvtJv6t2DMYKk72OFhjrzMrk8RyXBDZSwpgMEEgED1P1AiepvtftiVmGR2MC5nRoOwkiJ3P8Ane2GczX9Xlomk6pQi0gXO3X8PwxzUupCSCIIjaY5zsIEA9788WozJnK0i9SkpgsXTVAO5ImZHQDqPV1nGqpWpUxDBNK3I5qRdYQC83+mM28MUR5xqsCVUMQTcT26kXBjn8sXBaOtxXGXWoZ2disCNJBQzLQWvbfpiWTujXg1Gw3wjM1K9RKiJTFBgSG++pN79CdQti9+H6R3a569flyxX+FZJIC00VVsYAje+3XF0ygWnT1ExA5G2BjVuzs8uMaK99qmZNPhWY0n1MoQf72Cn8CcfLGPqf7T8v5nCq7AToKVY7KwY7dp+mPnSrwUVA1SiwYTJQA6hzPvGNKkovZh4Oa0LhuZqinoP/iM6VIm/MgfriwZypRzJpEvTJRQra/TqI6H2wHrcPNPLq8gkNpMTabgk9JtiEHEjaxnrfE3t2iyVKg1V8O1CSaUaDtafx95wsRaHHawUAHb3wsDzDaIpqxrAnVaNtoHpIjpPbEDNOrCP6QBYzJA39rY4rvbuQDfHopkxIIEGCFgnrsJI98aEjJfoHvB3HRlqgE+ho1G9mH3o5CLT8+WNv8AD3ElfmCD9MfPCMTTIAuYFhynVHzgfTvg94N8SvlXAafKJuDfTfcfqMQy472uzZ4fNx8kujeqnCaK1DWWmquw9TDn74G5/hNM6iqgFrkgRJ3k/U/XBDhXElqIDIIIseR74WdA3GMjZvgn0VOhxHS/lPIbZHNg/OJ6335++9ryOcB/XFY8Q8ONVCu3+rmPY8iOvbFfy/iqplWCZpSygR5yi/u6fqPoMPHYJrj2apWpBxBxVfEfAg0giRhzJccDqGpsHDbFSCDg7RLOgLpyvEH5gbnBasVPiYTxbhRo1BqLGkDafuHrBkEASL9ewwyhus6W2jcbtLGQDewI5XNzGNR8U8MRlJW49sZeE0sUL6YkAEA7bRNrAmJ7YfHO9MzeIwpeZDZC1HCOxixgg9RBIBsIBsOZFoGGkPrcEgr8O8A3IkQZEmbWNsRVd1LOFIixE2MnYewPLqBzxMJpGbn1C4MbbwFnmSPe98aOjF2cZmrD6TzF5tMAiFAuCDcC3y2wsqjLqMEsSWsYIBFrnb70fXEer6atMsZIYm19MbArziFv2OC2VQAMKhgEhiSRZhuBf2tvsOeOekctsezLyTABAOn4QI+76gT6WtJ6kT97DOdzDF0Z3sCVMCwsCOxaQbbzO82YNZSxCBwSSQi2vMBtBHptEjtGHBlHojXVTSrNC1GEheRUCbNvuN53jC9Ddja1dJIuR6m3g7DUJjeTEiYg22xDz9JqjqarGoxUWXZBGlF6b6QImYA3kYfzKkjXLAMWUdSB6Wk8jHU39XWcdUqnxNAAYK17GBKggEGDINjeBuZnBXuB+ws+NOnQI9Q1hYECSSNUgaRb4o5Ya4bnlDQxkQAdPWx1KNrCxFuXScOLU86nUpq0AyF1WllbUCw63j/dEYCEMGVIK1FMaSOpHPmSSflGCo2qOct2GeIu9Vlpk6kF4+FWeCASN7ABYtpJO0meAEuUIhSQoBG8A2JjVYHfb6DCp5dtOoiPSrbGdhNrXHq2HPtiJRqqZlk1TLd/923PlvHfC+g3qP8ADwvoEyYtAvcmLc5sAOUnFp4Z4Un1V5AIU+XsZvJYjkZ2588DvA2XJr+bURlAkrK+mYjneb8saaKJK6uXIjEcs2nSNfhsKkrZVM/SemDoAuY0x8QC7AHpfbpg1wag4ALOCWgiBEWAgk3J72xKqZQWOguwMjqJsSCfywUyOROoYhZsUVEsGWGhBB9QMX+pHt/f6gvGHiZTm8vkUb1mHcCdvuqY7ajHthvxP4qoZJSD/MqhCRSU3JiBP9K9Selpxn/2c16+Y4g2ZZfMqO4NQgmBJgwOWkQAOgxaK8rMWRpTTNn8bVUp8KzOuNPkMLzzEcr88fOfD8qEoFmYqIDEbmGIAKsp3HfGqfb34jCUqeQQw9UB32gIDAB6SQf+OMZyqMw0iIYR8XMHmOZ2xokjLAt3A8uiApUIq06qGY3UgSCw3InFQzr+U9SnuQYBj56sHUqIKi000rWUhSzKIJEmQoJkkECT2xCzmRJrVHpsrMG06G9JmO9iAbYnHT2U9NEM8SpC38zYfeOFgW7wSDIIJkRseeFi3BE+ZNq5eLtAAtFr+3L/ADjmdrwSu0DYbbextzjlOCmcyMk6G1SQBJ08oJaYgA8yLjpiHTydRTpVSbEjTBm/ITLQeQvcdscmKyPp1aVMCwk94jbnE/TBOnwxSuoFvSCYO50m47kDSIFpi9jiDxLJtTkPpBO3O0SNhA5/Q9MOJXB0CoNXoiF+7sZIBG8zBt9MCSb6DFpPYb8OeKq2SpkCKtEEEKTDJN52+Ek40vw74lp5qmGU84IO4O8HGK+QzqahhlAuZiTygG7Qp6Y68P8AFny1XVTMrbUvJo3IJ54nPEpK12acPiXBpPo+gKi2tfFT8YZdFpl3QsJg6VkieZ7YY4Z44y4H8x2RtoKm3zHuMGKXijKVAIqqx2IJ/vvjKotdnoPJGS0zLc7k6+UbXRd0V7wAfrpNp98Xfwb9o8aaeaMdKwBAPZ15H/ULe2DWayVOtTOi4HIb29tsZhxvhiIRVQSnSCLfP67csVjLlpmWePjuP5Gw+JOJJ5YddJDESwNiCCZkb3A+uMdz1ZatZivMGIEg8iD7xyvjopFMpSrEJUgFNWxnVrF4FwRysfYYij+WdOk6h8Jky0kwb8iSDJHLaMPjhuyGXNceJ1mQSdL+kkiZO1pFgIiNvl3liteoxBItFzIPOBvYwPTHO2OswTUY6W1MQG1GZ3NvUTYXE/hcDDQYiZLaTO33rahqjnOjv7YujI2EKVCgTD1AlQM+smTqWQVggkXNv782K+YBbVujdbGB6SQ34gbiewxwlPW+oNqBVSbmRpa4vvBA23BtsYcW4DSCRCjmAbgEybz2tEYUYcy9Iav6dDAsXhnfqBa4mJB6N7CalJK1N00tTqQCOZIKwSWNmsRPM2jcnAviDAeZGpi5ibSVF49xHM7DmROC/AszpKpV/wD2qBJHqWCp1S0EqAO9vMPKMB3VhVXQKqo1N2pMCGk+oLYwfVCnaDbfqeeEjH1LA0krdoJ/p22vJA+UzgjSylQjSWBeotWGJ1epQV0MxBUyNO4E22jECqahqMtWkyMGUlIIA2VRJ2kiQCbwIJwU7OaHs5RBd2ptC6VNQXgGTNxsSAnYz7YH0EC1/TYEekxJBEkgzebGT/1iVQZ6ikjYBdRA6jrHK/Pljni+W8lRVg6iQIvYkajcbqQ31uJBMd9AfUlKgqArqVPQIJIFxAFxG4nvcgY88A8IV6heomoAemdgf74l+HODNWpGpVPpY2QGAYjc9yMXPIZJaYCqukCDY9OvXEZzpOKNmHBbUmT/AOEVVkC/1xMyVBogGZJNhy5A/wB98MhCRB6bfvbHieIKWWQ1Kl1HpRQJao22lRz/ACEXxA2t0HMlkwATv72jecUHxv8AaLpJy/DzLTD1wJ/20+v/ALfTrgJ4u8QZ3Mo4am9GiDHlpzB21v8AfkmNIgY48H+FqrVvUPLKoGVtMwWuDB3Ivv8ApisYRirZjyZJTfFHHhnhVStQzDhPMqtKlnktcEbt94Hn3I5Y0D7LeEtlKZ83T5jkMbQVHIEnnM7YPUaFOigNRlReZsJPYWuTincU8cU1qFqADHUBqb0p6bGDux3sO3XB5NuxXCK0AvtjrCtxgBRr0UKSlehgvB+Tg/PFYzOVp60CyDJVgqT6hMkGwKmD+GCHDq1PMV3eqTUqu7EsRB6B9QNgLeg2gQMdZhKzaDoctTOgioABpK6TcWuFkSfYnFHLZBRpFf8AJId21SJB8wfdPIEcrwMOLTfL1FeoswZ+Lcm4vyneMO8ayg81npUnTL69BEggEErE/IXO5xCzlX4qKt/KUyCfiJ5T3vGHqwJ0QMzVDuzaSNRJ364WPFcCx3HbCxUlr1YeyvEHBBFppj7kgXJupsSY36g9sPZfONmA3meVCq2kvTt1iVAAJmPUYBuYucDRmDqgzpIEzaOZ09AGBiOQiRiVXzpqMFATy9Ok07qLGQQZMMSdwbyeZOEOQUovpy7VGFKo6tpJ1IQVAMkdTcC3IRB5R6XD1Pqo0n9dvWisoYCYhyJsZkzvewxB8thTUKoALWRjTBI+GdO5O/qawmOVpFDM1EOlmamGbUdZKgkCVuDeCsx3x1Bs54jk6igjzaZBgBlOlZFmUAqonayhrczbAnJoDWUI5F7k2J+S/l+OJK1ahrLIVkc2VvgNt7dJ1T1vfE/h+hagIc1HAOnQOckQpI3ut4JO1rAnpAW2Sk8OMQ7oywi6mB725z3gWnfa+KzmAFciyxMRJB5b85jfviYcyXZyCygyxgkg2CiRYE78hvhgIGUljIEmNpkRYm8iBa4me+OimuwylfRY/C3i5qelahlRHuB2P6YI+JePUswh073jvynFJoZZSQxUopHpmTq+cb+wjEtMuqkwb8tU3B6A2gcyTzG84m8MbstHxMuNMdqNop6DFlA1gzcgN8rHl/2syITTIY6lhhBUiSvxHuFiZEbnr6saWMkwxCk223k7bwThZc04BYE2mfhF5+Jug9BAG8+4NKINjaMqkCSCFAUsbEEbnVYAodj2Ec8SBQFQHy00lQNRBIgbBmZvhWxmYv7jDJo0gC3q1XsCNgDNiDcz7RhtKzeYwDTyAVjpaTBuIEEXk9Nox3Z3WiV/DsHWm5SouoDUrX0t93eZJvfa3y64jlVWs4puHpsD6rQTJOkRta1ufWMRMqulHDEwSwBJgeldQAJ/qsLdB1w5wN6cjzCVuGDAgCBe87EQRI7DA+p1rokVy+XCl9TSpAmCbhg0yfSbggi4HucecUcuQHqFVpWWzG4lj8W13gHkZkXwkYGoTUqFUGzbncgwikuGs155QSBhikuuoVCgqxPp+EQPVEgwtgW7C09eoJZ+FcW3SpqliIYw+wJU9JH8sXJ2F7QYnHqDKpRXLFGvqOrdtQUKfUVJUsJuNBHMnECulJVLBmaCAoa8oDC8gIA1Egi8kk3jHedzAqIBVZmDOWR4MhjfnyE2EwZB5FcIo07GcrVHmSr1EAgAgam9SkgT6maTsbHaPhw94oU5ilTakgISQ5WAQqD0kpAtpJE3jTymMOcQzApsVLanDq2u7CoCpMTbSbLaJgDcY44TX0MsHUVJALHSbgAmALj+w7Y7/sFewX8D8bWnSNJgSfugXtgrxrxA2XRarooDGFBNz3gYqqVKiZs6acK8MukCCNiJ2DarQIucBfEqVGq6qhZgoVNZUgEgSd9rkmOQxNY+Utml52o+Uu6eKalUKKelTUmXcTymFUWGxux+WK+6FcxTZ2csrKmtj6CSZIBtpAFgF54rvB815dQEk6ek/pjSOHeIsvWKKyBipkT12/XAlFwejoS+Yrb2WzL5NPKCONSyPiJJsZBk33Ax3xLiaUUZiVUDdjbFL4t4xRTpp3a4gggCJHzuPxBxUOJcWq1RNSq2oAsqsBAggCLCLz1EWnnhY42x8maK6DvEPEbVqyVXdvLourKtpJM6TciBYi2wPfAPOZyiGHl0tK+rTTY+ZpkyFBbpe5HIYiNnCwKVCrBRJIIDGTybfeDtMTiNpa8WuDyiwsDPISRY88XjCjJKbewsaQpOlWAUUqaqqSu5Fr6oHKQYk7CMGqOYp5jL1gWqaps5uygLEsosQTeTBUtM4iZbJ0zQenVqaGYkrY6VC6XvsQpOkE7ryEiCxxHTlRTCzqdFNUN8IJ1qsEgkWNTmItzBwr39wrXfRPz1Q0qFN2qEoXGuGmZAKVSk6dasCDNzffArxFklqV3qqG0uiumlT6rR8PTUpHtBxMpZxalKpQCioF/mUncCSyoAyaFIB+I3+e4xxRzTTlXQEBHnSWMhCwAVDzBh/mMBXEL2VJLiYJ+WFi3cT4FUeq7LSp6WYkeYSGvf1AEXv0x5inzEJwYJzGZdVKiY1NdZuYmSO0wPmfZzJ5dEqIzoXQyzLHqA0yAQ3pkmO8CbSMQy4kVBpUA2AvuQYZov05b2xHqZx3IExyAFgJ3gD32w1ewqa9ScnEk812NJTZisXM9DcAjebH8cN5rPvWqEuxCm5AAt1MdhPPpiAzE2IBKgiQI69Pc3OPZF0MDa9zew5YZJIVtnSwTJJA6ixK2AkCYFu4xNrVjTjQ3q0gsZgtJMKGEfCI2i4PQRzSzKIuk6qmmCFkADY3AueQP7jjM5kVVb0IpkEaVj39RO+1v846wUM5nNmoB8KyxkwJk3JLxqIvzPLmZOJFFFjRBJM7iBJ2gTO8dNsQHyhAXaTMidvfkOXPCy9do0CCD26/vn0wa1oCdPYZqPqEtoJ0wQ5JiPSCLQOV+Vp6YY1hlXSSSdWsSBIFjfsoHKO2Gq4P57Debn857G+DfCH1ZapREq1NS6sCASZHp1EiASGtvPP7pS6Q9WwaoU3sAI0tuSpOk2NyFj/F8MFhMAzAU6gQJuCRz1WIsdoPSzT52Qq6BKE6Yg2J9Sneb7H85ty0aQBMWJFiQ203ufYcsMKSswdTH4XI1EkC02UeomHAkHnz5HHlGisAFoa4IjYxEk2Ei3vO+5xxSz5VLzDW9McrTpIgwRzAN9xhs1AiEAi5ne5kRykCJO9/pjjtdko1RpEydLOx9RbfT0g2Km4PIb4YywhiZgdDDA/KeQg9rxjksvwlYMGImVMA/D0ItHucduwDRBSnfUs7dYJiRJMe+OOPK1QmIssnSAd9UcyeXIHbScP5ipr0gBVWSU0iBtc/IgzykYaoVAWVT6Ddg82kA3K7GdIHz54apuCeYhi3/qNo/K2AEn5dwYJ9MlSJFydrSOQPL/ALYqOQxtAJIuekCJi/L84xy9YhrSCt95v7b7H8PcY5ZmDFyQbkyZMkAXHv0nt0x1BscqU4FxcFdUWi0N2M32vBHSxTw6tNq1MVioXULmTflMfoJ9O4E4gZuuW9JZtNiJOqIXa07yBPWTa8cJVQkQ0KBI3kGL/QCb79L2V7QVphpEfMZeqrFtbOZEagpWG0BSSRYEAzeBOGs/w1vI0FxqFSCY9KgSA29pMA9PViVwrMKlAlFqN60DopHrEEFQDLD1wY2gqeZAhZqn5lASFVijuzWBJLgMhEzaFubiFE7DCrsL6Aec4PWpoHKkr6tRH3SraCD84vsZ98OcMpNp1KTN79BtIjc9B/bBKmG/hmqGRodSCARIaQRH9MBTfbvfEI1wgsZBFiLbm4Kj4bX6AnbD22qFWnZHd7y1yZg7zYwZ3NuvXHQPpIBtJJkkdgtx0M73nDaGYGmInbmNyWHWIt7QOvdQKGETpsCJ6SJntb8sEAi0aiRcmxHcWsdhB9sSKaKss4YjmYET7X6m/v0jHL0gQGJGm+0k269J3vfbthk5l7qWJUXgm/b9PfA7H6CNTNyjMoBcEoSy6iZmY567mSIso5jBpozGScHWug3JGptOpCJtMAFjMkwIvvipecQN53t16H8/f54L+G+MPSqqdZ0i/wAOoAfEV03A1ERsd7YWUfVHJ+hC4LXpKWAI1skBz6dBsSdVzyIEQb/LC/iqr5cAFgRUAjVE2Y7HmpP/AMsEvEOVo+YuZpqppsoZkUQLyDKzKEkHb0g7W3AaGbRB1M4Ppm4Mxt1IAPfBVPYLa0FKPHKYEOrMwmSGHW246Y9xHrccYmyUztcohO3+pZx7gcfp/MNv3BKqY3v+n7jCewgHpH7+WFhYqJVIcpNEt8iPww3TcAmeovvzk74WFjkc9UOV4ZpAMACRPQQTPcyYxwGtuQVb9n3t+WFhY4Dfqe1CzCY2ue84ao1dJnn9MLCxyBLWwgWIWZseZvB3t9McVq8CZOogj3nf9OeFhYVDvoZFTdosPT9ZI9tjcbRhPWDLNww5+8kz3mIjlhYWHJ2PZB0U1PNBJVDoj+rkD2M3+nOzFUggCRNwVCxEbX5zhYWAvcLHsrmxOpzBUWIvyiI26mcMJXhieszHTnvzwsLHUdZ5WeTq5HmREewB/e+EtXnfcR+5wsLHHXsn55BALH1je1jvzG1xHy9sM5dpQqbHSdMgEQSvbczE7x9MLCwsehpaZy1eRznnFuo/t+OHAPTquFtPsTE/O1o5Y9wsFgsl+eVRKYHq1B5MHkVEGNiNUjsLYmcSpNVymtZhaxBmD8UwA0gwNJ3BnUOhwsLCdUN6MGUczUFDy2vTqEAEG8hgSLnlBtYSd95hiudyZPe/0/D/AI49wsUonbOqFTTMf9jlb3Hy74986D6he/f23tvOFhYA/Ryz7xInqevXraOWPKd9+sfv988LCxwRAyp2mb8rHntBn62x7QzTU21KQpE3gGI7ERMgXG2PMLBF9LDPDOK+aPLqljLKA5PwhROw/wDUGI3AmcDJVapWrqU02Ilb/CdosDsem+FhYXirDekGuLZ2gahLU5JVDIRLjQsG4G4g7YWFhYRQRRy+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195" y="1147615"/>
            <a:ext cx="4276824" cy="27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06" y="1147616"/>
            <a:ext cx="4430068" cy="24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82216708"/>
              </p:ext>
            </p:extLst>
          </p:nvPr>
        </p:nvGraphicFramePr>
        <p:xfrm>
          <a:off x="3131840" y="942518"/>
          <a:ext cx="73448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Flecha derecha"/>
          <p:cNvSpPr/>
          <p:nvPr/>
        </p:nvSpPr>
        <p:spPr>
          <a:xfrm>
            <a:off x="3923928" y="3323105"/>
            <a:ext cx="1368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15168" y="4396337"/>
            <a:ext cx="5076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El compostaje se define como la “descomposición biológica y la estabilización de la materia orgánica, bajo condiciones que </a:t>
            </a:r>
            <a:r>
              <a:rPr lang="es-EC" sz="1600" dirty="0" smtClean="0"/>
              <a:t>permitan </a:t>
            </a:r>
            <a:r>
              <a:rPr lang="es-EC" sz="1600" dirty="0"/>
              <a:t>un desarrollo de temperaturas termofílicas como consecuencia de una producción biológica de calor, que da un producto final estable, libre de agentes patógenos, </a:t>
            </a:r>
            <a:r>
              <a:rPr lang="es-EC" sz="1600" dirty="0" smtClean="0"/>
              <a:t>que al  aplicarse al </a:t>
            </a:r>
            <a:r>
              <a:rPr lang="es-EC" sz="1600" dirty="0"/>
              <a:t>terreno produce un beneficio </a:t>
            </a:r>
            <a:r>
              <a:rPr lang="es-EC" sz="1600" dirty="0" smtClean="0"/>
              <a:t>del sustrato.</a:t>
            </a:r>
            <a:endParaRPr lang="es-EC" sz="1600" b="1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480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INTRODUCCIÓN</a:t>
            </a:r>
            <a:endParaRPr lang="es-EC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617673"/>
            <a:ext cx="3024684" cy="37786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68" y="1175656"/>
            <a:ext cx="1546112" cy="21431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6510" y="5991233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49" y="681137"/>
            <a:ext cx="3999537" cy="37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.slidesharecdn.com/klase-kompost-090619034843-phpapp02/95/fertilizacion-en-la-agricultura-organica-17-728.jpg?cb=13279451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0" t="23784" r="4323" b="23731"/>
          <a:stretch/>
        </p:blipFill>
        <p:spPr bwMode="auto">
          <a:xfrm>
            <a:off x="5239700" y="836712"/>
            <a:ext cx="3484861" cy="2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Abrir llave"/>
          <p:cNvSpPr/>
          <p:nvPr/>
        </p:nvSpPr>
        <p:spPr>
          <a:xfrm>
            <a:off x="4788024" y="681137"/>
            <a:ext cx="648072" cy="2747863"/>
          </a:xfrm>
          <a:prstGeom prst="leftBrace">
            <a:avLst/>
          </a:prstGeom>
          <a:noFill/>
          <a:ln w="15875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65573" y="524375"/>
            <a:ext cx="377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Etapas del proceso de compostaje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4513464" y="186645"/>
            <a:ext cx="461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DEL  CICLO DE COMPOSTAJE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6715407" y="3265185"/>
            <a:ext cx="465915" cy="4634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Flecha abajo"/>
          <p:cNvSpPr/>
          <p:nvPr/>
        </p:nvSpPr>
        <p:spPr>
          <a:xfrm rot="16200000">
            <a:off x="4152148" y="4573062"/>
            <a:ext cx="465915" cy="46340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05" y="4391538"/>
            <a:ext cx="3572566" cy="18289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808" y="3818961"/>
            <a:ext cx="4407790" cy="1646063"/>
          </a:xfrm>
          <a:prstGeom prst="rect">
            <a:avLst/>
          </a:prstGeom>
        </p:spPr>
      </p:pic>
      <p:sp>
        <p:nvSpPr>
          <p:cNvPr id="16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PROBLEMA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882" y="6015918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068082" y="92442"/>
            <a:ext cx="502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El Ministerio </a:t>
            </a:r>
            <a:r>
              <a:rPr lang="es-EC" sz="2000" b="1" dirty="0"/>
              <a:t>del Ambiente </a:t>
            </a:r>
            <a:r>
              <a:rPr lang="es-EC" sz="2000" b="1" dirty="0" smtClean="0"/>
              <a:t>de Ecuador</a:t>
            </a:r>
            <a:endPara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80389511"/>
              </p:ext>
            </p:extLst>
          </p:nvPr>
        </p:nvGraphicFramePr>
        <p:xfrm>
          <a:off x="82936" y="2132856"/>
          <a:ext cx="50642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285617913"/>
              </p:ext>
            </p:extLst>
          </p:nvPr>
        </p:nvGraphicFramePr>
        <p:xfrm>
          <a:off x="2737550" y="646920"/>
          <a:ext cx="6355622" cy="448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5534" y="4035651"/>
            <a:ext cx="1119028" cy="11190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2190" y="4097931"/>
            <a:ext cx="2840982" cy="1566808"/>
          </a:xfrm>
          <a:prstGeom prst="rect">
            <a:avLst/>
          </a:prstGeom>
        </p:spPr>
      </p:pic>
      <p:sp>
        <p:nvSpPr>
          <p:cNvPr id="16" name="4 Rectángulo"/>
          <p:cNvSpPr/>
          <p:nvPr/>
        </p:nvSpPr>
        <p:spPr>
          <a:xfrm>
            <a:off x="12094" y="6539"/>
            <a:ext cx="91538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JUSTIFICACIÓN</a:t>
            </a:r>
          </a:p>
        </p:txBody>
      </p:sp>
      <p:pic>
        <p:nvPicPr>
          <p:cNvPr id="17" name="Picture 2" descr="https://encrypted-tbn2.gstatic.com/images?q=tbn:ANd9GcRJaYbDXWMy9TYDrm2DAmX6r_sQOiNGMU3I5qfFWQ9phLFSPIZ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6" y="667624"/>
            <a:ext cx="1913791" cy="15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32240" y="5949280"/>
            <a:ext cx="225571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20347</TotalTime>
  <Words>2518</Words>
  <Application>Microsoft Office PowerPoint</Application>
  <PresentationFormat>Presentación en pantalla (4:3)</PresentationFormat>
  <Paragraphs>613</Paragraphs>
  <Slides>31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Corbel</vt:lpstr>
      <vt:lpstr>Times New Roman</vt:lpstr>
      <vt:lpstr>Wingdings</vt:lpstr>
      <vt:lpstr>ESPE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Historia de los abonos orgánicos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Sebastian Pazmiño Orozco</dc:creator>
  <cp:lastModifiedBy>Marco</cp:lastModifiedBy>
  <cp:revision>337</cp:revision>
  <dcterms:created xsi:type="dcterms:W3CDTF">2015-04-24T00:37:25Z</dcterms:created>
  <dcterms:modified xsi:type="dcterms:W3CDTF">2018-10-10T15:40:29Z</dcterms:modified>
</cp:coreProperties>
</file>