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36"/>
  </p:notesMasterIdLst>
  <p:handoutMasterIdLst>
    <p:handoutMasterId r:id="rId37"/>
  </p:handoutMasterIdLst>
  <p:sldIdLst>
    <p:sldId id="262" r:id="rId3"/>
    <p:sldId id="260" r:id="rId4"/>
    <p:sldId id="261" r:id="rId5"/>
    <p:sldId id="263" r:id="rId6"/>
    <p:sldId id="264" r:id="rId7"/>
    <p:sldId id="265" r:id="rId8"/>
    <p:sldId id="266" r:id="rId9"/>
    <p:sldId id="267" r:id="rId10"/>
    <p:sldId id="268" r:id="rId11"/>
    <p:sldId id="286" r:id="rId12"/>
    <p:sldId id="285" r:id="rId13"/>
    <p:sldId id="269" r:id="rId14"/>
    <p:sldId id="287" r:id="rId15"/>
    <p:sldId id="270" r:id="rId16"/>
    <p:sldId id="272" r:id="rId17"/>
    <p:sldId id="273" r:id="rId18"/>
    <p:sldId id="274" r:id="rId19"/>
    <p:sldId id="275" r:id="rId20"/>
    <p:sldId id="276" r:id="rId21"/>
    <p:sldId id="277" r:id="rId22"/>
    <p:sldId id="278" r:id="rId23"/>
    <p:sldId id="288" r:id="rId24"/>
    <p:sldId id="289" r:id="rId25"/>
    <p:sldId id="279" r:id="rId26"/>
    <p:sldId id="281" r:id="rId27"/>
    <p:sldId id="282" r:id="rId28"/>
    <p:sldId id="283" r:id="rId29"/>
    <p:sldId id="290" r:id="rId30"/>
    <p:sldId id="284" r:id="rId31"/>
    <p:sldId id="291" r:id="rId32"/>
    <p:sldId id="292" r:id="rId33"/>
    <p:sldId id="293" r:id="rId34"/>
    <p:sldId id="294" r:id="rId35"/>
  </p:sldIdLst>
  <p:sldSz cx="9144000" cy="6858000" type="screen4x3"/>
  <p:notesSz cx="6858000" cy="994568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CCFFCC"/>
    <a:srgbClr val="C7FDA5"/>
    <a:srgbClr val="FE937E"/>
    <a:srgbClr val="F5FFF8"/>
    <a:srgbClr val="FED2AE"/>
    <a:srgbClr val="D62A2A"/>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B4E3D-D4DD-4A77-AE30-DFD580966FB6}"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s-ES"/>
        </a:p>
      </dgm:t>
    </dgm:pt>
    <dgm:pt modelId="{B3A5DB3F-F066-4FB6-A4BF-C8E5A383B82A}">
      <dgm:prSet phldrT="[Texto]" custT="1"/>
      <dgm:spPr>
        <a:solidFill>
          <a:srgbClr val="339966"/>
        </a:solidFill>
      </dgm:spPr>
      <dgm:t>
        <a:bodyPr/>
        <a:lstStyle/>
        <a:p>
          <a:r>
            <a:rPr lang="es-ES" sz="1800" dirty="0" smtClean="0">
              <a:latin typeface="Times New Roman" panose="02020603050405020304" pitchFamily="18" charset="0"/>
              <a:cs typeface="Times New Roman" panose="02020603050405020304" pitchFamily="18" charset="0"/>
            </a:rPr>
            <a:t>INTRODUCCIÓN </a:t>
          </a:r>
          <a:endParaRPr lang="es-ES" sz="1800" dirty="0">
            <a:latin typeface="Times New Roman" panose="02020603050405020304" pitchFamily="18" charset="0"/>
            <a:cs typeface="Times New Roman" panose="02020603050405020304" pitchFamily="18" charset="0"/>
          </a:endParaRPr>
        </a:p>
      </dgm:t>
    </dgm:pt>
    <dgm:pt modelId="{52E2DEE9-31C7-45D8-BFDC-9B8A799CC9DA}" type="parTrans" cxnId="{E9B208EC-5F54-4138-9085-0BFAB561951A}">
      <dgm:prSet/>
      <dgm:spPr/>
      <dgm:t>
        <a:bodyPr/>
        <a:lstStyle/>
        <a:p>
          <a:endParaRPr lang="es-ES" sz="1800">
            <a:latin typeface="Times New Roman" panose="02020603050405020304" pitchFamily="18" charset="0"/>
            <a:cs typeface="Times New Roman" panose="02020603050405020304" pitchFamily="18" charset="0"/>
          </a:endParaRPr>
        </a:p>
      </dgm:t>
    </dgm:pt>
    <dgm:pt modelId="{7AA43EA2-71BF-47C4-8425-2F4297F6514C}" type="sibTrans" cxnId="{E9B208EC-5F54-4138-9085-0BFAB561951A}">
      <dgm:prSet/>
      <dgm:spPr/>
      <dgm:t>
        <a:bodyPr/>
        <a:lstStyle/>
        <a:p>
          <a:endParaRPr lang="es-ES" sz="1800">
            <a:latin typeface="Times New Roman" panose="02020603050405020304" pitchFamily="18" charset="0"/>
            <a:cs typeface="Times New Roman" panose="02020603050405020304" pitchFamily="18" charset="0"/>
          </a:endParaRPr>
        </a:p>
      </dgm:t>
    </dgm:pt>
    <dgm:pt modelId="{C656903A-A685-4D24-8219-284A151A539F}">
      <dgm:prSet phldrT="[Texto]" custT="1"/>
      <dgm:spPr>
        <a:solidFill>
          <a:srgbClr val="00CC66">
            <a:alpha val="89804"/>
          </a:srgbClr>
        </a:solidFill>
      </dgm:spPr>
      <dgm:t>
        <a:bodyPr/>
        <a:lstStyle/>
        <a:p>
          <a:r>
            <a:rPr lang="es-ES" sz="1800" dirty="0" smtClean="0">
              <a:latin typeface="Times New Roman" panose="02020603050405020304" pitchFamily="18" charset="0"/>
              <a:cs typeface="Times New Roman" panose="02020603050405020304" pitchFamily="18" charset="0"/>
            </a:rPr>
            <a:t>Antecedentes </a:t>
          </a:r>
          <a:endParaRPr lang="es-ES" sz="1800" dirty="0">
            <a:latin typeface="Times New Roman" panose="02020603050405020304" pitchFamily="18" charset="0"/>
            <a:cs typeface="Times New Roman" panose="02020603050405020304" pitchFamily="18" charset="0"/>
          </a:endParaRPr>
        </a:p>
      </dgm:t>
    </dgm:pt>
    <dgm:pt modelId="{8B541DEB-D7E1-4756-82C0-1780CC7DD694}" type="parTrans" cxnId="{ADD44170-3C29-4636-9AA8-BDFB9B544043}">
      <dgm:prSet/>
      <dgm:spPr/>
      <dgm:t>
        <a:bodyPr/>
        <a:lstStyle/>
        <a:p>
          <a:endParaRPr lang="es-ES" sz="1800">
            <a:latin typeface="Times New Roman" panose="02020603050405020304" pitchFamily="18" charset="0"/>
            <a:cs typeface="Times New Roman" panose="02020603050405020304" pitchFamily="18" charset="0"/>
          </a:endParaRPr>
        </a:p>
      </dgm:t>
    </dgm:pt>
    <dgm:pt modelId="{3544F178-9293-49C0-98AB-B5805124FD6A}" type="sibTrans" cxnId="{ADD44170-3C29-4636-9AA8-BDFB9B544043}">
      <dgm:prSet/>
      <dgm:spPr/>
      <dgm:t>
        <a:bodyPr/>
        <a:lstStyle/>
        <a:p>
          <a:endParaRPr lang="es-ES" sz="1800">
            <a:latin typeface="Times New Roman" panose="02020603050405020304" pitchFamily="18" charset="0"/>
            <a:cs typeface="Times New Roman" panose="02020603050405020304" pitchFamily="18" charset="0"/>
          </a:endParaRPr>
        </a:p>
      </dgm:t>
    </dgm:pt>
    <dgm:pt modelId="{E9A4544F-B995-4391-A4ED-0A376DD0DCE7}">
      <dgm:prSet phldrT="[Texto]" custT="1"/>
      <dgm:spPr>
        <a:solidFill>
          <a:srgbClr val="339966"/>
        </a:solidFill>
      </dgm:spPr>
      <dgm:t>
        <a:bodyPr/>
        <a:lstStyle/>
        <a:p>
          <a:r>
            <a:rPr lang="es-ES" sz="1800" dirty="0" smtClean="0">
              <a:latin typeface="Times New Roman" panose="02020603050405020304" pitchFamily="18" charset="0"/>
              <a:cs typeface="Times New Roman" panose="02020603050405020304" pitchFamily="18" charset="0"/>
            </a:rPr>
            <a:t>CAPITULO I</a:t>
          </a:r>
          <a:endParaRPr lang="es-ES" sz="1800" dirty="0">
            <a:latin typeface="Times New Roman" panose="02020603050405020304" pitchFamily="18" charset="0"/>
            <a:cs typeface="Times New Roman" panose="02020603050405020304" pitchFamily="18" charset="0"/>
          </a:endParaRPr>
        </a:p>
      </dgm:t>
    </dgm:pt>
    <dgm:pt modelId="{12A9DF19-D3D3-4498-8197-F7E0D75BC845}" type="parTrans" cxnId="{C370E105-F4CE-4E5C-A677-F987A8AD0AB8}">
      <dgm:prSet/>
      <dgm:spPr/>
      <dgm:t>
        <a:bodyPr/>
        <a:lstStyle/>
        <a:p>
          <a:endParaRPr lang="es-ES" sz="1800">
            <a:latin typeface="Times New Roman" panose="02020603050405020304" pitchFamily="18" charset="0"/>
            <a:cs typeface="Times New Roman" panose="02020603050405020304" pitchFamily="18" charset="0"/>
          </a:endParaRPr>
        </a:p>
      </dgm:t>
    </dgm:pt>
    <dgm:pt modelId="{2D55A51C-21FA-475E-AE8D-558A7E76704E}" type="sibTrans" cxnId="{C370E105-F4CE-4E5C-A677-F987A8AD0AB8}">
      <dgm:prSet/>
      <dgm:spPr/>
      <dgm:t>
        <a:bodyPr/>
        <a:lstStyle/>
        <a:p>
          <a:endParaRPr lang="es-ES" sz="1800">
            <a:latin typeface="Times New Roman" panose="02020603050405020304" pitchFamily="18" charset="0"/>
            <a:cs typeface="Times New Roman" panose="02020603050405020304" pitchFamily="18" charset="0"/>
          </a:endParaRPr>
        </a:p>
      </dgm:t>
    </dgm:pt>
    <dgm:pt modelId="{A99EEC9E-6983-4363-BABF-036BFD1362C0}">
      <dgm:prSet phldrT="[Texto]" custT="1"/>
      <dgm:spPr>
        <a:solidFill>
          <a:srgbClr val="00CC66">
            <a:alpha val="90000"/>
          </a:srgbClr>
        </a:solidFill>
      </dgm:spPr>
      <dgm:t>
        <a:bodyPr/>
        <a:lstStyle/>
        <a:p>
          <a:r>
            <a:rPr lang="es-ES" sz="1800" dirty="0" smtClean="0">
              <a:latin typeface="Times New Roman" panose="02020603050405020304" pitchFamily="18" charset="0"/>
              <a:cs typeface="Times New Roman" panose="02020603050405020304" pitchFamily="18" charset="0"/>
            </a:rPr>
            <a:t>Marco teórico </a:t>
          </a:r>
          <a:endParaRPr lang="es-ES" sz="1800" dirty="0">
            <a:latin typeface="Times New Roman" panose="02020603050405020304" pitchFamily="18" charset="0"/>
            <a:cs typeface="Times New Roman" panose="02020603050405020304" pitchFamily="18" charset="0"/>
          </a:endParaRPr>
        </a:p>
      </dgm:t>
    </dgm:pt>
    <dgm:pt modelId="{ACFD7D6E-2679-40D7-91C7-37C6F5956107}" type="parTrans" cxnId="{7A7BDABD-3D9D-4FA8-9A17-138B85B5457D}">
      <dgm:prSet/>
      <dgm:spPr/>
      <dgm:t>
        <a:bodyPr/>
        <a:lstStyle/>
        <a:p>
          <a:endParaRPr lang="es-ES" sz="1800">
            <a:latin typeface="Times New Roman" panose="02020603050405020304" pitchFamily="18" charset="0"/>
            <a:cs typeface="Times New Roman" panose="02020603050405020304" pitchFamily="18" charset="0"/>
          </a:endParaRPr>
        </a:p>
      </dgm:t>
    </dgm:pt>
    <dgm:pt modelId="{B6AEEC24-EA4D-4DAA-BBF7-0DF785C0BB69}" type="sibTrans" cxnId="{7A7BDABD-3D9D-4FA8-9A17-138B85B5457D}">
      <dgm:prSet/>
      <dgm:spPr/>
      <dgm:t>
        <a:bodyPr/>
        <a:lstStyle/>
        <a:p>
          <a:endParaRPr lang="es-ES" sz="1800">
            <a:latin typeface="Times New Roman" panose="02020603050405020304" pitchFamily="18" charset="0"/>
            <a:cs typeface="Times New Roman" panose="02020603050405020304" pitchFamily="18" charset="0"/>
          </a:endParaRPr>
        </a:p>
      </dgm:t>
    </dgm:pt>
    <dgm:pt modelId="{91EC7DD9-06D8-4196-A479-F40C76804F1B}">
      <dgm:prSet phldrT="[Texto]" custT="1"/>
      <dgm:spPr>
        <a:solidFill>
          <a:srgbClr val="339966"/>
        </a:solidFill>
      </dgm:spPr>
      <dgm:t>
        <a:bodyPr/>
        <a:lstStyle/>
        <a:p>
          <a:r>
            <a:rPr lang="es-ES" sz="1800" dirty="0" smtClean="0">
              <a:latin typeface="Times New Roman" panose="02020603050405020304" pitchFamily="18" charset="0"/>
              <a:cs typeface="Times New Roman" panose="02020603050405020304" pitchFamily="18" charset="0"/>
            </a:rPr>
            <a:t>CAPITULO II</a:t>
          </a:r>
          <a:endParaRPr lang="es-ES" sz="1800" dirty="0">
            <a:latin typeface="Times New Roman" panose="02020603050405020304" pitchFamily="18" charset="0"/>
            <a:cs typeface="Times New Roman" panose="02020603050405020304" pitchFamily="18" charset="0"/>
          </a:endParaRPr>
        </a:p>
      </dgm:t>
    </dgm:pt>
    <dgm:pt modelId="{5BADAAF5-8A14-4992-847E-89419A4FB1AE}" type="parTrans" cxnId="{D4622F65-9667-4CA6-BCEF-2DCAEE589BF0}">
      <dgm:prSet/>
      <dgm:spPr/>
      <dgm:t>
        <a:bodyPr/>
        <a:lstStyle/>
        <a:p>
          <a:endParaRPr lang="es-ES" sz="1800">
            <a:latin typeface="Times New Roman" panose="02020603050405020304" pitchFamily="18" charset="0"/>
            <a:cs typeface="Times New Roman" panose="02020603050405020304" pitchFamily="18" charset="0"/>
          </a:endParaRPr>
        </a:p>
      </dgm:t>
    </dgm:pt>
    <dgm:pt modelId="{7805DC84-C4F6-42E0-9918-3D7C2E312894}" type="sibTrans" cxnId="{D4622F65-9667-4CA6-BCEF-2DCAEE589BF0}">
      <dgm:prSet/>
      <dgm:spPr/>
      <dgm:t>
        <a:bodyPr/>
        <a:lstStyle/>
        <a:p>
          <a:endParaRPr lang="es-ES" sz="1800">
            <a:latin typeface="Times New Roman" panose="02020603050405020304" pitchFamily="18" charset="0"/>
            <a:cs typeface="Times New Roman" panose="02020603050405020304" pitchFamily="18" charset="0"/>
          </a:endParaRPr>
        </a:p>
      </dgm:t>
    </dgm:pt>
    <dgm:pt modelId="{B69140B1-0288-4F6D-93AE-5E6B179639A5}">
      <dgm:prSet phldrT="[Texto]" custT="1"/>
      <dgm:spPr>
        <a:solidFill>
          <a:srgbClr val="00CC66">
            <a:alpha val="90000"/>
          </a:srgbClr>
        </a:solidFill>
      </dgm:spPr>
      <dgm:t>
        <a:bodyPr/>
        <a:lstStyle/>
        <a:p>
          <a:r>
            <a:rPr lang="es-ES" sz="1800" dirty="0" smtClean="0">
              <a:latin typeface="Times New Roman" panose="02020603050405020304" pitchFamily="18" charset="0"/>
              <a:cs typeface="Times New Roman" panose="02020603050405020304" pitchFamily="18" charset="0"/>
            </a:rPr>
            <a:t>Marco metodológico </a:t>
          </a:r>
          <a:endParaRPr lang="es-ES" sz="1800" dirty="0">
            <a:latin typeface="Times New Roman" panose="02020603050405020304" pitchFamily="18" charset="0"/>
            <a:cs typeface="Times New Roman" panose="02020603050405020304" pitchFamily="18" charset="0"/>
          </a:endParaRPr>
        </a:p>
      </dgm:t>
    </dgm:pt>
    <dgm:pt modelId="{E01C260A-5F11-44A8-B28F-C4892B2AD9F7}" type="parTrans" cxnId="{9B0E4CEB-AB0F-4BEA-81BD-362B507D3364}">
      <dgm:prSet/>
      <dgm:spPr/>
      <dgm:t>
        <a:bodyPr/>
        <a:lstStyle/>
        <a:p>
          <a:endParaRPr lang="es-ES" sz="1800">
            <a:latin typeface="Times New Roman" panose="02020603050405020304" pitchFamily="18" charset="0"/>
            <a:cs typeface="Times New Roman" panose="02020603050405020304" pitchFamily="18" charset="0"/>
          </a:endParaRPr>
        </a:p>
      </dgm:t>
    </dgm:pt>
    <dgm:pt modelId="{AAA601F4-AAEB-4858-83E3-1ED9ABC62B15}" type="sibTrans" cxnId="{9B0E4CEB-AB0F-4BEA-81BD-362B507D3364}">
      <dgm:prSet/>
      <dgm:spPr/>
      <dgm:t>
        <a:bodyPr/>
        <a:lstStyle/>
        <a:p>
          <a:endParaRPr lang="es-ES" sz="1800">
            <a:latin typeface="Times New Roman" panose="02020603050405020304" pitchFamily="18" charset="0"/>
            <a:cs typeface="Times New Roman" panose="02020603050405020304" pitchFamily="18" charset="0"/>
          </a:endParaRPr>
        </a:p>
      </dgm:t>
    </dgm:pt>
    <dgm:pt modelId="{B49A3779-5B91-492A-BE8D-565767D0B877}" type="pres">
      <dgm:prSet presAssocID="{53AB4E3D-D4DD-4A77-AE30-DFD580966FB6}" presName="Name0" presStyleCnt="0">
        <dgm:presLayoutVars>
          <dgm:dir/>
          <dgm:animLvl val="lvl"/>
          <dgm:resizeHandles val="exact"/>
        </dgm:presLayoutVars>
      </dgm:prSet>
      <dgm:spPr/>
      <dgm:t>
        <a:bodyPr/>
        <a:lstStyle/>
        <a:p>
          <a:endParaRPr lang="es-ES"/>
        </a:p>
      </dgm:t>
    </dgm:pt>
    <dgm:pt modelId="{96BE5000-E98B-459E-BA87-54A7B02E8883}" type="pres">
      <dgm:prSet presAssocID="{B3A5DB3F-F066-4FB6-A4BF-C8E5A383B82A}" presName="linNode" presStyleCnt="0"/>
      <dgm:spPr/>
    </dgm:pt>
    <dgm:pt modelId="{F8DEBAD5-E1F9-4119-98B6-BE86B2B3F709}" type="pres">
      <dgm:prSet presAssocID="{B3A5DB3F-F066-4FB6-A4BF-C8E5A383B82A}" presName="parentText" presStyleLbl="node1" presStyleIdx="0" presStyleCnt="3" custScaleX="94441">
        <dgm:presLayoutVars>
          <dgm:chMax val="1"/>
          <dgm:bulletEnabled val="1"/>
        </dgm:presLayoutVars>
      </dgm:prSet>
      <dgm:spPr/>
      <dgm:t>
        <a:bodyPr/>
        <a:lstStyle/>
        <a:p>
          <a:endParaRPr lang="es-ES"/>
        </a:p>
      </dgm:t>
    </dgm:pt>
    <dgm:pt modelId="{1067ABBB-A6AF-404D-BA07-04BEA7535944}" type="pres">
      <dgm:prSet presAssocID="{B3A5DB3F-F066-4FB6-A4BF-C8E5A383B82A}" presName="descendantText" presStyleLbl="alignAccFollowNode1" presStyleIdx="0" presStyleCnt="3">
        <dgm:presLayoutVars>
          <dgm:bulletEnabled val="1"/>
        </dgm:presLayoutVars>
      </dgm:prSet>
      <dgm:spPr/>
      <dgm:t>
        <a:bodyPr/>
        <a:lstStyle/>
        <a:p>
          <a:endParaRPr lang="es-ES"/>
        </a:p>
      </dgm:t>
    </dgm:pt>
    <dgm:pt modelId="{127941E9-BBE9-4934-A8F7-2A431FFCE77D}" type="pres">
      <dgm:prSet presAssocID="{7AA43EA2-71BF-47C4-8425-2F4297F6514C}" presName="sp" presStyleCnt="0"/>
      <dgm:spPr/>
    </dgm:pt>
    <dgm:pt modelId="{A053ADD8-9708-4D84-9397-4EA3C9349678}" type="pres">
      <dgm:prSet presAssocID="{E9A4544F-B995-4391-A4ED-0A376DD0DCE7}" presName="linNode" presStyleCnt="0"/>
      <dgm:spPr/>
    </dgm:pt>
    <dgm:pt modelId="{2954B629-5C0C-44D6-B24A-A2B17D86884C}" type="pres">
      <dgm:prSet presAssocID="{E9A4544F-B995-4391-A4ED-0A376DD0DCE7}" presName="parentText" presStyleLbl="node1" presStyleIdx="1" presStyleCnt="3">
        <dgm:presLayoutVars>
          <dgm:chMax val="1"/>
          <dgm:bulletEnabled val="1"/>
        </dgm:presLayoutVars>
      </dgm:prSet>
      <dgm:spPr/>
      <dgm:t>
        <a:bodyPr/>
        <a:lstStyle/>
        <a:p>
          <a:endParaRPr lang="es-ES"/>
        </a:p>
      </dgm:t>
    </dgm:pt>
    <dgm:pt modelId="{B5FC9CF0-2E25-4C1A-8856-113A7F68456C}" type="pres">
      <dgm:prSet presAssocID="{E9A4544F-B995-4391-A4ED-0A376DD0DCE7}" presName="descendantText" presStyleLbl="alignAccFollowNode1" presStyleIdx="1" presStyleCnt="3">
        <dgm:presLayoutVars>
          <dgm:bulletEnabled val="1"/>
        </dgm:presLayoutVars>
      </dgm:prSet>
      <dgm:spPr/>
      <dgm:t>
        <a:bodyPr/>
        <a:lstStyle/>
        <a:p>
          <a:endParaRPr lang="es-ES"/>
        </a:p>
      </dgm:t>
    </dgm:pt>
    <dgm:pt modelId="{6F2E6B53-EE09-43E5-9124-BC7F2D47FA4E}" type="pres">
      <dgm:prSet presAssocID="{2D55A51C-21FA-475E-AE8D-558A7E76704E}" presName="sp" presStyleCnt="0"/>
      <dgm:spPr/>
    </dgm:pt>
    <dgm:pt modelId="{5468676F-4B3B-4196-98E4-C1C866A3D854}" type="pres">
      <dgm:prSet presAssocID="{91EC7DD9-06D8-4196-A479-F40C76804F1B}" presName="linNode" presStyleCnt="0"/>
      <dgm:spPr/>
    </dgm:pt>
    <dgm:pt modelId="{FAE84DB1-C2A7-4D51-A50B-C20D4C999B75}" type="pres">
      <dgm:prSet presAssocID="{91EC7DD9-06D8-4196-A479-F40C76804F1B}" presName="parentText" presStyleLbl="node1" presStyleIdx="2" presStyleCnt="3">
        <dgm:presLayoutVars>
          <dgm:chMax val="1"/>
          <dgm:bulletEnabled val="1"/>
        </dgm:presLayoutVars>
      </dgm:prSet>
      <dgm:spPr/>
      <dgm:t>
        <a:bodyPr/>
        <a:lstStyle/>
        <a:p>
          <a:endParaRPr lang="es-ES"/>
        </a:p>
      </dgm:t>
    </dgm:pt>
    <dgm:pt modelId="{4F53FBCF-FA27-4348-9C9B-E87ADA543F8A}" type="pres">
      <dgm:prSet presAssocID="{91EC7DD9-06D8-4196-A479-F40C76804F1B}" presName="descendantText" presStyleLbl="alignAccFollowNode1" presStyleIdx="2" presStyleCnt="3">
        <dgm:presLayoutVars>
          <dgm:bulletEnabled val="1"/>
        </dgm:presLayoutVars>
      </dgm:prSet>
      <dgm:spPr/>
      <dgm:t>
        <a:bodyPr/>
        <a:lstStyle/>
        <a:p>
          <a:endParaRPr lang="es-ES"/>
        </a:p>
      </dgm:t>
    </dgm:pt>
  </dgm:ptLst>
  <dgm:cxnLst>
    <dgm:cxn modelId="{7A7BDABD-3D9D-4FA8-9A17-138B85B5457D}" srcId="{E9A4544F-B995-4391-A4ED-0A376DD0DCE7}" destId="{A99EEC9E-6983-4363-BABF-036BFD1362C0}" srcOrd="0" destOrd="0" parTransId="{ACFD7D6E-2679-40D7-91C7-37C6F5956107}" sibTransId="{B6AEEC24-EA4D-4DAA-BBF7-0DF785C0BB69}"/>
    <dgm:cxn modelId="{B2BEA2AB-C668-48DE-9D81-3A3ED36F353A}" type="presOf" srcId="{B3A5DB3F-F066-4FB6-A4BF-C8E5A383B82A}" destId="{F8DEBAD5-E1F9-4119-98B6-BE86B2B3F709}" srcOrd="0" destOrd="0" presId="urn:microsoft.com/office/officeart/2005/8/layout/vList5"/>
    <dgm:cxn modelId="{ADD44170-3C29-4636-9AA8-BDFB9B544043}" srcId="{B3A5DB3F-F066-4FB6-A4BF-C8E5A383B82A}" destId="{C656903A-A685-4D24-8219-284A151A539F}" srcOrd="0" destOrd="0" parTransId="{8B541DEB-D7E1-4756-82C0-1780CC7DD694}" sibTransId="{3544F178-9293-49C0-98AB-B5805124FD6A}"/>
    <dgm:cxn modelId="{E9B208EC-5F54-4138-9085-0BFAB561951A}" srcId="{53AB4E3D-D4DD-4A77-AE30-DFD580966FB6}" destId="{B3A5DB3F-F066-4FB6-A4BF-C8E5A383B82A}" srcOrd="0" destOrd="0" parTransId="{52E2DEE9-31C7-45D8-BFDC-9B8A799CC9DA}" sibTransId="{7AA43EA2-71BF-47C4-8425-2F4297F6514C}"/>
    <dgm:cxn modelId="{AA78F70E-573E-4DF5-9012-C6DF16E86C77}" type="presOf" srcId="{B69140B1-0288-4F6D-93AE-5E6B179639A5}" destId="{4F53FBCF-FA27-4348-9C9B-E87ADA543F8A}" srcOrd="0" destOrd="0" presId="urn:microsoft.com/office/officeart/2005/8/layout/vList5"/>
    <dgm:cxn modelId="{9B0E4CEB-AB0F-4BEA-81BD-362B507D3364}" srcId="{91EC7DD9-06D8-4196-A479-F40C76804F1B}" destId="{B69140B1-0288-4F6D-93AE-5E6B179639A5}" srcOrd="0" destOrd="0" parTransId="{E01C260A-5F11-44A8-B28F-C4892B2AD9F7}" sibTransId="{AAA601F4-AAEB-4858-83E3-1ED9ABC62B15}"/>
    <dgm:cxn modelId="{BA00E115-4DCA-4569-8F5C-DF71957DFDF3}" type="presOf" srcId="{C656903A-A685-4D24-8219-284A151A539F}" destId="{1067ABBB-A6AF-404D-BA07-04BEA7535944}" srcOrd="0" destOrd="0" presId="urn:microsoft.com/office/officeart/2005/8/layout/vList5"/>
    <dgm:cxn modelId="{7E1531B7-E92C-4891-9472-D99F672965EE}" type="presOf" srcId="{53AB4E3D-D4DD-4A77-AE30-DFD580966FB6}" destId="{B49A3779-5B91-492A-BE8D-565767D0B877}" srcOrd="0" destOrd="0" presId="urn:microsoft.com/office/officeart/2005/8/layout/vList5"/>
    <dgm:cxn modelId="{B6415540-464C-453B-BB15-81019AF715A0}" type="presOf" srcId="{E9A4544F-B995-4391-A4ED-0A376DD0DCE7}" destId="{2954B629-5C0C-44D6-B24A-A2B17D86884C}" srcOrd="0" destOrd="0" presId="urn:microsoft.com/office/officeart/2005/8/layout/vList5"/>
    <dgm:cxn modelId="{C370E105-F4CE-4E5C-A677-F987A8AD0AB8}" srcId="{53AB4E3D-D4DD-4A77-AE30-DFD580966FB6}" destId="{E9A4544F-B995-4391-A4ED-0A376DD0DCE7}" srcOrd="1" destOrd="0" parTransId="{12A9DF19-D3D3-4498-8197-F7E0D75BC845}" sibTransId="{2D55A51C-21FA-475E-AE8D-558A7E76704E}"/>
    <dgm:cxn modelId="{D4622F65-9667-4CA6-BCEF-2DCAEE589BF0}" srcId="{53AB4E3D-D4DD-4A77-AE30-DFD580966FB6}" destId="{91EC7DD9-06D8-4196-A479-F40C76804F1B}" srcOrd="2" destOrd="0" parTransId="{5BADAAF5-8A14-4992-847E-89419A4FB1AE}" sibTransId="{7805DC84-C4F6-42E0-9918-3D7C2E312894}"/>
    <dgm:cxn modelId="{7BF75EDD-DD85-4562-8710-EAD7840C1E66}" type="presOf" srcId="{A99EEC9E-6983-4363-BABF-036BFD1362C0}" destId="{B5FC9CF0-2E25-4C1A-8856-113A7F68456C}" srcOrd="0" destOrd="0" presId="urn:microsoft.com/office/officeart/2005/8/layout/vList5"/>
    <dgm:cxn modelId="{F4DAC93C-2F62-4ADB-BCD1-E34129F377D5}" type="presOf" srcId="{91EC7DD9-06D8-4196-A479-F40C76804F1B}" destId="{FAE84DB1-C2A7-4D51-A50B-C20D4C999B75}" srcOrd="0" destOrd="0" presId="urn:microsoft.com/office/officeart/2005/8/layout/vList5"/>
    <dgm:cxn modelId="{E4640F82-CAB3-41D8-9E69-52D72974D01D}" type="presParOf" srcId="{B49A3779-5B91-492A-BE8D-565767D0B877}" destId="{96BE5000-E98B-459E-BA87-54A7B02E8883}" srcOrd="0" destOrd="0" presId="urn:microsoft.com/office/officeart/2005/8/layout/vList5"/>
    <dgm:cxn modelId="{BEF2A40D-9909-45BB-A3EF-ECCA45DEF348}" type="presParOf" srcId="{96BE5000-E98B-459E-BA87-54A7B02E8883}" destId="{F8DEBAD5-E1F9-4119-98B6-BE86B2B3F709}" srcOrd="0" destOrd="0" presId="urn:microsoft.com/office/officeart/2005/8/layout/vList5"/>
    <dgm:cxn modelId="{5FAEFD07-D2C0-44D0-8451-E4525B6CD8FC}" type="presParOf" srcId="{96BE5000-E98B-459E-BA87-54A7B02E8883}" destId="{1067ABBB-A6AF-404D-BA07-04BEA7535944}" srcOrd="1" destOrd="0" presId="urn:microsoft.com/office/officeart/2005/8/layout/vList5"/>
    <dgm:cxn modelId="{829C4230-2147-455F-A052-2ADD172163BF}" type="presParOf" srcId="{B49A3779-5B91-492A-BE8D-565767D0B877}" destId="{127941E9-BBE9-4934-A8F7-2A431FFCE77D}" srcOrd="1" destOrd="0" presId="urn:microsoft.com/office/officeart/2005/8/layout/vList5"/>
    <dgm:cxn modelId="{4CA85F8F-1C0E-4A94-9B5F-F02FCBE636B4}" type="presParOf" srcId="{B49A3779-5B91-492A-BE8D-565767D0B877}" destId="{A053ADD8-9708-4D84-9397-4EA3C9349678}" srcOrd="2" destOrd="0" presId="urn:microsoft.com/office/officeart/2005/8/layout/vList5"/>
    <dgm:cxn modelId="{4F61E4E2-14AE-4AB0-8668-E27237E0679A}" type="presParOf" srcId="{A053ADD8-9708-4D84-9397-4EA3C9349678}" destId="{2954B629-5C0C-44D6-B24A-A2B17D86884C}" srcOrd="0" destOrd="0" presId="urn:microsoft.com/office/officeart/2005/8/layout/vList5"/>
    <dgm:cxn modelId="{FBF784CF-8BAE-4C35-A164-2D9013DC9D9F}" type="presParOf" srcId="{A053ADD8-9708-4D84-9397-4EA3C9349678}" destId="{B5FC9CF0-2E25-4C1A-8856-113A7F68456C}" srcOrd="1" destOrd="0" presId="urn:microsoft.com/office/officeart/2005/8/layout/vList5"/>
    <dgm:cxn modelId="{046A12A7-A28B-4174-BF49-EB387A40CFA8}" type="presParOf" srcId="{B49A3779-5B91-492A-BE8D-565767D0B877}" destId="{6F2E6B53-EE09-43E5-9124-BC7F2D47FA4E}" srcOrd="3" destOrd="0" presId="urn:microsoft.com/office/officeart/2005/8/layout/vList5"/>
    <dgm:cxn modelId="{770640BC-5DE1-495F-96CF-1CE884790EA8}" type="presParOf" srcId="{B49A3779-5B91-492A-BE8D-565767D0B877}" destId="{5468676F-4B3B-4196-98E4-C1C866A3D854}" srcOrd="4" destOrd="0" presId="urn:microsoft.com/office/officeart/2005/8/layout/vList5"/>
    <dgm:cxn modelId="{86020C5A-1C77-4D85-A2BB-FAF709DA69F5}" type="presParOf" srcId="{5468676F-4B3B-4196-98E4-C1C866A3D854}" destId="{FAE84DB1-C2A7-4D51-A50B-C20D4C999B75}" srcOrd="0" destOrd="0" presId="urn:microsoft.com/office/officeart/2005/8/layout/vList5"/>
    <dgm:cxn modelId="{0619481C-2378-4EAE-9FE3-852FF1C6A024}" type="presParOf" srcId="{5468676F-4B3B-4196-98E4-C1C866A3D854}" destId="{4F53FBCF-FA27-4348-9C9B-E87ADA543F8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9815AD-8328-4A1B-A786-4421FD64CF53}" type="doc">
      <dgm:prSet loTypeId="urn:microsoft.com/office/officeart/2005/8/layout/StepDownProcess" loCatId="process" qsTypeId="urn:microsoft.com/office/officeart/2005/8/quickstyle/simple4" qsCatId="simple" csTypeId="urn:microsoft.com/office/officeart/2005/8/colors/colorful2" csCatId="colorful" phldr="1"/>
      <dgm:spPr/>
      <dgm:t>
        <a:bodyPr/>
        <a:lstStyle/>
        <a:p>
          <a:endParaRPr lang="es-ES"/>
        </a:p>
      </dgm:t>
    </dgm:pt>
    <dgm:pt modelId="{DDB794ED-0D35-45E5-A287-E0D8BBA79E2C}">
      <dgm:prSet phldrT="[Texto]"/>
      <dgm:spPr/>
      <dgm:t>
        <a:bodyPr/>
        <a:lstStyle/>
        <a:p>
          <a:r>
            <a:rPr lang="es-ES" dirty="0" smtClean="0"/>
            <a:t>Formula </a:t>
          </a:r>
          <a:endParaRPr lang="es-ES" dirty="0"/>
        </a:p>
      </dgm:t>
    </dgm:pt>
    <dgm:pt modelId="{9621887E-88B1-41DB-BFE6-747ACB1E9A4A}" type="parTrans" cxnId="{347A476D-F4B2-4278-BB64-2FCAD948F3E0}">
      <dgm:prSet/>
      <dgm:spPr/>
      <dgm:t>
        <a:bodyPr/>
        <a:lstStyle/>
        <a:p>
          <a:endParaRPr lang="es-ES"/>
        </a:p>
      </dgm:t>
    </dgm:pt>
    <dgm:pt modelId="{10229CBD-5DFC-47FE-A163-08D9B0F29440}" type="sibTrans" cxnId="{347A476D-F4B2-4278-BB64-2FCAD948F3E0}">
      <dgm:prSet/>
      <dgm:spPr/>
      <dgm:t>
        <a:bodyPr/>
        <a:lstStyle/>
        <a:p>
          <a:endParaRPr lang="es-ES"/>
        </a:p>
      </dgm:t>
    </dgm:pt>
    <dgm:pt modelId="{B0494F03-8F52-423C-B23B-F6898689BC0E}">
      <dgm:prSet phldrT="[Texto]"/>
      <dgm:spPr/>
      <dgm:t>
        <a:bodyPr/>
        <a:lstStyle/>
        <a:p>
          <a:r>
            <a:rPr lang="es-ES" dirty="0" smtClean="0"/>
            <a:t>Poblaciones finitas</a:t>
          </a:r>
          <a:endParaRPr lang="es-ES" dirty="0"/>
        </a:p>
      </dgm:t>
    </dgm:pt>
    <dgm:pt modelId="{B15518D4-310B-491F-B48F-E263A0C15EC1}" type="parTrans" cxnId="{90627895-DBA5-4C6D-82E9-E79AF368A022}">
      <dgm:prSet/>
      <dgm:spPr/>
      <dgm:t>
        <a:bodyPr/>
        <a:lstStyle/>
        <a:p>
          <a:endParaRPr lang="es-ES"/>
        </a:p>
      </dgm:t>
    </dgm:pt>
    <dgm:pt modelId="{3DCAD556-7F58-4729-A20F-F51CCAA03766}" type="sibTrans" cxnId="{90627895-DBA5-4C6D-82E9-E79AF368A022}">
      <dgm:prSet/>
      <dgm:spPr/>
      <dgm:t>
        <a:bodyPr/>
        <a:lstStyle/>
        <a:p>
          <a:endParaRPr lang="es-ES"/>
        </a:p>
      </dgm:t>
    </dgm:pt>
    <dgm:pt modelId="{91FCABC0-EF67-44FA-9E4F-0A3A2C221167}">
      <dgm:prSet phldrT="[Texto]"/>
      <dgm:spPr/>
      <dgm:t>
        <a:bodyPr/>
        <a:lstStyle/>
        <a:p>
          <a:r>
            <a:rPr lang="es-ES" dirty="0" smtClean="0"/>
            <a:t>Cooperativas de transporte terrestre publico de pasajeros DMQ</a:t>
          </a:r>
          <a:endParaRPr lang="es-ES" dirty="0"/>
        </a:p>
      </dgm:t>
    </dgm:pt>
    <dgm:pt modelId="{F531CDE3-00C8-48A4-8A92-BE59F23C7B94}" type="parTrans" cxnId="{54AF3E51-F342-4430-AEA7-696CDF1AD48C}">
      <dgm:prSet/>
      <dgm:spPr/>
      <dgm:t>
        <a:bodyPr/>
        <a:lstStyle/>
        <a:p>
          <a:endParaRPr lang="es-ES"/>
        </a:p>
      </dgm:t>
    </dgm:pt>
    <dgm:pt modelId="{0583C085-12D5-48A0-AEA6-074480DA9997}" type="sibTrans" cxnId="{54AF3E51-F342-4430-AEA7-696CDF1AD48C}">
      <dgm:prSet/>
      <dgm:spPr/>
      <dgm:t>
        <a:bodyPr/>
        <a:lstStyle/>
        <a:p>
          <a:endParaRPr lang="es-ES"/>
        </a:p>
      </dgm:t>
    </dgm:pt>
    <dgm:pt modelId="{DB42B8BF-F63E-4BD5-A655-9DCEBD35001E}">
      <dgm:prSet phldrT="[Texto]"/>
      <dgm:spPr/>
      <dgm:t>
        <a:bodyPr/>
        <a:lstStyle/>
        <a:p>
          <a:r>
            <a:rPr lang="es-ES" dirty="0" smtClean="0"/>
            <a:t>47 cooperativas</a:t>
          </a:r>
          <a:endParaRPr lang="es-ES" dirty="0"/>
        </a:p>
      </dgm:t>
    </dgm:pt>
    <dgm:pt modelId="{67FBE399-308C-4BE4-8AC6-53E5D28198A0}" type="parTrans" cxnId="{4B2760C1-289A-4C77-95BA-A796D6F18D16}">
      <dgm:prSet/>
      <dgm:spPr/>
      <dgm:t>
        <a:bodyPr/>
        <a:lstStyle/>
        <a:p>
          <a:endParaRPr lang="es-ES"/>
        </a:p>
      </dgm:t>
    </dgm:pt>
    <dgm:pt modelId="{AF1E5841-F04E-4FB2-BF50-3415DD70CCC8}" type="sibTrans" cxnId="{4B2760C1-289A-4C77-95BA-A796D6F18D16}">
      <dgm:prSet/>
      <dgm:spPr/>
      <dgm:t>
        <a:bodyPr/>
        <a:lstStyle/>
        <a:p>
          <a:endParaRPr lang="es-ES"/>
        </a:p>
      </dgm:t>
    </dgm:pt>
    <dgm:pt modelId="{43656E61-98C3-44A0-A8DA-49C2D7B6F737}">
      <dgm:prSet phldrT="[Texto]"/>
      <dgm:spPr/>
      <dgm:t>
        <a:bodyPr/>
        <a:lstStyle/>
        <a:p>
          <a:r>
            <a:rPr lang="es-ES" dirty="0" smtClean="0">
              <a:solidFill>
                <a:schemeClr val="tx1"/>
              </a:solidFill>
            </a:rPr>
            <a:t>N: 22</a:t>
          </a:r>
          <a:endParaRPr lang="es-ES" dirty="0">
            <a:solidFill>
              <a:schemeClr val="tx1"/>
            </a:solidFill>
          </a:endParaRPr>
        </a:p>
      </dgm:t>
    </dgm:pt>
    <dgm:pt modelId="{5FCEF7C6-F205-4E8B-B093-0F1F51F16833}" type="parTrans" cxnId="{D68FC180-75D7-4837-BFF7-614647C85B85}">
      <dgm:prSet/>
      <dgm:spPr/>
      <dgm:t>
        <a:bodyPr/>
        <a:lstStyle/>
        <a:p>
          <a:endParaRPr lang="es-ES"/>
        </a:p>
      </dgm:t>
    </dgm:pt>
    <dgm:pt modelId="{E2448BE6-36F0-49E9-BBCA-C47B2A918E55}" type="sibTrans" cxnId="{D68FC180-75D7-4837-BFF7-614647C85B85}">
      <dgm:prSet/>
      <dgm:spPr/>
      <dgm:t>
        <a:bodyPr/>
        <a:lstStyle/>
        <a:p>
          <a:endParaRPr lang="es-ES"/>
        </a:p>
      </dgm:t>
    </dgm:pt>
    <dgm:pt modelId="{FB6CB532-F2E7-41C8-8BA5-5DFE541D3649}">
      <dgm:prSet phldrT="[Texto]"/>
      <dgm:spPr/>
      <dgm:t>
        <a:bodyPr/>
        <a:lstStyle/>
        <a:p>
          <a:r>
            <a:rPr lang="es-ES" dirty="0" smtClean="0"/>
            <a:t>Legalmente constituidas</a:t>
          </a:r>
          <a:endParaRPr lang="es-ES" dirty="0"/>
        </a:p>
      </dgm:t>
    </dgm:pt>
    <dgm:pt modelId="{E0AC3E0B-A8CF-4D23-9606-8283EEAAA62F}" type="parTrans" cxnId="{70045A3C-6B43-4B79-961F-D6727B1339FF}">
      <dgm:prSet/>
      <dgm:spPr/>
      <dgm:t>
        <a:bodyPr/>
        <a:lstStyle/>
        <a:p>
          <a:endParaRPr lang="es-ES"/>
        </a:p>
      </dgm:t>
    </dgm:pt>
    <dgm:pt modelId="{C020A2AB-71AA-4F0A-9E43-96DBCB50CD21}" type="sibTrans" cxnId="{70045A3C-6B43-4B79-961F-D6727B1339FF}">
      <dgm:prSet/>
      <dgm:spPr/>
      <dgm:t>
        <a:bodyPr/>
        <a:lstStyle/>
        <a:p>
          <a:endParaRPr lang="es-ES"/>
        </a:p>
      </dgm:t>
    </dgm:pt>
    <dgm:pt modelId="{3E0ADCD3-2CB5-4062-92AA-7C2F6E26A71C}" type="pres">
      <dgm:prSet presAssocID="{4F9815AD-8328-4A1B-A786-4421FD64CF53}" presName="rootnode" presStyleCnt="0">
        <dgm:presLayoutVars>
          <dgm:chMax/>
          <dgm:chPref/>
          <dgm:dir/>
          <dgm:animLvl val="lvl"/>
        </dgm:presLayoutVars>
      </dgm:prSet>
      <dgm:spPr/>
      <dgm:t>
        <a:bodyPr/>
        <a:lstStyle/>
        <a:p>
          <a:endParaRPr lang="es-ES"/>
        </a:p>
      </dgm:t>
    </dgm:pt>
    <dgm:pt modelId="{DAD709AA-194D-4D1B-87E3-0DBC658946D8}" type="pres">
      <dgm:prSet presAssocID="{DDB794ED-0D35-45E5-A287-E0D8BBA79E2C}" presName="composite" presStyleCnt="0"/>
      <dgm:spPr/>
    </dgm:pt>
    <dgm:pt modelId="{813D2607-B4EC-4A1B-A7B9-7E2669FD26FA}" type="pres">
      <dgm:prSet presAssocID="{DDB794ED-0D35-45E5-A287-E0D8BBA79E2C}" presName="bentUpArrow1" presStyleLbl="alignImgPlace1" presStyleIdx="0" presStyleCnt="2"/>
      <dgm:spPr/>
    </dgm:pt>
    <dgm:pt modelId="{78E47DEF-B87C-4B35-8F37-A856EF44011D}" type="pres">
      <dgm:prSet presAssocID="{DDB794ED-0D35-45E5-A287-E0D8BBA79E2C}" presName="ParentText" presStyleLbl="node1" presStyleIdx="0" presStyleCnt="3">
        <dgm:presLayoutVars>
          <dgm:chMax val="1"/>
          <dgm:chPref val="1"/>
          <dgm:bulletEnabled val="1"/>
        </dgm:presLayoutVars>
      </dgm:prSet>
      <dgm:spPr/>
      <dgm:t>
        <a:bodyPr/>
        <a:lstStyle/>
        <a:p>
          <a:endParaRPr lang="es-ES"/>
        </a:p>
      </dgm:t>
    </dgm:pt>
    <dgm:pt modelId="{837B0404-6E72-44D9-B050-C03FE7BAC91E}" type="pres">
      <dgm:prSet presAssocID="{DDB794ED-0D35-45E5-A287-E0D8BBA79E2C}" presName="ChildText" presStyleLbl="revTx" presStyleIdx="0" presStyleCnt="3">
        <dgm:presLayoutVars>
          <dgm:chMax val="0"/>
          <dgm:chPref val="0"/>
          <dgm:bulletEnabled val="1"/>
        </dgm:presLayoutVars>
      </dgm:prSet>
      <dgm:spPr/>
      <dgm:t>
        <a:bodyPr/>
        <a:lstStyle/>
        <a:p>
          <a:endParaRPr lang="es-ES"/>
        </a:p>
      </dgm:t>
    </dgm:pt>
    <dgm:pt modelId="{692A051E-C103-4A32-8EAD-98E8811AF397}" type="pres">
      <dgm:prSet presAssocID="{10229CBD-5DFC-47FE-A163-08D9B0F29440}" presName="sibTrans" presStyleCnt="0"/>
      <dgm:spPr/>
    </dgm:pt>
    <dgm:pt modelId="{6A6A3432-D00F-49CA-8777-E931AD62C223}" type="pres">
      <dgm:prSet presAssocID="{91FCABC0-EF67-44FA-9E4F-0A3A2C221167}" presName="composite" presStyleCnt="0"/>
      <dgm:spPr/>
    </dgm:pt>
    <dgm:pt modelId="{CDC26D2C-B602-43BF-A596-0A589D0325FF}" type="pres">
      <dgm:prSet presAssocID="{91FCABC0-EF67-44FA-9E4F-0A3A2C221167}" presName="bentUpArrow1" presStyleLbl="alignImgPlace1" presStyleIdx="1" presStyleCnt="2"/>
      <dgm:spPr/>
    </dgm:pt>
    <dgm:pt modelId="{276F4EB2-502D-43B0-8374-C49F6406077F}" type="pres">
      <dgm:prSet presAssocID="{91FCABC0-EF67-44FA-9E4F-0A3A2C221167}" presName="ParentText" presStyleLbl="node1" presStyleIdx="1" presStyleCnt="3">
        <dgm:presLayoutVars>
          <dgm:chMax val="1"/>
          <dgm:chPref val="1"/>
          <dgm:bulletEnabled val="1"/>
        </dgm:presLayoutVars>
      </dgm:prSet>
      <dgm:spPr/>
      <dgm:t>
        <a:bodyPr/>
        <a:lstStyle/>
        <a:p>
          <a:endParaRPr lang="es-ES"/>
        </a:p>
      </dgm:t>
    </dgm:pt>
    <dgm:pt modelId="{36607A3D-9A8E-4DB5-8687-5F893485D39E}" type="pres">
      <dgm:prSet presAssocID="{91FCABC0-EF67-44FA-9E4F-0A3A2C221167}" presName="ChildText" presStyleLbl="revTx" presStyleIdx="1" presStyleCnt="3">
        <dgm:presLayoutVars>
          <dgm:chMax val="0"/>
          <dgm:chPref val="0"/>
          <dgm:bulletEnabled val="1"/>
        </dgm:presLayoutVars>
      </dgm:prSet>
      <dgm:spPr/>
      <dgm:t>
        <a:bodyPr/>
        <a:lstStyle/>
        <a:p>
          <a:endParaRPr lang="es-ES"/>
        </a:p>
      </dgm:t>
    </dgm:pt>
    <dgm:pt modelId="{26BCD8AF-ADB7-4E2A-91AE-0E42B6F2A9AC}" type="pres">
      <dgm:prSet presAssocID="{0583C085-12D5-48A0-AEA6-074480DA9997}" presName="sibTrans" presStyleCnt="0"/>
      <dgm:spPr/>
    </dgm:pt>
    <dgm:pt modelId="{F5443FE7-0680-493E-A84A-79E31FBA27C0}" type="pres">
      <dgm:prSet presAssocID="{43656E61-98C3-44A0-A8DA-49C2D7B6F737}" presName="composite" presStyleCnt="0"/>
      <dgm:spPr/>
    </dgm:pt>
    <dgm:pt modelId="{B7957CEA-1B2B-4803-AB89-1CB74719E1D6}" type="pres">
      <dgm:prSet presAssocID="{43656E61-98C3-44A0-A8DA-49C2D7B6F737}" presName="ParentText" presStyleLbl="node1" presStyleIdx="2" presStyleCnt="3">
        <dgm:presLayoutVars>
          <dgm:chMax val="1"/>
          <dgm:chPref val="1"/>
          <dgm:bulletEnabled val="1"/>
        </dgm:presLayoutVars>
      </dgm:prSet>
      <dgm:spPr/>
      <dgm:t>
        <a:bodyPr/>
        <a:lstStyle/>
        <a:p>
          <a:endParaRPr lang="es-ES"/>
        </a:p>
      </dgm:t>
    </dgm:pt>
    <dgm:pt modelId="{9E4C0292-C281-4A8C-9F42-390C59E0F2C3}" type="pres">
      <dgm:prSet presAssocID="{43656E61-98C3-44A0-A8DA-49C2D7B6F737}" presName="FinalChildText" presStyleLbl="revTx" presStyleIdx="2" presStyleCnt="3">
        <dgm:presLayoutVars>
          <dgm:chMax val="0"/>
          <dgm:chPref val="0"/>
          <dgm:bulletEnabled val="1"/>
        </dgm:presLayoutVars>
      </dgm:prSet>
      <dgm:spPr/>
      <dgm:t>
        <a:bodyPr/>
        <a:lstStyle/>
        <a:p>
          <a:endParaRPr lang="es-ES"/>
        </a:p>
      </dgm:t>
    </dgm:pt>
  </dgm:ptLst>
  <dgm:cxnLst>
    <dgm:cxn modelId="{EBD92187-C941-4A23-A7D0-8A1FE920E183}" type="presOf" srcId="{4F9815AD-8328-4A1B-A786-4421FD64CF53}" destId="{3E0ADCD3-2CB5-4062-92AA-7C2F6E26A71C}" srcOrd="0" destOrd="0" presId="urn:microsoft.com/office/officeart/2005/8/layout/StepDownProcess"/>
    <dgm:cxn modelId="{90627895-DBA5-4C6D-82E9-E79AF368A022}" srcId="{DDB794ED-0D35-45E5-A287-E0D8BBA79E2C}" destId="{B0494F03-8F52-423C-B23B-F6898689BC0E}" srcOrd="0" destOrd="0" parTransId="{B15518D4-310B-491F-B48F-E263A0C15EC1}" sibTransId="{3DCAD556-7F58-4729-A20F-F51CCAA03766}"/>
    <dgm:cxn modelId="{649B0E5A-40ED-4917-BBAA-4D74918C4C18}" type="presOf" srcId="{43656E61-98C3-44A0-A8DA-49C2D7B6F737}" destId="{B7957CEA-1B2B-4803-AB89-1CB74719E1D6}" srcOrd="0" destOrd="0" presId="urn:microsoft.com/office/officeart/2005/8/layout/StepDownProcess"/>
    <dgm:cxn modelId="{D68FC180-75D7-4837-BFF7-614647C85B85}" srcId="{4F9815AD-8328-4A1B-A786-4421FD64CF53}" destId="{43656E61-98C3-44A0-A8DA-49C2D7B6F737}" srcOrd="2" destOrd="0" parTransId="{5FCEF7C6-F205-4E8B-B093-0F1F51F16833}" sibTransId="{E2448BE6-36F0-49E9-BBCA-C47B2A918E55}"/>
    <dgm:cxn modelId="{54AF3E51-F342-4430-AEA7-696CDF1AD48C}" srcId="{4F9815AD-8328-4A1B-A786-4421FD64CF53}" destId="{91FCABC0-EF67-44FA-9E4F-0A3A2C221167}" srcOrd="1" destOrd="0" parTransId="{F531CDE3-00C8-48A4-8A92-BE59F23C7B94}" sibTransId="{0583C085-12D5-48A0-AEA6-074480DA9997}"/>
    <dgm:cxn modelId="{4B2760C1-289A-4C77-95BA-A796D6F18D16}" srcId="{91FCABC0-EF67-44FA-9E4F-0A3A2C221167}" destId="{DB42B8BF-F63E-4BD5-A655-9DCEBD35001E}" srcOrd="0" destOrd="0" parTransId="{67FBE399-308C-4BE4-8AC6-53E5D28198A0}" sibTransId="{AF1E5841-F04E-4FB2-BF50-3415DD70CCC8}"/>
    <dgm:cxn modelId="{70045A3C-6B43-4B79-961F-D6727B1339FF}" srcId="{43656E61-98C3-44A0-A8DA-49C2D7B6F737}" destId="{FB6CB532-F2E7-41C8-8BA5-5DFE541D3649}" srcOrd="0" destOrd="0" parTransId="{E0AC3E0B-A8CF-4D23-9606-8283EEAAA62F}" sibTransId="{C020A2AB-71AA-4F0A-9E43-96DBCB50CD21}"/>
    <dgm:cxn modelId="{D82C07B4-A595-499E-8C27-8C8692CCA469}" type="presOf" srcId="{B0494F03-8F52-423C-B23B-F6898689BC0E}" destId="{837B0404-6E72-44D9-B050-C03FE7BAC91E}" srcOrd="0" destOrd="0" presId="urn:microsoft.com/office/officeart/2005/8/layout/StepDownProcess"/>
    <dgm:cxn modelId="{FE5ECFAB-B020-442D-B1AA-AD0050CC8D78}" type="presOf" srcId="{91FCABC0-EF67-44FA-9E4F-0A3A2C221167}" destId="{276F4EB2-502D-43B0-8374-C49F6406077F}" srcOrd="0" destOrd="0" presId="urn:microsoft.com/office/officeart/2005/8/layout/StepDownProcess"/>
    <dgm:cxn modelId="{E01BA87B-6681-4590-A8B3-2F8CD18B2E5F}" type="presOf" srcId="{FB6CB532-F2E7-41C8-8BA5-5DFE541D3649}" destId="{9E4C0292-C281-4A8C-9F42-390C59E0F2C3}" srcOrd="0" destOrd="0" presId="urn:microsoft.com/office/officeart/2005/8/layout/StepDownProcess"/>
    <dgm:cxn modelId="{44832FC4-EA75-48B4-8046-BBB0203A87C4}" type="presOf" srcId="{DB42B8BF-F63E-4BD5-A655-9DCEBD35001E}" destId="{36607A3D-9A8E-4DB5-8687-5F893485D39E}" srcOrd="0" destOrd="0" presId="urn:microsoft.com/office/officeart/2005/8/layout/StepDownProcess"/>
    <dgm:cxn modelId="{347A476D-F4B2-4278-BB64-2FCAD948F3E0}" srcId="{4F9815AD-8328-4A1B-A786-4421FD64CF53}" destId="{DDB794ED-0D35-45E5-A287-E0D8BBA79E2C}" srcOrd="0" destOrd="0" parTransId="{9621887E-88B1-41DB-BFE6-747ACB1E9A4A}" sibTransId="{10229CBD-5DFC-47FE-A163-08D9B0F29440}"/>
    <dgm:cxn modelId="{68D29A52-ACA4-435F-8A9E-E006A6155354}" type="presOf" srcId="{DDB794ED-0D35-45E5-A287-E0D8BBA79E2C}" destId="{78E47DEF-B87C-4B35-8F37-A856EF44011D}" srcOrd="0" destOrd="0" presId="urn:microsoft.com/office/officeart/2005/8/layout/StepDownProcess"/>
    <dgm:cxn modelId="{182D3896-4CA4-4508-B8E9-91F8F8B0EC99}" type="presParOf" srcId="{3E0ADCD3-2CB5-4062-92AA-7C2F6E26A71C}" destId="{DAD709AA-194D-4D1B-87E3-0DBC658946D8}" srcOrd="0" destOrd="0" presId="urn:microsoft.com/office/officeart/2005/8/layout/StepDownProcess"/>
    <dgm:cxn modelId="{1AF7409C-06B0-4D72-A8EA-7C258CEDAF8A}" type="presParOf" srcId="{DAD709AA-194D-4D1B-87E3-0DBC658946D8}" destId="{813D2607-B4EC-4A1B-A7B9-7E2669FD26FA}" srcOrd="0" destOrd="0" presId="urn:microsoft.com/office/officeart/2005/8/layout/StepDownProcess"/>
    <dgm:cxn modelId="{8B13FDB0-926D-4BFC-8AC0-905E9451984B}" type="presParOf" srcId="{DAD709AA-194D-4D1B-87E3-0DBC658946D8}" destId="{78E47DEF-B87C-4B35-8F37-A856EF44011D}" srcOrd="1" destOrd="0" presId="urn:microsoft.com/office/officeart/2005/8/layout/StepDownProcess"/>
    <dgm:cxn modelId="{B5023160-0AFF-4C26-9A65-CA39375841F8}" type="presParOf" srcId="{DAD709AA-194D-4D1B-87E3-0DBC658946D8}" destId="{837B0404-6E72-44D9-B050-C03FE7BAC91E}" srcOrd="2" destOrd="0" presId="urn:microsoft.com/office/officeart/2005/8/layout/StepDownProcess"/>
    <dgm:cxn modelId="{395E27DE-AA10-499F-AF2B-01115F23C149}" type="presParOf" srcId="{3E0ADCD3-2CB5-4062-92AA-7C2F6E26A71C}" destId="{692A051E-C103-4A32-8EAD-98E8811AF397}" srcOrd="1" destOrd="0" presId="urn:microsoft.com/office/officeart/2005/8/layout/StepDownProcess"/>
    <dgm:cxn modelId="{C3AAFE29-CAE2-4716-8F22-1D697AAA0A19}" type="presParOf" srcId="{3E0ADCD3-2CB5-4062-92AA-7C2F6E26A71C}" destId="{6A6A3432-D00F-49CA-8777-E931AD62C223}" srcOrd="2" destOrd="0" presId="urn:microsoft.com/office/officeart/2005/8/layout/StepDownProcess"/>
    <dgm:cxn modelId="{EC743DB7-EAF3-4ACE-9DDE-94FDB9500785}" type="presParOf" srcId="{6A6A3432-D00F-49CA-8777-E931AD62C223}" destId="{CDC26D2C-B602-43BF-A596-0A589D0325FF}" srcOrd="0" destOrd="0" presId="urn:microsoft.com/office/officeart/2005/8/layout/StepDownProcess"/>
    <dgm:cxn modelId="{C0E9F04E-327D-44BC-9970-AD5D3DCBA8DA}" type="presParOf" srcId="{6A6A3432-D00F-49CA-8777-E931AD62C223}" destId="{276F4EB2-502D-43B0-8374-C49F6406077F}" srcOrd="1" destOrd="0" presId="urn:microsoft.com/office/officeart/2005/8/layout/StepDownProcess"/>
    <dgm:cxn modelId="{4A8F0602-E07B-42D8-B9F0-F4E119733E36}" type="presParOf" srcId="{6A6A3432-D00F-49CA-8777-E931AD62C223}" destId="{36607A3D-9A8E-4DB5-8687-5F893485D39E}" srcOrd="2" destOrd="0" presId="urn:microsoft.com/office/officeart/2005/8/layout/StepDownProcess"/>
    <dgm:cxn modelId="{689105F1-498A-4BCC-9B5B-F03560BE0918}" type="presParOf" srcId="{3E0ADCD3-2CB5-4062-92AA-7C2F6E26A71C}" destId="{26BCD8AF-ADB7-4E2A-91AE-0E42B6F2A9AC}" srcOrd="3" destOrd="0" presId="urn:microsoft.com/office/officeart/2005/8/layout/StepDownProcess"/>
    <dgm:cxn modelId="{F7D211A4-DFA0-4CFF-AF28-7E6EBE2989A4}" type="presParOf" srcId="{3E0ADCD3-2CB5-4062-92AA-7C2F6E26A71C}" destId="{F5443FE7-0680-493E-A84A-79E31FBA27C0}" srcOrd="4" destOrd="0" presId="urn:microsoft.com/office/officeart/2005/8/layout/StepDownProcess"/>
    <dgm:cxn modelId="{66A488DC-F109-44A4-8F4F-73461BF1BD64}" type="presParOf" srcId="{F5443FE7-0680-493E-A84A-79E31FBA27C0}" destId="{B7957CEA-1B2B-4803-AB89-1CB74719E1D6}" srcOrd="0" destOrd="0" presId="urn:microsoft.com/office/officeart/2005/8/layout/StepDownProcess"/>
    <dgm:cxn modelId="{4596FAE1-6040-4082-8FEF-EC7C738E3176}" type="presParOf" srcId="{F5443FE7-0680-493E-A84A-79E31FBA27C0}" destId="{9E4C0292-C281-4A8C-9F42-390C59E0F2C3}"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976269-5529-4E11-9CD1-52E8A2DFF173}" type="doc">
      <dgm:prSet loTypeId="urn:microsoft.com/office/officeart/2005/8/layout/arrow4" loCatId="relationship" qsTypeId="urn:microsoft.com/office/officeart/2005/8/quickstyle/simple4" qsCatId="simple" csTypeId="urn:microsoft.com/office/officeart/2005/8/colors/colorful4" csCatId="colorful" phldr="1"/>
      <dgm:spPr/>
      <dgm:t>
        <a:bodyPr/>
        <a:lstStyle/>
        <a:p>
          <a:endParaRPr lang="es-ES"/>
        </a:p>
      </dgm:t>
    </dgm:pt>
    <dgm:pt modelId="{6472917D-151B-4249-91BE-034A9A6969CF}">
      <dgm:prSet phldrT="[Texto]"/>
      <dgm:spPr/>
      <dgm:t>
        <a:bodyPr/>
        <a:lstStyle/>
        <a:p>
          <a:r>
            <a:rPr lang="es-ES" dirty="0" smtClean="0"/>
            <a:t>Ingresos</a:t>
          </a:r>
        </a:p>
        <a:p>
          <a:r>
            <a:rPr lang="es-ES" dirty="0" smtClean="0"/>
            <a:t>Servicio prestado</a:t>
          </a:r>
        </a:p>
        <a:p>
          <a:r>
            <a:rPr lang="es-ES" dirty="0" smtClean="0"/>
            <a:t>Aporte de socios </a:t>
          </a:r>
          <a:endParaRPr lang="es-ES" dirty="0"/>
        </a:p>
      </dgm:t>
    </dgm:pt>
    <dgm:pt modelId="{122788DD-44DC-42FB-8767-558869735DD7}" type="parTrans" cxnId="{3ABD2F20-BC13-410E-9DAA-43A5650041F0}">
      <dgm:prSet/>
      <dgm:spPr/>
      <dgm:t>
        <a:bodyPr/>
        <a:lstStyle/>
        <a:p>
          <a:endParaRPr lang="es-ES"/>
        </a:p>
      </dgm:t>
    </dgm:pt>
    <dgm:pt modelId="{8142B11B-8716-42CA-8E8D-F3A932B3E732}" type="sibTrans" cxnId="{3ABD2F20-BC13-410E-9DAA-43A5650041F0}">
      <dgm:prSet/>
      <dgm:spPr/>
      <dgm:t>
        <a:bodyPr/>
        <a:lstStyle/>
        <a:p>
          <a:endParaRPr lang="es-ES"/>
        </a:p>
      </dgm:t>
    </dgm:pt>
    <dgm:pt modelId="{3EDCB854-0E78-4CFA-BB2E-D3174E6BEDC6}">
      <dgm:prSet phldrT="[Texto]"/>
      <dgm:spPr/>
      <dgm:t>
        <a:bodyPr/>
        <a:lstStyle/>
        <a:p>
          <a:r>
            <a:rPr lang="es-ES" dirty="0" smtClean="0"/>
            <a:t>Gastos </a:t>
          </a:r>
        </a:p>
        <a:p>
          <a:r>
            <a:rPr lang="es-ES" dirty="0" smtClean="0"/>
            <a:t>Mantenimiento</a:t>
          </a:r>
        </a:p>
        <a:p>
          <a:r>
            <a:rPr lang="es-ES" dirty="0" smtClean="0"/>
            <a:t>Honorarios </a:t>
          </a:r>
        </a:p>
        <a:p>
          <a:r>
            <a:rPr lang="es-ES" dirty="0" smtClean="0"/>
            <a:t>Sistema de recaudación</a:t>
          </a:r>
        </a:p>
        <a:p>
          <a:endParaRPr lang="es-ES" dirty="0"/>
        </a:p>
      </dgm:t>
    </dgm:pt>
    <dgm:pt modelId="{52050F9B-5519-4924-8B01-665058433194}" type="parTrans" cxnId="{5215AA4B-DAE6-42D8-AEAB-797A2E076A12}">
      <dgm:prSet/>
      <dgm:spPr/>
      <dgm:t>
        <a:bodyPr/>
        <a:lstStyle/>
        <a:p>
          <a:endParaRPr lang="es-ES"/>
        </a:p>
      </dgm:t>
    </dgm:pt>
    <dgm:pt modelId="{7FE10981-903C-4BE8-B5DB-D11E55A8FC84}" type="sibTrans" cxnId="{5215AA4B-DAE6-42D8-AEAB-797A2E076A12}">
      <dgm:prSet/>
      <dgm:spPr/>
      <dgm:t>
        <a:bodyPr/>
        <a:lstStyle/>
        <a:p>
          <a:endParaRPr lang="es-ES"/>
        </a:p>
      </dgm:t>
    </dgm:pt>
    <dgm:pt modelId="{7F93817B-0FF5-45DC-848D-5F2629AD891C}" type="pres">
      <dgm:prSet presAssocID="{0B976269-5529-4E11-9CD1-52E8A2DFF173}" presName="compositeShape" presStyleCnt="0">
        <dgm:presLayoutVars>
          <dgm:chMax val="2"/>
          <dgm:dir/>
          <dgm:resizeHandles val="exact"/>
        </dgm:presLayoutVars>
      </dgm:prSet>
      <dgm:spPr/>
      <dgm:t>
        <a:bodyPr/>
        <a:lstStyle/>
        <a:p>
          <a:endParaRPr lang="es-ES"/>
        </a:p>
      </dgm:t>
    </dgm:pt>
    <dgm:pt modelId="{9611BEB2-FB32-414D-BE3E-9838A815BEF3}" type="pres">
      <dgm:prSet presAssocID="{6472917D-151B-4249-91BE-034A9A6969CF}" presName="upArrow" presStyleLbl="node1" presStyleIdx="0" presStyleCnt="2"/>
      <dgm:spPr/>
    </dgm:pt>
    <dgm:pt modelId="{92BB9324-7461-4E68-BAA2-3408E9561156}" type="pres">
      <dgm:prSet presAssocID="{6472917D-151B-4249-91BE-034A9A6969CF}" presName="upArrowText" presStyleLbl="revTx" presStyleIdx="0" presStyleCnt="2">
        <dgm:presLayoutVars>
          <dgm:chMax val="0"/>
          <dgm:bulletEnabled val="1"/>
        </dgm:presLayoutVars>
      </dgm:prSet>
      <dgm:spPr/>
      <dgm:t>
        <a:bodyPr/>
        <a:lstStyle/>
        <a:p>
          <a:endParaRPr lang="es-ES"/>
        </a:p>
      </dgm:t>
    </dgm:pt>
    <dgm:pt modelId="{343C2122-FAD2-4E0E-9C08-59A90F9837DA}" type="pres">
      <dgm:prSet presAssocID="{3EDCB854-0E78-4CFA-BB2E-D3174E6BEDC6}" presName="downArrow" presStyleLbl="node1" presStyleIdx="1" presStyleCnt="2"/>
      <dgm:spPr/>
    </dgm:pt>
    <dgm:pt modelId="{389729F0-83E7-4FF6-A377-3EA8FCCFBFE7}" type="pres">
      <dgm:prSet presAssocID="{3EDCB854-0E78-4CFA-BB2E-D3174E6BEDC6}" presName="downArrowText" presStyleLbl="revTx" presStyleIdx="1" presStyleCnt="2">
        <dgm:presLayoutVars>
          <dgm:chMax val="0"/>
          <dgm:bulletEnabled val="1"/>
        </dgm:presLayoutVars>
      </dgm:prSet>
      <dgm:spPr/>
      <dgm:t>
        <a:bodyPr/>
        <a:lstStyle/>
        <a:p>
          <a:endParaRPr lang="es-ES"/>
        </a:p>
      </dgm:t>
    </dgm:pt>
  </dgm:ptLst>
  <dgm:cxnLst>
    <dgm:cxn modelId="{E0076605-9F1E-404A-9B1E-93FD35469A47}" type="presOf" srcId="{6472917D-151B-4249-91BE-034A9A6969CF}" destId="{92BB9324-7461-4E68-BAA2-3408E9561156}" srcOrd="0" destOrd="0" presId="urn:microsoft.com/office/officeart/2005/8/layout/arrow4"/>
    <dgm:cxn modelId="{1CD60DAD-54CD-4F4B-BA7B-ACB4146108FC}" type="presOf" srcId="{3EDCB854-0E78-4CFA-BB2E-D3174E6BEDC6}" destId="{389729F0-83E7-4FF6-A377-3EA8FCCFBFE7}" srcOrd="0" destOrd="0" presId="urn:microsoft.com/office/officeart/2005/8/layout/arrow4"/>
    <dgm:cxn modelId="{5215AA4B-DAE6-42D8-AEAB-797A2E076A12}" srcId="{0B976269-5529-4E11-9CD1-52E8A2DFF173}" destId="{3EDCB854-0E78-4CFA-BB2E-D3174E6BEDC6}" srcOrd="1" destOrd="0" parTransId="{52050F9B-5519-4924-8B01-665058433194}" sibTransId="{7FE10981-903C-4BE8-B5DB-D11E55A8FC84}"/>
    <dgm:cxn modelId="{58614147-28E4-4722-A70A-A71E1CD6ECE4}" type="presOf" srcId="{0B976269-5529-4E11-9CD1-52E8A2DFF173}" destId="{7F93817B-0FF5-45DC-848D-5F2629AD891C}" srcOrd="0" destOrd="0" presId="urn:microsoft.com/office/officeart/2005/8/layout/arrow4"/>
    <dgm:cxn modelId="{3ABD2F20-BC13-410E-9DAA-43A5650041F0}" srcId="{0B976269-5529-4E11-9CD1-52E8A2DFF173}" destId="{6472917D-151B-4249-91BE-034A9A6969CF}" srcOrd="0" destOrd="0" parTransId="{122788DD-44DC-42FB-8767-558869735DD7}" sibTransId="{8142B11B-8716-42CA-8E8D-F3A932B3E732}"/>
    <dgm:cxn modelId="{855F44F3-6BB3-43B1-8773-F87B59730F83}" type="presParOf" srcId="{7F93817B-0FF5-45DC-848D-5F2629AD891C}" destId="{9611BEB2-FB32-414D-BE3E-9838A815BEF3}" srcOrd="0" destOrd="0" presId="urn:microsoft.com/office/officeart/2005/8/layout/arrow4"/>
    <dgm:cxn modelId="{9B8D9FEB-0359-4338-8B49-FC991EE5FA29}" type="presParOf" srcId="{7F93817B-0FF5-45DC-848D-5F2629AD891C}" destId="{92BB9324-7461-4E68-BAA2-3408E9561156}" srcOrd="1" destOrd="0" presId="urn:microsoft.com/office/officeart/2005/8/layout/arrow4"/>
    <dgm:cxn modelId="{8909FAAA-6EC7-4290-BFC7-E7E138109178}" type="presParOf" srcId="{7F93817B-0FF5-45DC-848D-5F2629AD891C}" destId="{343C2122-FAD2-4E0E-9C08-59A90F9837DA}" srcOrd="2" destOrd="0" presId="urn:microsoft.com/office/officeart/2005/8/layout/arrow4"/>
    <dgm:cxn modelId="{EF970A83-4A22-4E18-B6C3-CA1D56FDCDB8}" type="presParOf" srcId="{7F93817B-0FF5-45DC-848D-5F2629AD891C}" destId="{389729F0-83E7-4FF6-A377-3EA8FCCFBFE7}"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5AC85D-7A02-452B-B3D4-06392DBA2621}" type="doc">
      <dgm:prSet loTypeId="urn:microsoft.com/office/officeart/2005/8/layout/venn1" loCatId="relationship" qsTypeId="urn:microsoft.com/office/officeart/2005/8/quickstyle/simple5" qsCatId="simple" csTypeId="urn:microsoft.com/office/officeart/2005/8/colors/colorful2" csCatId="colorful" phldr="1"/>
      <dgm:spPr/>
    </dgm:pt>
    <dgm:pt modelId="{A01D3AAD-C69C-413D-8278-AD988216E10A}">
      <dgm:prSet phldrT="[Texto]" custT="1"/>
      <dgm:spPr/>
      <dgm:t>
        <a:bodyPr/>
        <a:lstStyle/>
        <a:p>
          <a:r>
            <a:rPr lang="es-ES" sz="2000">
              <a:latin typeface="Times New Roman" panose="02020603050405020304" pitchFamily="18" charset="0"/>
              <a:cs typeface="Times New Roman" panose="02020603050405020304" pitchFamily="18" charset="0"/>
            </a:rPr>
            <a:t>Liquidez</a:t>
          </a:r>
        </a:p>
      </dgm:t>
    </dgm:pt>
    <dgm:pt modelId="{53FA033C-8190-463A-8A75-6233E475EE5B}" type="parTrans" cxnId="{7380E828-BB35-45BA-8845-A2DAE93ADD16}">
      <dgm:prSet/>
      <dgm:spPr/>
      <dgm:t>
        <a:bodyPr/>
        <a:lstStyle/>
        <a:p>
          <a:endParaRPr lang="es-ES" sz="2000">
            <a:latin typeface="Times New Roman" panose="02020603050405020304" pitchFamily="18" charset="0"/>
            <a:cs typeface="Times New Roman" panose="02020603050405020304" pitchFamily="18" charset="0"/>
          </a:endParaRPr>
        </a:p>
      </dgm:t>
    </dgm:pt>
    <dgm:pt modelId="{C39BAA17-35EA-4DDB-B144-68D2ED5F4219}" type="sibTrans" cxnId="{7380E828-BB35-45BA-8845-A2DAE93ADD16}">
      <dgm:prSet/>
      <dgm:spPr/>
      <dgm:t>
        <a:bodyPr/>
        <a:lstStyle/>
        <a:p>
          <a:endParaRPr lang="es-ES" sz="2000">
            <a:latin typeface="Times New Roman" panose="02020603050405020304" pitchFamily="18" charset="0"/>
            <a:cs typeface="Times New Roman" panose="02020603050405020304" pitchFamily="18" charset="0"/>
          </a:endParaRPr>
        </a:p>
      </dgm:t>
    </dgm:pt>
    <dgm:pt modelId="{3BBE02F0-BD19-45E3-A72A-98A6D3E56E05}">
      <dgm:prSet phldrT="[Texto]" custT="1"/>
      <dgm:spPr/>
      <dgm:t>
        <a:bodyPr/>
        <a:lstStyle/>
        <a:p>
          <a:r>
            <a:rPr lang="es-ES" sz="2000">
              <a:latin typeface="Times New Roman" panose="02020603050405020304" pitchFamily="18" charset="0"/>
              <a:cs typeface="Times New Roman" panose="02020603050405020304" pitchFamily="18" charset="0"/>
            </a:rPr>
            <a:t>Endeudamiento</a:t>
          </a:r>
        </a:p>
      </dgm:t>
    </dgm:pt>
    <dgm:pt modelId="{C425871F-3CB1-4A77-8F3D-B81752444DA7}" type="parTrans" cxnId="{47D2F7A4-B4E2-4BC8-8AC1-6214111A23A1}">
      <dgm:prSet/>
      <dgm:spPr/>
      <dgm:t>
        <a:bodyPr/>
        <a:lstStyle/>
        <a:p>
          <a:endParaRPr lang="es-ES" sz="2000">
            <a:latin typeface="Times New Roman" panose="02020603050405020304" pitchFamily="18" charset="0"/>
            <a:cs typeface="Times New Roman" panose="02020603050405020304" pitchFamily="18" charset="0"/>
          </a:endParaRPr>
        </a:p>
      </dgm:t>
    </dgm:pt>
    <dgm:pt modelId="{CD75F97F-F575-4445-8EE4-0ECA93C63865}" type="sibTrans" cxnId="{47D2F7A4-B4E2-4BC8-8AC1-6214111A23A1}">
      <dgm:prSet/>
      <dgm:spPr/>
      <dgm:t>
        <a:bodyPr/>
        <a:lstStyle/>
        <a:p>
          <a:endParaRPr lang="es-ES" sz="2000">
            <a:latin typeface="Times New Roman" panose="02020603050405020304" pitchFamily="18" charset="0"/>
            <a:cs typeface="Times New Roman" panose="02020603050405020304" pitchFamily="18" charset="0"/>
          </a:endParaRPr>
        </a:p>
      </dgm:t>
    </dgm:pt>
    <dgm:pt modelId="{75F2870A-E577-40B1-ACD5-790EB6EABCCE}">
      <dgm:prSet phldrT="[Texto]" custT="1"/>
      <dgm:spPr/>
      <dgm:t>
        <a:bodyPr/>
        <a:lstStyle/>
        <a:p>
          <a:r>
            <a:rPr lang="es-ES" sz="2000">
              <a:latin typeface="Times New Roman" panose="02020603050405020304" pitchFamily="18" charset="0"/>
              <a:cs typeface="Times New Roman" panose="02020603050405020304" pitchFamily="18" charset="0"/>
            </a:rPr>
            <a:t>Rentabilidad </a:t>
          </a:r>
        </a:p>
      </dgm:t>
    </dgm:pt>
    <dgm:pt modelId="{360082E4-DF61-4652-8FBF-99BA0AFF1603}" type="parTrans" cxnId="{9013194C-4CC5-411B-B57C-CA371F98AA74}">
      <dgm:prSet/>
      <dgm:spPr/>
      <dgm:t>
        <a:bodyPr/>
        <a:lstStyle/>
        <a:p>
          <a:endParaRPr lang="es-ES" sz="2000">
            <a:latin typeface="Times New Roman" panose="02020603050405020304" pitchFamily="18" charset="0"/>
            <a:cs typeface="Times New Roman" panose="02020603050405020304" pitchFamily="18" charset="0"/>
          </a:endParaRPr>
        </a:p>
      </dgm:t>
    </dgm:pt>
    <dgm:pt modelId="{E39BCDD1-7013-4B9F-818F-28340DA06BC3}" type="sibTrans" cxnId="{9013194C-4CC5-411B-B57C-CA371F98AA74}">
      <dgm:prSet/>
      <dgm:spPr/>
      <dgm:t>
        <a:bodyPr/>
        <a:lstStyle/>
        <a:p>
          <a:endParaRPr lang="es-ES" sz="2000">
            <a:latin typeface="Times New Roman" panose="02020603050405020304" pitchFamily="18" charset="0"/>
            <a:cs typeface="Times New Roman" panose="02020603050405020304" pitchFamily="18" charset="0"/>
          </a:endParaRPr>
        </a:p>
      </dgm:t>
    </dgm:pt>
    <dgm:pt modelId="{70BC8DA1-A57C-494D-997B-BE1153021853}" type="pres">
      <dgm:prSet presAssocID="{595AC85D-7A02-452B-B3D4-06392DBA2621}" presName="compositeShape" presStyleCnt="0">
        <dgm:presLayoutVars>
          <dgm:chMax val="7"/>
          <dgm:dir/>
          <dgm:resizeHandles val="exact"/>
        </dgm:presLayoutVars>
      </dgm:prSet>
      <dgm:spPr/>
    </dgm:pt>
    <dgm:pt modelId="{A677DCB9-8262-4418-B89B-1EE45493FB68}" type="pres">
      <dgm:prSet presAssocID="{A01D3AAD-C69C-413D-8278-AD988216E10A}" presName="circ1" presStyleLbl="vennNode1" presStyleIdx="0" presStyleCnt="3"/>
      <dgm:spPr/>
      <dgm:t>
        <a:bodyPr/>
        <a:lstStyle/>
        <a:p>
          <a:endParaRPr lang="es-ES"/>
        </a:p>
      </dgm:t>
    </dgm:pt>
    <dgm:pt modelId="{3B185EB3-0945-4C6D-92AE-2418260FCCB8}" type="pres">
      <dgm:prSet presAssocID="{A01D3AAD-C69C-413D-8278-AD988216E10A}" presName="circ1Tx" presStyleLbl="revTx" presStyleIdx="0" presStyleCnt="0">
        <dgm:presLayoutVars>
          <dgm:chMax val="0"/>
          <dgm:chPref val="0"/>
          <dgm:bulletEnabled val="1"/>
        </dgm:presLayoutVars>
      </dgm:prSet>
      <dgm:spPr/>
      <dgm:t>
        <a:bodyPr/>
        <a:lstStyle/>
        <a:p>
          <a:endParaRPr lang="es-ES"/>
        </a:p>
      </dgm:t>
    </dgm:pt>
    <dgm:pt modelId="{80C43A9E-4267-4E62-BE3E-6C428ED8DCF7}" type="pres">
      <dgm:prSet presAssocID="{3BBE02F0-BD19-45E3-A72A-98A6D3E56E05}" presName="circ2" presStyleLbl="vennNode1" presStyleIdx="1" presStyleCnt="3"/>
      <dgm:spPr/>
      <dgm:t>
        <a:bodyPr/>
        <a:lstStyle/>
        <a:p>
          <a:endParaRPr lang="es-ES"/>
        </a:p>
      </dgm:t>
    </dgm:pt>
    <dgm:pt modelId="{6E6842C7-BB8A-4A72-9D91-6E33F55B146D}" type="pres">
      <dgm:prSet presAssocID="{3BBE02F0-BD19-45E3-A72A-98A6D3E56E05}" presName="circ2Tx" presStyleLbl="revTx" presStyleIdx="0" presStyleCnt="0">
        <dgm:presLayoutVars>
          <dgm:chMax val="0"/>
          <dgm:chPref val="0"/>
          <dgm:bulletEnabled val="1"/>
        </dgm:presLayoutVars>
      </dgm:prSet>
      <dgm:spPr/>
      <dgm:t>
        <a:bodyPr/>
        <a:lstStyle/>
        <a:p>
          <a:endParaRPr lang="es-ES"/>
        </a:p>
      </dgm:t>
    </dgm:pt>
    <dgm:pt modelId="{809FC2C8-1C01-47F9-81C2-DD3C705E9D6D}" type="pres">
      <dgm:prSet presAssocID="{75F2870A-E577-40B1-ACD5-790EB6EABCCE}" presName="circ3" presStyleLbl="vennNode1" presStyleIdx="2" presStyleCnt="3"/>
      <dgm:spPr/>
      <dgm:t>
        <a:bodyPr/>
        <a:lstStyle/>
        <a:p>
          <a:endParaRPr lang="es-ES"/>
        </a:p>
      </dgm:t>
    </dgm:pt>
    <dgm:pt modelId="{9F13BF65-C3B4-4913-82F6-1FA8C0EEACDD}" type="pres">
      <dgm:prSet presAssocID="{75F2870A-E577-40B1-ACD5-790EB6EABCCE}" presName="circ3Tx" presStyleLbl="revTx" presStyleIdx="0" presStyleCnt="0">
        <dgm:presLayoutVars>
          <dgm:chMax val="0"/>
          <dgm:chPref val="0"/>
          <dgm:bulletEnabled val="1"/>
        </dgm:presLayoutVars>
      </dgm:prSet>
      <dgm:spPr/>
      <dgm:t>
        <a:bodyPr/>
        <a:lstStyle/>
        <a:p>
          <a:endParaRPr lang="es-ES"/>
        </a:p>
      </dgm:t>
    </dgm:pt>
  </dgm:ptLst>
  <dgm:cxnLst>
    <dgm:cxn modelId="{9013194C-4CC5-411B-B57C-CA371F98AA74}" srcId="{595AC85D-7A02-452B-B3D4-06392DBA2621}" destId="{75F2870A-E577-40B1-ACD5-790EB6EABCCE}" srcOrd="2" destOrd="0" parTransId="{360082E4-DF61-4652-8FBF-99BA0AFF1603}" sibTransId="{E39BCDD1-7013-4B9F-818F-28340DA06BC3}"/>
    <dgm:cxn modelId="{7380E828-BB35-45BA-8845-A2DAE93ADD16}" srcId="{595AC85D-7A02-452B-B3D4-06392DBA2621}" destId="{A01D3AAD-C69C-413D-8278-AD988216E10A}" srcOrd="0" destOrd="0" parTransId="{53FA033C-8190-463A-8A75-6233E475EE5B}" sibTransId="{C39BAA17-35EA-4DDB-B144-68D2ED5F4219}"/>
    <dgm:cxn modelId="{47D2F7A4-B4E2-4BC8-8AC1-6214111A23A1}" srcId="{595AC85D-7A02-452B-B3D4-06392DBA2621}" destId="{3BBE02F0-BD19-45E3-A72A-98A6D3E56E05}" srcOrd="1" destOrd="0" parTransId="{C425871F-3CB1-4A77-8F3D-B81752444DA7}" sibTransId="{CD75F97F-F575-4445-8EE4-0ECA93C63865}"/>
    <dgm:cxn modelId="{534EC999-848F-4B2E-A6DF-5AB3BA1701EC}" type="presOf" srcId="{A01D3AAD-C69C-413D-8278-AD988216E10A}" destId="{3B185EB3-0945-4C6D-92AE-2418260FCCB8}" srcOrd="1" destOrd="0" presId="urn:microsoft.com/office/officeart/2005/8/layout/venn1"/>
    <dgm:cxn modelId="{F9329146-0D9D-49CD-8D25-7917499AAC23}" type="presOf" srcId="{75F2870A-E577-40B1-ACD5-790EB6EABCCE}" destId="{9F13BF65-C3B4-4913-82F6-1FA8C0EEACDD}" srcOrd="1" destOrd="0" presId="urn:microsoft.com/office/officeart/2005/8/layout/venn1"/>
    <dgm:cxn modelId="{95FC87A3-0176-4415-AB60-9642395B7E85}" type="presOf" srcId="{75F2870A-E577-40B1-ACD5-790EB6EABCCE}" destId="{809FC2C8-1C01-47F9-81C2-DD3C705E9D6D}" srcOrd="0" destOrd="0" presId="urn:microsoft.com/office/officeart/2005/8/layout/venn1"/>
    <dgm:cxn modelId="{E6D8BAC5-57E7-435D-B62D-225C4954F0ED}" type="presOf" srcId="{3BBE02F0-BD19-45E3-A72A-98A6D3E56E05}" destId="{80C43A9E-4267-4E62-BE3E-6C428ED8DCF7}" srcOrd="0" destOrd="0" presId="urn:microsoft.com/office/officeart/2005/8/layout/venn1"/>
    <dgm:cxn modelId="{06F6619A-097A-4AED-BEB0-B73C11D0A160}" type="presOf" srcId="{595AC85D-7A02-452B-B3D4-06392DBA2621}" destId="{70BC8DA1-A57C-494D-997B-BE1153021853}" srcOrd="0" destOrd="0" presId="urn:microsoft.com/office/officeart/2005/8/layout/venn1"/>
    <dgm:cxn modelId="{023F0C41-B77D-4AD9-9653-A38511D999A6}" type="presOf" srcId="{A01D3AAD-C69C-413D-8278-AD988216E10A}" destId="{A677DCB9-8262-4418-B89B-1EE45493FB68}" srcOrd="0" destOrd="0" presId="urn:microsoft.com/office/officeart/2005/8/layout/venn1"/>
    <dgm:cxn modelId="{B3BC9746-ACF2-4BB7-AF17-2DD994F5724A}" type="presOf" srcId="{3BBE02F0-BD19-45E3-A72A-98A6D3E56E05}" destId="{6E6842C7-BB8A-4A72-9D91-6E33F55B146D}" srcOrd="1" destOrd="0" presId="urn:microsoft.com/office/officeart/2005/8/layout/venn1"/>
    <dgm:cxn modelId="{81A51595-BED6-4A64-BD86-CECC567628DD}" type="presParOf" srcId="{70BC8DA1-A57C-494D-997B-BE1153021853}" destId="{A677DCB9-8262-4418-B89B-1EE45493FB68}" srcOrd="0" destOrd="0" presId="urn:microsoft.com/office/officeart/2005/8/layout/venn1"/>
    <dgm:cxn modelId="{1EC44FA3-5037-4A1D-A66A-0CA61272B69C}" type="presParOf" srcId="{70BC8DA1-A57C-494D-997B-BE1153021853}" destId="{3B185EB3-0945-4C6D-92AE-2418260FCCB8}" srcOrd="1" destOrd="0" presId="urn:microsoft.com/office/officeart/2005/8/layout/venn1"/>
    <dgm:cxn modelId="{4648BEE3-A6DB-477E-94DD-70A475B03693}" type="presParOf" srcId="{70BC8DA1-A57C-494D-997B-BE1153021853}" destId="{80C43A9E-4267-4E62-BE3E-6C428ED8DCF7}" srcOrd="2" destOrd="0" presId="urn:microsoft.com/office/officeart/2005/8/layout/venn1"/>
    <dgm:cxn modelId="{BF391968-A52A-47C7-8407-3914CB6A8188}" type="presParOf" srcId="{70BC8DA1-A57C-494D-997B-BE1153021853}" destId="{6E6842C7-BB8A-4A72-9D91-6E33F55B146D}" srcOrd="3" destOrd="0" presId="urn:microsoft.com/office/officeart/2005/8/layout/venn1"/>
    <dgm:cxn modelId="{44016093-D909-4A78-A955-9661EDE0470B}" type="presParOf" srcId="{70BC8DA1-A57C-494D-997B-BE1153021853}" destId="{809FC2C8-1C01-47F9-81C2-DD3C705E9D6D}" srcOrd="4" destOrd="0" presId="urn:microsoft.com/office/officeart/2005/8/layout/venn1"/>
    <dgm:cxn modelId="{59FC8BFA-E086-430A-B562-55389F2C6037}" type="presParOf" srcId="{70BC8DA1-A57C-494D-997B-BE1153021853}" destId="{9F13BF65-C3B4-4913-82F6-1FA8C0EEACD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BCF4E54-483E-4EE0-84BC-C0EE26C65974}" type="doc">
      <dgm:prSet loTypeId="urn:microsoft.com/office/officeart/2009/3/layout/HorizontalOrganizationChart" loCatId="hierarchy" qsTypeId="urn:microsoft.com/office/officeart/2005/8/quickstyle/simple4" qsCatId="simple" csTypeId="urn:microsoft.com/office/officeart/2005/8/colors/accent2_3" csCatId="accent2" phldr="1"/>
      <dgm:spPr/>
      <dgm:t>
        <a:bodyPr/>
        <a:lstStyle/>
        <a:p>
          <a:endParaRPr lang="es-ES"/>
        </a:p>
      </dgm:t>
    </dgm:pt>
    <dgm:pt modelId="{8907E6FF-49E6-4884-8723-6509A1D0E0F2}">
      <dgm:prSet phldrT="[Texto]"/>
      <dgm:spPr>
        <a:solidFill>
          <a:srgbClr val="92D050"/>
        </a:solidFill>
      </dgm:spPr>
      <dgm:t>
        <a:bodyPr/>
        <a:lstStyle/>
        <a:p>
          <a:r>
            <a:rPr lang="es-ES" dirty="0" smtClean="0">
              <a:solidFill>
                <a:schemeClr val="tx1"/>
              </a:solidFill>
            </a:rPr>
            <a:t>OBJETIVOS</a:t>
          </a:r>
          <a:endParaRPr lang="es-ES" dirty="0">
            <a:solidFill>
              <a:schemeClr val="tx1"/>
            </a:solidFill>
          </a:endParaRPr>
        </a:p>
      </dgm:t>
    </dgm:pt>
    <dgm:pt modelId="{5FCE4FF9-A4BF-4B5C-8920-4C885E9B2770}" type="parTrans" cxnId="{03382741-A413-41BA-9FDC-F12A1A3AAFDC}">
      <dgm:prSet/>
      <dgm:spPr/>
      <dgm:t>
        <a:bodyPr/>
        <a:lstStyle/>
        <a:p>
          <a:endParaRPr lang="es-ES">
            <a:solidFill>
              <a:schemeClr val="tx1"/>
            </a:solidFill>
          </a:endParaRPr>
        </a:p>
      </dgm:t>
    </dgm:pt>
    <dgm:pt modelId="{417CBD6B-F29B-49DB-9850-094A940D901B}" type="sibTrans" cxnId="{03382741-A413-41BA-9FDC-F12A1A3AAFDC}">
      <dgm:prSet/>
      <dgm:spPr/>
      <dgm:t>
        <a:bodyPr/>
        <a:lstStyle/>
        <a:p>
          <a:endParaRPr lang="es-ES">
            <a:solidFill>
              <a:schemeClr val="tx1"/>
            </a:solidFill>
          </a:endParaRPr>
        </a:p>
      </dgm:t>
    </dgm:pt>
    <dgm:pt modelId="{D2ECC4A2-3C0E-40DA-8508-E23996B1728B}" type="asst">
      <dgm:prSet phldrT="[Texto]"/>
      <dgm:spPr>
        <a:solidFill>
          <a:srgbClr val="C7FDA5"/>
        </a:solidFill>
      </dgm:spPr>
      <dgm:t>
        <a:bodyPr/>
        <a:lstStyle/>
        <a:p>
          <a:r>
            <a:rPr lang="es-ES" dirty="0" smtClean="0">
              <a:solidFill>
                <a:schemeClr val="tx1"/>
              </a:solidFill>
            </a:rPr>
            <a:t>Mejorar las competencias </a:t>
          </a:r>
          <a:endParaRPr lang="es-ES" dirty="0">
            <a:solidFill>
              <a:schemeClr val="tx1"/>
            </a:solidFill>
          </a:endParaRPr>
        </a:p>
      </dgm:t>
    </dgm:pt>
    <dgm:pt modelId="{EDA118C5-FF38-49A1-B02A-BD85B718873A}" type="parTrans" cxnId="{BF17E18A-0A23-4CCB-9577-D2A3FEAA2CAD}">
      <dgm:prSet/>
      <dgm:spPr/>
      <dgm:t>
        <a:bodyPr/>
        <a:lstStyle/>
        <a:p>
          <a:endParaRPr lang="es-ES">
            <a:solidFill>
              <a:schemeClr val="tx1"/>
            </a:solidFill>
          </a:endParaRPr>
        </a:p>
      </dgm:t>
    </dgm:pt>
    <dgm:pt modelId="{951A8C7D-42D4-4BF4-9586-0421928DEC15}" type="sibTrans" cxnId="{BF17E18A-0A23-4CCB-9577-D2A3FEAA2CAD}">
      <dgm:prSet/>
      <dgm:spPr/>
      <dgm:t>
        <a:bodyPr/>
        <a:lstStyle/>
        <a:p>
          <a:endParaRPr lang="es-ES">
            <a:solidFill>
              <a:schemeClr val="tx1"/>
            </a:solidFill>
          </a:endParaRPr>
        </a:p>
      </dgm:t>
    </dgm:pt>
    <dgm:pt modelId="{51B26F3E-5B6B-4627-800C-E1C6B6F4B2DB}">
      <dgm:prSet phldrT="[Texto]"/>
      <dgm:spPr>
        <a:solidFill>
          <a:srgbClr val="339966"/>
        </a:solidFill>
      </dgm:spPr>
      <dgm:t>
        <a:bodyPr/>
        <a:lstStyle/>
        <a:p>
          <a:r>
            <a:rPr lang="es-ES" dirty="0" smtClean="0">
              <a:solidFill>
                <a:schemeClr val="tx1"/>
              </a:solidFill>
            </a:rPr>
            <a:t>Desarrollar debilidades</a:t>
          </a:r>
          <a:endParaRPr lang="es-ES" dirty="0">
            <a:solidFill>
              <a:schemeClr val="tx1"/>
            </a:solidFill>
          </a:endParaRPr>
        </a:p>
      </dgm:t>
    </dgm:pt>
    <dgm:pt modelId="{9605DC13-021D-4CB8-BEAF-6F5078E1C28A}" type="parTrans" cxnId="{01578EB1-FC22-4E03-82A9-41C2589F0910}">
      <dgm:prSet/>
      <dgm:spPr/>
      <dgm:t>
        <a:bodyPr/>
        <a:lstStyle/>
        <a:p>
          <a:endParaRPr lang="es-ES">
            <a:solidFill>
              <a:schemeClr val="tx1"/>
            </a:solidFill>
          </a:endParaRPr>
        </a:p>
      </dgm:t>
    </dgm:pt>
    <dgm:pt modelId="{7847BE93-E297-43F3-9D95-C3E53722AA0C}" type="sibTrans" cxnId="{01578EB1-FC22-4E03-82A9-41C2589F0910}">
      <dgm:prSet/>
      <dgm:spPr/>
      <dgm:t>
        <a:bodyPr/>
        <a:lstStyle/>
        <a:p>
          <a:endParaRPr lang="es-ES">
            <a:solidFill>
              <a:schemeClr val="tx1"/>
            </a:solidFill>
          </a:endParaRPr>
        </a:p>
      </dgm:t>
    </dgm:pt>
    <dgm:pt modelId="{9C85B1C0-841D-4744-94BC-EA381D736A54}">
      <dgm:prSet phldrT="[Texto]"/>
      <dgm:spPr>
        <a:solidFill>
          <a:srgbClr val="339966"/>
        </a:solidFill>
      </dgm:spPr>
      <dgm:t>
        <a:bodyPr/>
        <a:lstStyle/>
        <a:p>
          <a:r>
            <a:rPr lang="es-ES" dirty="0" smtClean="0">
              <a:solidFill>
                <a:schemeClr val="tx1"/>
              </a:solidFill>
            </a:rPr>
            <a:t>Establecer matrices </a:t>
          </a:r>
          <a:endParaRPr lang="es-ES" dirty="0">
            <a:solidFill>
              <a:schemeClr val="tx1"/>
            </a:solidFill>
          </a:endParaRPr>
        </a:p>
      </dgm:t>
    </dgm:pt>
    <dgm:pt modelId="{379FAD9D-E706-42E6-A220-44FB816FED2F}" type="parTrans" cxnId="{2C97848A-5BC5-4CE2-8DC7-D52003C0E52C}">
      <dgm:prSet/>
      <dgm:spPr/>
      <dgm:t>
        <a:bodyPr/>
        <a:lstStyle/>
        <a:p>
          <a:endParaRPr lang="es-ES">
            <a:solidFill>
              <a:schemeClr val="tx1"/>
            </a:solidFill>
          </a:endParaRPr>
        </a:p>
      </dgm:t>
    </dgm:pt>
    <dgm:pt modelId="{0DC8569D-2CA1-48F5-9977-3628CE8CA32F}" type="sibTrans" cxnId="{2C97848A-5BC5-4CE2-8DC7-D52003C0E52C}">
      <dgm:prSet/>
      <dgm:spPr/>
      <dgm:t>
        <a:bodyPr/>
        <a:lstStyle/>
        <a:p>
          <a:endParaRPr lang="es-ES">
            <a:solidFill>
              <a:schemeClr val="tx1"/>
            </a:solidFill>
          </a:endParaRPr>
        </a:p>
      </dgm:t>
    </dgm:pt>
    <dgm:pt modelId="{DE2E049A-8408-40BD-BA28-DE5B2D89367A}" type="pres">
      <dgm:prSet presAssocID="{4BCF4E54-483E-4EE0-84BC-C0EE26C65974}" presName="hierChild1" presStyleCnt="0">
        <dgm:presLayoutVars>
          <dgm:orgChart val="1"/>
          <dgm:chPref val="1"/>
          <dgm:dir/>
          <dgm:animOne val="branch"/>
          <dgm:animLvl val="lvl"/>
          <dgm:resizeHandles/>
        </dgm:presLayoutVars>
      </dgm:prSet>
      <dgm:spPr/>
      <dgm:t>
        <a:bodyPr/>
        <a:lstStyle/>
        <a:p>
          <a:endParaRPr lang="es-ES"/>
        </a:p>
      </dgm:t>
    </dgm:pt>
    <dgm:pt modelId="{ACEEDB44-C4CB-474A-895B-202B9E167F77}" type="pres">
      <dgm:prSet presAssocID="{8907E6FF-49E6-4884-8723-6509A1D0E0F2}" presName="hierRoot1" presStyleCnt="0">
        <dgm:presLayoutVars>
          <dgm:hierBranch val="init"/>
        </dgm:presLayoutVars>
      </dgm:prSet>
      <dgm:spPr/>
    </dgm:pt>
    <dgm:pt modelId="{7CF77F40-8AFC-47B4-9927-6B718A52D3AC}" type="pres">
      <dgm:prSet presAssocID="{8907E6FF-49E6-4884-8723-6509A1D0E0F2}" presName="rootComposite1" presStyleCnt="0"/>
      <dgm:spPr/>
    </dgm:pt>
    <dgm:pt modelId="{36EC7B1C-4D30-4F4E-BF27-5431B5FBF6FB}" type="pres">
      <dgm:prSet presAssocID="{8907E6FF-49E6-4884-8723-6509A1D0E0F2}" presName="rootText1" presStyleLbl="node0" presStyleIdx="0" presStyleCnt="1">
        <dgm:presLayoutVars>
          <dgm:chPref val="3"/>
        </dgm:presLayoutVars>
      </dgm:prSet>
      <dgm:spPr/>
      <dgm:t>
        <a:bodyPr/>
        <a:lstStyle/>
        <a:p>
          <a:endParaRPr lang="es-ES"/>
        </a:p>
      </dgm:t>
    </dgm:pt>
    <dgm:pt modelId="{E5CCC475-F188-44E7-85FF-8AB952DDC24C}" type="pres">
      <dgm:prSet presAssocID="{8907E6FF-49E6-4884-8723-6509A1D0E0F2}" presName="rootConnector1" presStyleLbl="node1" presStyleIdx="0" presStyleCnt="0"/>
      <dgm:spPr/>
      <dgm:t>
        <a:bodyPr/>
        <a:lstStyle/>
        <a:p>
          <a:endParaRPr lang="es-ES"/>
        </a:p>
      </dgm:t>
    </dgm:pt>
    <dgm:pt modelId="{DE37883C-850F-4A8B-9F22-D679C45FA467}" type="pres">
      <dgm:prSet presAssocID="{8907E6FF-49E6-4884-8723-6509A1D0E0F2}" presName="hierChild2" presStyleCnt="0"/>
      <dgm:spPr/>
    </dgm:pt>
    <dgm:pt modelId="{3EC302BC-9D45-44C3-A20A-BBBF1DE85A30}" type="pres">
      <dgm:prSet presAssocID="{9605DC13-021D-4CB8-BEAF-6F5078E1C28A}" presName="Name64" presStyleLbl="parChTrans1D2" presStyleIdx="0" presStyleCnt="3"/>
      <dgm:spPr/>
      <dgm:t>
        <a:bodyPr/>
        <a:lstStyle/>
        <a:p>
          <a:endParaRPr lang="es-ES"/>
        </a:p>
      </dgm:t>
    </dgm:pt>
    <dgm:pt modelId="{CBFE2272-BB96-4AB8-83D3-F89293A111A0}" type="pres">
      <dgm:prSet presAssocID="{51B26F3E-5B6B-4627-800C-E1C6B6F4B2DB}" presName="hierRoot2" presStyleCnt="0">
        <dgm:presLayoutVars>
          <dgm:hierBranch val="init"/>
        </dgm:presLayoutVars>
      </dgm:prSet>
      <dgm:spPr/>
    </dgm:pt>
    <dgm:pt modelId="{1F12F083-BFE0-4D77-B7A8-EB7F031D7BDC}" type="pres">
      <dgm:prSet presAssocID="{51B26F3E-5B6B-4627-800C-E1C6B6F4B2DB}" presName="rootComposite" presStyleCnt="0"/>
      <dgm:spPr/>
    </dgm:pt>
    <dgm:pt modelId="{0825C072-0A6D-44D1-89CE-A41D8E6F5228}" type="pres">
      <dgm:prSet presAssocID="{51B26F3E-5B6B-4627-800C-E1C6B6F4B2DB}" presName="rootText" presStyleLbl="node2" presStyleIdx="0" presStyleCnt="2">
        <dgm:presLayoutVars>
          <dgm:chPref val="3"/>
        </dgm:presLayoutVars>
      </dgm:prSet>
      <dgm:spPr/>
      <dgm:t>
        <a:bodyPr/>
        <a:lstStyle/>
        <a:p>
          <a:endParaRPr lang="es-ES"/>
        </a:p>
      </dgm:t>
    </dgm:pt>
    <dgm:pt modelId="{8E582252-9941-4EA9-BBE3-1979816B250B}" type="pres">
      <dgm:prSet presAssocID="{51B26F3E-5B6B-4627-800C-E1C6B6F4B2DB}" presName="rootConnector" presStyleLbl="node2" presStyleIdx="0" presStyleCnt="2"/>
      <dgm:spPr/>
      <dgm:t>
        <a:bodyPr/>
        <a:lstStyle/>
        <a:p>
          <a:endParaRPr lang="es-ES"/>
        </a:p>
      </dgm:t>
    </dgm:pt>
    <dgm:pt modelId="{F9E140E3-3EAD-40CF-9040-7C4B9B999EE5}" type="pres">
      <dgm:prSet presAssocID="{51B26F3E-5B6B-4627-800C-E1C6B6F4B2DB}" presName="hierChild4" presStyleCnt="0"/>
      <dgm:spPr/>
    </dgm:pt>
    <dgm:pt modelId="{8AD2DD5D-6E22-415D-BA8D-30353653BBD6}" type="pres">
      <dgm:prSet presAssocID="{51B26F3E-5B6B-4627-800C-E1C6B6F4B2DB}" presName="hierChild5" presStyleCnt="0"/>
      <dgm:spPr/>
    </dgm:pt>
    <dgm:pt modelId="{904CA1BD-C607-4C9C-879E-2B51E0611D0D}" type="pres">
      <dgm:prSet presAssocID="{379FAD9D-E706-42E6-A220-44FB816FED2F}" presName="Name64" presStyleLbl="parChTrans1D2" presStyleIdx="1" presStyleCnt="3"/>
      <dgm:spPr/>
      <dgm:t>
        <a:bodyPr/>
        <a:lstStyle/>
        <a:p>
          <a:endParaRPr lang="es-ES"/>
        </a:p>
      </dgm:t>
    </dgm:pt>
    <dgm:pt modelId="{2F2FAAF7-3158-40E9-B8A3-804736DB4FCB}" type="pres">
      <dgm:prSet presAssocID="{9C85B1C0-841D-4744-94BC-EA381D736A54}" presName="hierRoot2" presStyleCnt="0">
        <dgm:presLayoutVars>
          <dgm:hierBranch val="init"/>
        </dgm:presLayoutVars>
      </dgm:prSet>
      <dgm:spPr/>
    </dgm:pt>
    <dgm:pt modelId="{ADE09F71-9C81-490D-99DA-3FE4725DB069}" type="pres">
      <dgm:prSet presAssocID="{9C85B1C0-841D-4744-94BC-EA381D736A54}" presName="rootComposite" presStyleCnt="0"/>
      <dgm:spPr/>
    </dgm:pt>
    <dgm:pt modelId="{00E0FC42-5170-4922-99AB-350CC760B7C2}" type="pres">
      <dgm:prSet presAssocID="{9C85B1C0-841D-4744-94BC-EA381D736A54}" presName="rootText" presStyleLbl="node2" presStyleIdx="1" presStyleCnt="2">
        <dgm:presLayoutVars>
          <dgm:chPref val="3"/>
        </dgm:presLayoutVars>
      </dgm:prSet>
      <dgm:spPr/>
      <dgm:t>
        <a:bodyPr/>
        <a:lstStyle/>
        <a:p>
          <a:endParaRPr lang="es-ES"/>
        </a:p>
      </dgm:t>
    </dgm:pt>
    <dgm:pt modelId="{CAA2CB4E-8C45-49DF-B6FF-715D699A635D}" type="pres">
      <dgm:prSet presAssocID="{9C85B1C0-841D-4744-94BC-EA381D736A54}" presName="rootConnector" presStyleLbl="node2" presStyleIdx="1" presStyleCnt="2"/>
      <dgm:spPr/>
      <dgm:t>
        <a:bodyPr/>
        <a:lstStyle/>
        <a:p>
          <a:endParaRPr lang="es-ES"/>
        </a:p>
      </dgm:t>
    </dgm:pt>
    <dgm:pt modelId="{57683181-77FA-4D79-9F60-C35F21574C55}" type="pres">
      <dgm:prSet presAssocID="{9C85B1C0-841D-4744-94BC-EA381D736A54}" presName="hierChild4" presStyleCnt="0"/>
      <dgm:spPr/>
    </dgm:pt>
    <dgm:pt modelId="{512FD8B8-6C3F-4D5B-8805-9A13BEB1B39C}" type="pres">
      <dgm:prSet presAssocID="{9C85B1C0-841D-4744-94BC-EA381D736A54}" presName="hierChild5" presStyleCnt="0"/>
      <dgm:spPr/>
    </dgm:pt>
    <dgm:pt modelId="{DF341AC5-8139-4F8C-A3E4-61471BF81C01}" type="pres">
      <dgm:prSet presAssocID="{8907E6FF-49E6-4884-8723-6509A1D0E0F2}" presName="hierChild3" presStyleCnt="0"/>
      <dgm:spPr/>
    </dgm:pt>
    <dgm:pt modelId="{DD787F3C-07DB-43C3-A43C-101861B94E0B}" type="pres">
      <dgm:prSet presAssocID="{EDA118C5-FF38-49A1-B02A-BD85B718873A}" presName="Name115" presStyleLbl="parChTrans1D2" presStyleIdx="2" presStyleCnt="3"/>
      <dgm:spPr/>
      <dgm:t>
        <a:bodyPr/>
        <a:lstStyle/>
        <a:p>
          <a:endParaRPr lang="es-ES"/>
        </a:p>
      </dgm:t>
    </dgm:pt>
    <dgm:pt modelId="{E9CDB6B6-09B5-42B2-8B68-473441A65CC8}" type="pres">
      <dgm:prSet presAssocID="{D2ECC4A2-3C0E-40DA-8508-E23996B1728B}" presName="hierRoot3" presStyleCnt="0">
        <dgm:presLayoutVars>
          <dgm:hierBranch val="init"/>
        </dgm:presLayoutVars>
      </dgm:prSet>
      <dgm:spPr/>
    </dgm:pt>
    <dgm:pt modelId="{BFDA71A0-4D45-4106-BE51-EE8277326E13}" type="pres">
      <dgm:prSet presAssocID="{D2ECC4A2-3C0E-40DA-8508-E23996B1728B}" presName="rootComposite3" presStyleCnt="0"/>
      <dgm:spPr/>
    </dgm:pt>
    <dgm:pt modelId="{64F93F11-DE01-4AA2-A1D4-6320D044C939}" type="pres">
      <dgm:prSet presAssocID="{D2ECC4A2-3C0E-40DA-8508-E23996B1728B}" presName="rootText3" presStyleLbl="asst1" presStyleIdx="0" presStyleCnt="1">
        <dgm:presLayoutVars>
          <dgm:chPref val="3"/>
        </dgm:presLayoutVars>
      </dgm:prSet>
      <dgm:spPr/>
      <dgm:t>
        <a:bodyPr/>
        <a:lstStyle/>
        <a:p>
          <a:endParaRPr lang="es-ES"/>
        </a:p>
      </dgm:t>
    </dgm:pt>
    <dgm:pt modelId="{2947D687-E787-42F6-93D9-50D8EBEAC0B1}" type="pres">
      <dgm:prSet presAssocID="{D2ECC4A2-3C0E-40DA-8508-E23996B1728B}" presName="rootConnector3" presStyleLbl="asst1" presStyleIdx="0" presStyleCnt="1"/>
      <dgm:spPr/>
      <dgm:t>
        <a:bodyPr/>
        <a:lstStyle/>
        <a:p>
          <a:endParaRPr lang="es-ES"/>
        </a:p>
      </dgm:t>
    </dgm:pt>
    <dgm:pt modelId="{7C513428-11F3-4F24-9A86-B267221EFA8B}" type="pres">
      <dgm:prSet presAssocID="{D2ECC4A2-3C0E-40DA-8508-E23996B1728B}" presName="hierChild6" presStyleCnt="0"/>
      <dgm:spPr/>
    </dgm:pt>
    <dgm:pt modelId="{A3D0CEC8-DC80-42E0-B8F9-45FD7C51A628}" type="pres">
      <dgm:prSet presAssocID="{D2ECC4A2-3C0E-40DA-8508-E23996B1728B}" presName="hierChild7" presStyleCnt="0"/>
      <dgm:spPr/>
    </dgm:pt>
  </dgm:ptLst>
  <dgm:cxnLst>
    <dgm:cxn modelId="{BF17E18A-0A23-4CCB-9577-D2A3FEAA2CAD}" srcId="{8907E6FF-49E6-4884-8723-6509A1D0E0F2}" destId="{D2ECC4A2-3C0E-40DA-8508-E23996B1728B}" srcOrd="0" destOrd="0" parTransId="{EDA118C5-FF38-49A1-B02A-BD85B718873A}" sibTransId="{951A8C7D-42D4-4BF4-9586-0421928DEC15}"/>
    <dgm:cxn modelId="{8EE3A47A-2AD5-418B-80A3-3CF93EBB83C7}" type="presOf" srcId="{9C85B1C0-841D-4744-94BC-EA381D736A54}" destId="{00E0FC42-5170-4922-99AB-350CC760B7C2}" srcOrd="0" destOrd="0" presId="urn:microsoft.com/office/officeart/2009/3/layout/HorizontalOrganizationChart"/>
    <dgm:cxn modelId="{69B86D39-C646-430C-AD20-4703E3927C8D}" type="presOf" srcId="{D2ECC4A2-3C0E-40DA-8508-E23996B1728B}" destId="{2947D687-E787-42F6-93D9-50D8EBEAC0B1}" srcOrd="1" destOrd="0" presId="urn:microsoft.com/office/officeart/2009/3/layout/HorizontalOrganizationChart"/>
    <dgm:cxn modelId="{0071A9B2-115C-42BD-A71D-EB869820FF78}" type="presOf" srcId="{51B26F3E-5B6B-4627-800C-E1C6B6F4B2DB}" destId="{0825C072-0A6D-44D1-89CE-A41D8E6F5228}" srcOrd="0" destOrd="0" presId="urn:microsoft.com/office/officeart/2009/3/layout/HorizontalOrganizationChart"/>
    <dgm:cxn modelId="{B16731B0-7AAC-494A-B1C8-1A5A2FD88C8B}" type="presOf" srcId="{4BCF4E54-483E-4EE0-84BC-C0EE26C65974}" destId="{DE2E049A-8408-40BD-BA28-DE5B2D89367A}" srcOrd="0" destOrd="0" presId="urn:microsoft.com/office/officeart/2009/3/layout/HorizontalOrganizationChart"/>
    <dgm:cxn modelId="{5AB6B81C-DCA6-4700-A7B8-549ABAD3E876}" type="presOf" srcId="{8907E6FF-49E6-4884-8723-6509A1D0E0F2}" destId="{36EC7B1C-4D30-4F4E-BF27-5431B5FBF6FB}" srcOrd="0" destOrd="0" presId="urn:microsoft.com/office/officeart/2009/3/layout/HorizontalOrganizationChart"/>
    <dgm:cxn modelId="{3ABB4E26-36EF-4543-B911-C8D93683973C}" type="presOf" srcId="{9605DC13-021D-4CB8-BEAF-6F5078E1C28A}" destId="{3EC302BC-9D45-44C3-A20A-BBBF1DE85A30}" srcOrd="0" destOrd="0" presId="urn:microsoft.com/office/officeart/2009/3/layout/HorizontalOrganizationChart"/>
    <dgm:cxn modelId="{03382741-A413-41BA-9FDC-F12A1A3AAFDC}" srcId="{4BCF4E54-483E-4EE0-84BC-C0EE26C65974}" destId="{8907E6FF-49E6-4884-8723-6509A1D0E0F2}" srcOrd="0" destOrd="0" parTransId="{5FCE4FF9-A4BF-4B5C-8920-4C885E9B2770}" sibTransId="{417CBD6B-F29B-49DB-9850-094A940D901B}"/>
    <dgm:cxn modelId="{7C3F9ED7-68B9-44EB-A35D-8B4EA05001D5}" type="presOf" srcId="{51B26F3E-5B6B-4627-800C-E1C6B6F4B2DB}" destId="{8E582252-9941-4EA9-BBE3-1979816B250B}" srcOrd="1" destOrd="0" presId="urn:microsoft.com/office/officeart/2009/3/layout/HorizontalOrganizationChart"/>
    <dgm:cxn modelId="{3D68C631-173E-45CF-B96E-92B5A3C7C90C}" type="presOf" srcId="{EDA118C5-FF38-49A1-B02A-BD85B718873A}" destId="{DD787F3C-07DB-43C3-A43C-101861B94E0B}" srcOrd="0" destOrd="0" presId="urn:microsoft.com/office/officeart/2009/3/layout/HorizontalOrganizationChart"/>
    <dgm:cxn modelId="{389C7DD4-C21E-45D1-8F61-98B2D1CF8B0A}" type="presOf" srcId="{379FAD9D-E706-42E6-A220-44FB816FED2F}" destId="{904CA1BD-C607-4C9C-879E-2B51E0611D0D}" srcOrd="0" destOrd="0" presId="urn:microsoft.com/office/officeart/2009/3/layout/HorizontalOrganizationChart"/>
    <dgm:cxn modelId="{2C97848A-5BC5-4CE2-8DC7-D52003C0E52C}" srcId="{8907E6FF-49E6-4884-8723-6509A1D0E0F2}" destId="{9C85B1C0-841D-4744-94BC-EA381D736A54}" srcOrd="2" destOrd="0" parTransId="{379FAD9D-E706-42E6-A220-44FB816FED2F}" sibTransId="{0DC8569D-2CA1-48F5-9977-3628CE8CA32F}"/>
    <dgm:cxn modelId="{851400E5-C70A-4318-B639-C458DA040E9B}" type="presOf" srcId="{9C85B1C0-841D-4744-94BC-EA381D736A54}" destId="{CAA2CB4E-8C45-49DF-B6FF-715D699A635D}" srcOrd="1" destOrd="0" presId="urn:microsoft.com/office/officeart/2009/3/layout/HorizontalOrganizationChart"/>
    <dgm:cxn modelId="{01578EB1-FC22-4E03-82A9-41C2589F0910}" srcId="{8907E6FF-49E6-4884-8723-6509A1D0E0F2}" destId="{51B26F3E-5B6B-4627-800C-E1C6B6F4B2DB}" srcOrd="1" destOrd="0" parTransId="{9605DC13-021D-4CB8-BEAF-6F5078E1C28A}" sibTransId="{7847BE93-E297-43F3-9D95-C3E53722AA0C}"/>
    <dgm:cxn modelId="{EA0E2B01-3BA1-4C33-A370-E32A351EA2FE}" type="presOf" srcId="{8907E6FF-49E6-4884-8723-6509A1D0E0F2}" destId="{E5CCC475-F188-44E7-85FF-8AB952DDC24C}" srcOrd="1" destOrd="0" presId="urn:microsoft.com/office/officeart/2009/3/layout/HorizontalOrganizationChart"/>
    <dgm:cxn modelId="{9448DA84-3ABA-494E-AF24-D5E96BFE6044}" type="presOf" srcId="{D2ECC4A2-3C0E-40DA-8508-E23996B1728B}" destId="{64F93F11-DE01-4AA2-A1D4-6320D044C939}" srcOrd="0" destOrd="0" presId="urn:microsoft.com/office/officeart/2009/3/layout/HorizontalOrganizationChart"/>
    <dgm:cxn modelId="{1804B1C5-FD29-4797-AE40-E36480BD9B59}" type="presParOf" srcId="{DE2E049A-8408-40BD-BA28-DE5B2D89367A}" destId="{ACEEDB44-C4CB-474A-895B-202B9E167F77}" srcOrd="0" destOrd="0" presId="urn:microsoft.com/office/officeart/2009/3/layout/HorizontalOrganizationChart"/>
    <dgm:cxn modelId="{EDF4936B-F14E-46B4-B352-249E875285BA}" type="presParOf" srcId="{ACEEDB44-C4CB-474A-895B-202B9E167F77}" destId="{7CF77F40-8AFC-47B4-9927-6B718A52D3AC}" srcOrd="0" destOrd="0" presId="urn:microsoft.com/office/officeart/2009/3/layout/HorizontalOrganizationChart"/>
    <dgm:cxn modelId="{F28E1DCE-7325-411C-B083-AE0567B4C3DD}" type="presParOf" srcId="{7CF77F40-8AFC-47B4-9927-6B718A52D3AC}" destId="{36EC7B1C-4D30-4F4E-BF27-5431B5FBF6FB}" srcOrd="0" destOrd="0" presId="urn:microsoft.com/office/officeart/2009/3/layout/HorizontalOrganizationChart"/>
    <dgm:cxn modelId="{4556CBA9-1843-48DC-A1FA-EAD3885230BB}" type="presParOf" srcId="{7CF77F40-8AFC-47B4-9927-6B718A52D3AC}" destId="{E5CCC475-F188-44E7-85FF-8AB952DDC24C}" srcOrd="1" destOrd="0" presId="urn:microsoft.com/office/officeart/2009/3/layout/HorizontalOrganizationChart"/>
    <dgm:cxn modelId="{5CE8C31C-F573-48E8-90CF-09A0EA73D5AF}" type="presParOf" srcId="{ACEEDB44-C4CB-474A-895B-202B9E167F77}" destId="{DE37883C-850F-4A8B-9F22-D679C45FA467}" srcOrd="1" destOrd="0" presId="urn:microsoft.com/office/officeart/2009/3/layout/HorizontalOrganizationChart"/>
    <dgm:cxn modelId="{F5773C3C-3278-4E6F-8E51-D883C31FE169}" type="presParOf" srcId="{DE37883C-850F-4A8B-9F22-D679C45FA467}" destId="{3EC302BC-9D45-44C3-A20A-BBBF1DE85A30}" srcOrd="0" destOrd="0" presId="urn:microsoft.com/office/officeart/2009/3/layout/HorizontalOrganizationChart"/>
    <dgm:cxn modelId="{47F59112-8A02-4726-AC76-81549C7CC0DA}" type="presParOf" srcId="{DE37883C-850F-4A8B-9F22-D679C45FA467}" destId="{CBFE2272-BB96-4AB8-83D3-F89293A111A0}" srcOrd="1" destOrd="0" presId="urn:microsoft.com/office/officeart/2009/3/layout/HorizontalOrganizationChart"/>
    <dgm:cxn modelId="{AD8DF317-DB89-4CF3-9933-CF747931AA64}" type="presParOf" srcId="{CBFE2272-BB96-4AB8-83D3-F89293A111A0}" destId="{1F12F083-BFE0-4D77-B7A8-EB7F031D7BDC}" srcOrd="0" destOrd="0" presId="urn:microsoft.com/office/officeart/2009/3/layout/HorizontalOrganizationChart"/>
    <dgm:cxn modelId="{3FFCBCEE-AC30-4F7D-A210-9F57A951E2EE}" type="presParOf" srcId="{1F12F083-BFE0-4D77-B7A8-EB7F031D7BDC}" destId="{0825C072-0A6D-44D1-89CE-A41D8E6F5228}" srcOrd="0" destOrd="0" presId="urn:microsoft.com/office/officeart/2009/3/layout/HorizontalOrganizationChart"/>
    <dgm:cxn modelId="{FC333240-D600-4EE6-B916-7211457B8A78}" type="presParOf" srcId="{1F12F083-BFE0-4D77-B7A8-EB7F031D7BDC}" destId="{8E582252-9941-4EA9-BBE3-1979816B250B}" srcOrd="1" destOrd="0" presId="urn:microsoft.com/office/officeart/2009/3/layout/HorizontalOrganizationChart"/>
    <dgm:cxn modelId="{C2CA1321-819F-49FF-BEE6-7DB4D9292F26}" type="presParOf" srcId="{CBFE2272-BB96-4AB8-83D3-F89293A111A0}" destId="{F9E140E3-3EAD-40CF-9040-7C4B9B999EE5}" srcOrd="1" destOrd="0" presId="urn:microsoft.com/office/officeart/2009/3/layout/HorizontalOrganizationChart"/>
    <dgm:cxn modelId="{DFF2D2C1-6CAB-4F56-A105-EC8C36D55EFA}" type="presParOf" srcId="{CBFE2272-BB96-4AB8-83D3-F89293A111A0}" destId="{8AD2DD5D-6E22-415D-BA8D-30353653BBD6}" srcOrd="2" destOrd="0" presId="urn:microsoft.com/office/officeart/2009/3/layout/HorizontalOrganizationChart"/>
    <dgm:cxn modelId="{05577A17-5950-40EE-B30A-B4D5F2CA0E4A}" type="presParOf" srcId="{DE37883C-850F-4A8B-9F22-D679C45FA467}" destId="{904CA1BD-C607-4C9C-879E-2B51E0611D0D}" srcOrd="2" destOrd="0" presId="urn:microsoft.com/office/officeart/2009/3/layout/HorizontalOrganizationChart"/>
    <dgm:cxn modelId="{35D284CF-FFA2-4176-B504-2DDA90C849BC}" type="presParOf" srcId="{DE37883C-850F-4A8B-9F22-D679C45FA467}" destId="{2F2FAAF7-3158-40E9-B8A3-804736DB4FCB}" srcOrd="3" destOrd="0" presId="urn:microsoft.com/office/officeart/2009/3/layout/HorizontalOrganizationChart"/>
    <dgm:cxn modelId="{65A280C5-7A2B-4CE2-BE2E-AD1F9D61C8AC}" type="presParOf" srcId="{2F2FAAF7-3158-40E9-B8A3-804736DB4FCB}" destId="{ADE09F71-9C81-490D-99DA-3FE4725DB069}" srcOrd="0" destOrd="0" presId="urn:microsoft.com/office/officeart/2009/3/layout/HorizontalOrganizationChart"/>
    <dgm:cxn modelId="{FCF04E04-76F4-4FD5-96B7-B1B1A5D2976D}" type="presParOf" srcId="{ADE09F71-9C81-490D-99DA-3FE4725DB069}" destId="{00E0FC42-5170-4922-99AB-350CC760B7C2}" srcOrd="0" destOrd="0" presId="urn:microsoft.com/office/officeart/2009/3/layout/HorizontalOrganizationChart"/>
    <dgm:cxn modelId="{2F5BB8CF-E2D0-444F-884D-2023C6F35D6D}" type="presParOf" srcId="{ADE09F71-9C81-490D-99DA-3FE4725DB069}" destId="{CAA2CB4E-8C45-49DF-B6FF-715D699A635D}" srcOrd="1" destOrd="0" presId="urn:microsoft.com/office/officeart/2009/3/layout/HorizontalOrganizationChart"/>
    <dgm:cxn modelId="{65392467-5EED-4B3E-A06F-E3CEB4AE7F59}" type="presParOf" srcId="{2F2FAAF7-3158-40E9-B8A3-804736DB4FCB}" destId="{57683181-77FA-4D79-9F60-C35F21574C55}" srcOrd="1" destOrd="0" presId="urn:microsoft.com/office/officeart/2009/3/layout/HorizontalOrganizationChart"/>
    <dgm:cxn modelId="{E2547F6C-3464-45B0-B388-CFBB6F5A1A56}" type="presParOf" srcId="{2F2FAAF7-3158-40E9-B8A3-804736DB4FCB}" destId="{512FD8B8-6C3F-4D5B-8805-9A13BEB1B39C}" srcOrd="2" destOrd="0" presId="urn:microsoft.com/office/officeart/2009/3/layout/HorizontalOrganizationChart"/>
    <dgm:cxn modelId="{D575BB89-C1B1-4731-8051-EF56F782FA56}" type="presParOf" srcId="{ACEEDB44-C4CB-474A-895B-202B9E167F77}" destId="{DF341AC5-8139-4F8C-A3E4-61471BF81C01}" srcOrd="2" destOrd="0" presId="urn:microsoft.com/office/officeart/2009/3/layout/HorizontalOrganizationChart"/>
    <dgm:cxn modelId="{274052BB-971B-4B75-B7E7-A2A8FEAC719F}" type="presParOf" srcId="{DF341AC5-8139-4F8C-A3E4-61471BF81C01}" destId="{DD787F3C-07DB-43C3-A43C-101861B94E0B}" srcOrd="0" destOrd="0" presId="urn:microsoft.com/office/officeart/2009/3/layout/HorizontalOrganizationChart"/>
    <dgm:cxn modelId="{E0ACE3BD-DBCD-4D53-B30F-DDE550A1E9F7}" type="presParOf" srcId="{DF341AC5-8139-4F8C-A3E4-61471BF81C01}" destId="{E9CDB6B6-09B5-42B2-8B68-473441A65CC8}" srcOrd="1" destOrd="0" presId="urn:microsoft.com/office/officeart/2009/3/layout/HorizontalOrganizationChart"/>
    <dgm:cxn modelId="{2974B6F4-56CC-4B04-BBBA-D18127CDBBD5}" type="presParOf" srcId="{E9CDB6B6-09B5-42B2-8B68-473441A65CC8}" destId="{BFDA71A0-4D45-4106-BE51-EE8277326E13}" srcOrd="0" destOrd="0" presId="urn:microsoft.com/office/officeart/2009/3/layout/HorizontalOrganizationChart"/>
    <dgm:cxn modelId="{19C8DFD5-D490-44D9-9256-038812CF3FE4}" type="presParOf" srcId="{BFDA71A0-4D45-4106-BE51-EE8277326E13}" destId="{64F93F11-DE01-4AA2-A1D4-6320D044C939}" srcOrd="0" destOrd="0" presId="urn:microsoft.com/office/officeart/2009/3/layout/HorizontalOrganizationChart"/>
    <dgm:cxn modelId="{64720FE0-0F27-46A6-891B-B9272978E7DC}" type="presParOf" srcId="{BFDA71A0-4D45-4106-BE51-EE8277326E13}" destId="{2947D687-E787-42F6-93D9-50D8EBEAC0B1}" srcOrd="1" destOrd="0" presId="urn:microsoft.com/office/officeart/2009/3/layout/HorizontalOrganizationChart"/>
    <dgm:cxn modelId="{5A7DC28B-EB13-4EF5-85F7-620FAAAE61FB}" type="presParOf" srcId="{E9CDB6B6-09B5-42B2-8B68-473441A65CC8}" destId="{7C513428-11F3-4F24-9A86-B267221EFA8B}" srcOrd="1" destOrd="0" presId="urn:microsoft.com/office/officeart/2009/3/layout/HorizontalOrganizationChart"/>
    <dgm:cxn modelId="{9920667D-F311-4D84-BEEB-32D14CAD6F67}" type="presParOf" srcId="{E9CDB6B6-09B5-42B2-8B68-473441A65CC8}" destId="{A3D0CEC8-DC80-42E0-B8F9-45FD7C51A62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66E63D1-A3E1-4909-A1F1-F347ED7C4287}" type="doc">
      <dgm:prSet loTypeId="urn:microsoft.com/office/officeart/2005/8/layout/hProcess4" loCatId="process" qsTypeId="urn:microsoft.com/office/officeart/2005/8/quickstyle/simple4" qsCatId="simple" csTypeId="urn:microsoft.com/office/officeart/2005/8/colors/colorful2" csCatId="colorful" phldr="1"/>
      <dgm:spPr/>
      <dgm:t>
        <a:bodyPr/>
        <a:lstStyle/>
        <a:p>
          <a:endParaRPr lang="es-ES"/>
        </a:p>
      </dgm:t>
    </dgm:pt>
    <dgm:pt modelId="{C16C71E9-BF10-4192-AF6E-5A88237EFD61}">
      <dgm:prSet phldrT="[Texto]"/>
      <dgm:spPr/>
      <dgm:t>
        <a:bodyPr/>
        <a:lstStyle/>
        <a:p>
          <a:r>
            <a:rPr lang="es-ES" dirty="0" smtClean="0"/>
            <a:t>Corto plazo</a:t>
          </a:r>
          <a:endParaRPr lang="es-ES" dirty="0"/>
        </a:p>
      </dgm:t>
    </dgm:pt>
    <dgm:pt modelId="{8EF7D6AD-E4E3-4DE7-A92B-70CDD7F30F88}" type="parTrans" cxnId="{33942857-963E-47C8-8EC1-0B0AE4541337}">
      <dgm:prSet/>
      <dgm:spPr/>
      <dgm:t>
        <a:bodyPr/>
        <a:lstStyle/>
        <a:p>
          <a:endParaRPr lang="es-ES"/>
        </a:p>
      </dgm:t>
    </dgm:pt>
    <dgm:pt modelId="{BC4CA4FE-3642-497D-AECC-104D0A8FDEF5}" type="sibTrans" cxnId="{33942857-963E-47C8-8EC1-0B0AE4541337}">
      <dgm:prSet/>
      <dgm:spPr/>
      <dgm:t>
        <a:bodyPr/>
        <a:lstStyle/>
        <a:p>
          <a:endParaRPr lang="es-ES"/>
        </a:p>
      </dgm:t>
    </dgm:pt>
    <dgm:pt modelId="{FF36471C-1F17-40F6-9110-4D012F765764}">
      <dgm:prSet phldrT="[Texto]"/>
      <dgm:spPr/>
      <dgm:t>
        <a:bodyPr/>
        <a:lstStyle/>
        <a:p>
          <a:r>
            <a:rPr lang="es-ES" dirty="0" smtClean="0"/>
            <a:t>Sistema manual</a:t>
          </a:r>
          <a:endParaRPr lang="es-ES" dirty="0"/>
        </a:p>
      </dgm:t>
    </dgm:pt>
    <dgm:pt modelId="{E7D37648-46A6-457D-A41E-EA248572BA37}" type="parTrans" cxnId="{06370647-8686-43A8-8FE1-A2847C708F6E}">
      <dgm:prSet/>
      <dgm:spPr/>
      <dgm:t>
        <a:bodyPr/>
        <a:lstStyle/>
        <a:p>
          <a:endParaRPr lang="es-ES"/>
        </a:p>
      </dgm:t>
    </dgm:pt>
    <dgm:pt modelId="{E927A55A-BA9D-48FB-B7C4-405612FABE11}" type="sibTrans" cxnId="{06370647-8686-43A8-8FE1-A2847C708F6E}">
      <dgm:prSet/>
      <dgm:spPr/>
      <dgm:t>
        <a:bodyPr/>
        <a:lstStyle/>
        <a:p>
          <a:endParaRPr lang="es-ES"/>
        </a:p>
      </dgm:t>
    </dgm:pt>
    <dgm:pt modelId="{42793063-9E5A-4226-854D-6663ACFFB2B8}">
      <dgm:prSet phldrT="[Texto]"/>
      <dgm:spPr/>
      <dgm:t>
        <a:bodyPr/>
        <a:lstStyle/>
        <a:p>
          <a:r>
            <a:rPr lang="es-ES" dirty="0" err="1" smtClean="0"/>
            <a:t>Tickes</a:t>
          </a:r>
          <a:r>
            <a:rPr lang="es-ES" dirty="0" smtClean="0"/>
            <a:t> </a:t>
          </a:r>
          <a:endParaRPr lang="es-ES" dirty="0"/>
        </a:p>
      </dgm:t>
    </dgm:pt>
    <dgm:pt modelId="{605F7D9C-AF2D-420C-8396-30CA0125C280}" type="parTrans" cxnId="{259906DD-55F4-479A-B819-2232815D32F5}">
      <dgm:prSet/>
      <dgm:spPr/>
      <dgm:t>
        <a:bodyPr/>
        <a:lstStyle/>
        <a:p>
          <a:endParaRPr lang="es-ES"/>
        </a:p>
      </dgm:t>
    </dgm:pt>
    <dgm:pt modelId="{A917A99B-A817-4B32-BAF2-C100DA024853}" type="sibTrans" cxnId="{259906DD-55F4-479A-B819-2232815D32F5}">
      <dgm:prSet/>
      <dgm:spPr/>
      <dgm:t>
        <a:bodyPr/>
        <a:lstStyle/>
        <a:p>
          <a:endParaRPr lang="es-ES"/>
        </a:p>
      </dgm:t>
    </dgm:pt>
    <dgm:pt modelId="{28D070A8-ECE1-4711-B558-1AE11AD91D5A}">
      <dgm:prSet phldrT="[Texto]"/>
      <dgm:spPr/>
      <dgm:t>
        <a:bodyPr/>
        <a:lstStyle/>
        <a:p>
          <a:r>
            <a:rPr lang="es-ES" dirty="0" smtClean="0"/>
            <a:t>Mediano plazo</a:t>
          </a:r>
          <a:endParaRPr lang="es-ES" dirty="0"/>
        </a:p>
      </dgm:t>
    </dgm:pt>
    <dgm:pt modelId="{8DBCBD48-8AEA-46C8-B074-520778FEE255}" type="parTrans" cxnId="{0DF8F619-5E26-4D95-9691-D60F0BA2ACB9}">
      <dgm:prSet/>
      <dgm:spPr/>
      <dgm:t>
        <a:bodyPr/>
        <a:lstStyle/>
        <a:p>
          <a:endParaRPr lang="es-ES"/>
        </a:p>
      </dgm:t>
    </dgm:pt>
    <dgm:pt modelId="{BF85FC0C-E025-4C30-8D50-FE38AD6FD834}" type="sibTrans" cxnId="{0DF8F619-5E26-4D95-9691-D60F0BA2ACB9}">
      <dgm:prSet/>
      <dgm:spPr/>
      <dgm:t>
        <a:bodyPr/>
        <a:lstStyle/>
        <a:p>
          <a:endParaRPr lang="es-ES"/>
        </a:p>
      </dgm:t>
    </dgm:pt>
    <dgm:pt modelId="{ADC106C4-E20E-4751-A9DE-E175C0681B28}">
      <dgm:prSet phldrT="[Texto]"/>
      <dgm:spPr/>
      <dgm:t>
        <a:bodyPr/>
        <a:lstStyle/>
        <a:p>
          <a:r>
            <a:rPr lang="es-ES" dirty="0" smtClean="0"/>
            <a:t>Sistema mixto</a:t>
          </a:r>
          <a:endParaRPr lang="es-ES" dirty="0"/>
        </a:p>
      </dgm:t>
    </dgm:pt>
    <dgm:pt modelId="{F6CD5AFC-5874-403B-9953-553E72F5ACA4}" type="parTrans" cxnId="{FE7D943F-982E-4465-B27B-CB1D95D86F7B}">
      <dgm:prSet/>
      <dgm:spPr/>
      <dgm:t>
        <a:bodyPr/>
        <a:lstStyle/>
        <a:p>
          <a:endParaRPr lang="es-ES"/>
        </a:p>
      </dgm:t>
    </dgm:pt>
    <dgm:pt modelId="{B2AD0F52-9F0B-4E32-876F-B3D129E37B4A}" type="sibTrans" cxnId="{FE7D943F-982E-4465-B27B-CB1D95D86F7B}">
      <dgm:prSet/>
      <dgm:spPr/>
      <dgm:t>
        <a:bodyPr/>
        <a:lstStyle/>
        <a:p>
          <a:endParaRPr lang="es-ES"/>
        </a:p>
      </dgm:t>
    </dgm:pt>
    <dgm:pt modelId="{D9562D8E-F38E-470A-9214-B71BCDFFE013}">
      <dgm:prSet phldrT="[Texto]"/>
      <dgm:spPr/>
      <dgm:t>
        <a:bodyPr/>
        <a:lstStyle/>
        <a:p>
          <a:r>
            <a:rPr lang="es-ES" dirty="0" smtClean="0"/>
            <a:t>Contador- registro manual</a:t>
          </a:r>
          <a:endParaRPr lang="es-ES" dirty="0"/>
        </a:p>
      </dgm:t>
    </dgm:pt>
    <dgm:pt modelId="{5E8B4FE6-78C4-4557-AFBC-36D174AC0ADC}" type="parTrans" cxnId="{9D82A11D-63C8-4412-921C-E1E60187E0FD}">
      <dgm:prSet/>
      <dgm:spPr/>
      <dgm:t>
        <a:bodyPr/>
        <a:lstStyle/>
        <a:p>
          <a:endParaRPr lang="es-ES"/>
        </a:p>
      </dgm:t>
    </dgm:pt>
    <dgm:pt modelId="{03C6A727-1BF8-4831-AC7E-19D11192B414}" type="sibTrans" cxnId="{9D82A11D-63C8-4412-921C-E1E60187E0FD}">
      <dgm:prSet/>
      <dgm:spPr/>
      <dgm:t>
        <a:bodyPr/>
        <a:lstStyle/>
        <a:p>
          <a:endParaRPr lang="es-ES"/>
        </a:p>
      </dgm:t>
    </dgm:pt>
    <dgm:pt modelId="{8DF7EAFE-6B5E-4B22-B013-300F91C4DDFD}">
      <dgm:prSet phldrT="[Texto]"/>
      <dgm:spPr/>
      <dgm:t>
        <a:bodyPr/>
        <a:lstStyle/>
        <a:p>
          <a:r>
            <a:rPr lang="es-ES" dirty="0" smtClean="0">
              <a:solidFill>
                <a:schemeClr val="tx1"/>
              </a:solidFill>
            </a:rPr>
            <a:t>Largo plazo</a:t>
          </a:r>
          <a:endParaRPr lang="es-ES" dirty="0">
            <a:solidFill>
              <a:schemeClr val="tx1"/>
            </a:solidFill>
          </a:endParaRPr>
        </a:p>
      </dgm:t>
    </dgm:pt>
    <dgm:pt modelId="{99B4CD4D-A017-4FCA-BF90-EBC802EC6CF7}" type="parTrans" cxnId="{E0282388-7686-4A8A-84CA-5EE1995EAC27}">
      <dgm:prSet/>
      <dgm:spPr/>
      <dgm:t>
        <a:bodyPr/>
        <a:lstStyle/>
        <a:p>
          <a:endParaRPr lang="es-ES"/>
        </a:p>
      </dgm:t>
    </dgm:pt>
    <dgm:pt modelId="{EF71AA05-6788-4425-B583-F7487CEDEAA1}" type="sibTrans" cxnId="{E0282388-7686-4A8A-84CA-5EE1995EAC27}">
      <dgm:prSet/>
      <dgm:spPr/>
      <dgm:t>
        <a:bodyPr/>
        <a:lstStyle/>
        <a:p>
          <a:endParaRPr lang="es-ES"/>
        </a:p>
      </dgm:t>
    </dgm:pt>
    <dgm:pt modelId="{6ADB1204-0459-400A-9072-3FE750D9E1ED}">
      <dgm:prSet phldrT="[Texto]"/>
      <dgm:spPr/>
      <dgm:t>
        <a:bodyPr/>
        <a:lstStyle/>
        <a:p>
          <a:r>
            <a:rPr lang="es-ES" dirty="0" smtClean="0"/>
            <a:t>Sistema tecnológico </a:t>
          </a:r>
          <a:endParaRPr lang="es-ES" dirty="0"/>
        </a:p>
      </dgm:t>
    </dgm:pt>
    <dgm:pt modelId="{47D2D08F-9E8B-4177-82D6-8A2158292657}" type="parTrans" cxnId="{37A626AA-C223-4641-9F04-7A21994B2920}">
      <dgm:prSet/>
      <dgm:spPr/>
      <dgm:t>
        <a:bodyPr/>
        <a:lstStyle/>
        <a:p>
          <a:endParaRPr lang="es-ES"/>
        </a:p>
      </dgm:t>
    </dgm:pt>
    <dgm:pt modelId="{37D4616C-88C7-4DBD-8031-40F3FDF3BE5D}" type="sibTrans" cxnId="{37A626AA-C223-4641-9F04-7A21994B2920}">
      <dgm:prSet/>
      <dgm:spPr/>
      <dgm:t>
        <a:bodyPr/>
        <a:lstStyle/>
        <a:p>
          <a:endParaRPr lang="es-ES"/>
        </a:p>
      </dgm:t>
    </dgm:pt>
    <dgm:pt modelId="{45065BDE-745D-4900-A08A-3FF94B1AB1CC}">
      <dgm:prSet phldrT="[Texto]"/>
      <dgm:spPr/>
      <dgm:t>
        <a:bodyPr/>
        <a:lstStyle/>
        <a:p>
          <a:r>
            <a:rPr lang="es-ES" dirty="0" smtClean="0"/>
            <a:t>Mejor control</a:t>
          </a:r>
          <a:endParaRPr lang="es-ES" dirty="0"/>
        </a:p>
      </dgm:t>
    </dgm:pt>
    <dgm:pt modelId="{55F07EB8-5016-489F-8B97-02EEF329C93A}" type="parTrans" cxnId="{6103D55D-F5F7-40C7-A17B-F3CA3C5A1C77}">
      <dgm:prSet/>
      <dgm:spPr/>
      <dgm:t>
        <a:bodyPr/>
        <a:lstStyle/>
        <a:p>
          <a:endParaRPr lang="es-ES"/>
        </a:p>
      </dgm:t>
    </dgm:pt>
    <dgm:pt modelId="{892E3B6C-E6DD-4D3A-8452-6AC447912BD3}" type="sibTrans" cxnId="{6103D55D-F5F7-40C7-A17B-F3CA3C5A1C77}">
      <dgm:prSet/>
      <dgm:spPr/>
      <dgm:t>
        <a:bodyPr/>
        <a:lstStyle/>
        <a:p>
          <a:endParaRPr lang="es-ES"/>
        </a:p>
      </dgm:t>
    </dgm:pt>
    <dgm:pt modelId="{6AA2F7B8-53E3-451C-B826-9618AFCA7595}" type="pres">
      <dgm:prSet presAssocID="{766E63D1-A3E1-4909-A1F1-F347ED7C4287}" presName="Name0" presStyleCnt="0">
        <dgm:presLayoutVars>
          <dgm:dir/>
          <dgm:animLvl val="lvl"/>
          <dgm:resizeHandles val="exact"/>
        </dgm:presLayoutVars>
      </dgm:prSet>
      <dgm:spPr/>
      <dgm:t>
        <a:bodyPr/>
        <a:lstStyle/>
        <a:p>
          <a:endParaRPr lang="es-ES"/>
        </a:p>
      </dgm:t>
    </dgm:pt>
    <dgm:pt modelId="{44F379D8-F4EC-4E40-BB82-489AF38DD6C5}" type="pres">
      <dgm:prSet presAssocID="{766E63D1-A3E1-4909-A1F1-F347ED7C4287}" presName="tSp" presStyleCnt="0"/>
      <dgm:spPr/>
    </dgm:pt>
    <dgm:pt modelId="{00CE013D-9C61-4C6E-BDE7-A0F2DCB483A5}" type="pres">
      <dgm:prSet presAssocID="{766E63D1-A3E1-4909-A1F1-F347ED7C4287}" presName="bSp" presStyleCnt="0"/>
      <dgm:spPr/>
    </dgm:pt>
    <dgm:pt modelId="{22D068B6-1073-4DD0-B32A-D73C1E0C1E19}" type="pres">
      <dgm:prSet presAssocID="{766E63D1-A3E1-4909-A1F1-F347ED7C4287}" presName="process" presStyleCnt="0"/>
      <dgm:spPr/>
    </dgm:pt>
    <dgm:pt modelId="{7CB087BB-FCC6-428F-BEB7-091B3A36ED7D}" type="pres">
      <dgm:prSet presAssocID="{C16C71E9-BF10-4192-AF6E-5A88237EFD61}" presName="composite1" presStyleCnt="0"/>
      <dgm:spPr/>
    </dgm:pt>
    <dgm:pt modelId="{95A8961D-E108-4D13-826D-072A099B07E4}" type="pres">
      <dgm:prSet presAssocID="{C16C71E9-BF10-4192-AF6E-5A88237EFD61}" presName="dummyNode1" presStyleLbl="node1" presStyleIdx="0" presStyleCnt="3"/>
      <dgm:spPr/>
    </dgm:pt>
    <dgm:pt modelId="{BAE9E44C-F39F-4048-A4BC-1016B088A139}" type="pres">
      <dgm:prSet presAssocID="{C16C71E9-BF10-4192-AF6E-5A88237EFD61}" presName="childNode1" presStyleLbl="bgAcc1" presStyleIdx="0" presStyleCnt="3">
        <dgm:presLayoutVars>
          <dgm:bulletEnabled val="1"/>
        </dgm:presLayoutVars>
      </dgm:prSet>
      <dgm:spPr/>
      <dgm:t>
        <a:bodyPr/>
        <a:lstStyle/>
        <a:p>
          <a:endParaRPr lang="es-ES"/>
        </a:p>
      </dgm:t>
    </dgm:pt>
    <dgm:pt modelId="{7EFA7D44-6C73-442D-AE2E-45D3491AD63A}" type="pres">
      <dgm:prSet presAssocID="{C16C71E9-BF10-4192-AF6E-5A88237EFD61}" presName="childNode1tx" presStyleLbl="bgAcc1" presStyleIdx="0" presStyleCnt="3">
        <dgm:presLayoutVars>
          <dgm:bulletEnabled val="1"/>
        </dgm:presLayoutVars>
      </dgm:prSet>
      <dgm:spPr/>
      <dgm:t>
        <a:bodyPr/>
        <a:lstStyle/>
        <a:p>
          <a:endParaRPr lang="es-ES"/>
        </a:p>
      </dgm:t>
    </dgm:pt>
    <dgm:pt modelId="{68A3E680-03AA-4FBD-A4B5-266A5C469CF2}" type="pres">
      <dgm:prSet presAssocID="{C16C71E9-BF10-4192-AF6E-5A88237EFD61}" presName="parentNode1" presStyleLbl="node1" presStyleIdx="0" presStyleCnt="3">
        <dgm:presLayoutVars>
          <dgm:chMax val="1"/>
          <dgm:bulletEnabled val="1"/>
        </dgm:presLayoutVars>
      </dgm:prSet>
      <dgm:spPr/>
      <dgm:t>
        <a:bodyPr/>
        <a:lstStyle/>
        <a:p>
          <a:endParaRPr lang="es-ES"/>
        </a:p>
      </dgm:t>
    </dgm:pt>
    <dgm:pt modelId="{CF9B7298-7AC3-4514-8F82-A7AEF844F03E}" type="pres">
      <dgm:prSet presAssocID="{C16C71E9-BF10-4192-AF6E-5A88237EFD61}" presName="connSite1" presStyleCnt="0"/>
      <dgm:spPr/>
    </dgm:pt>
    <dgm:pt modelId="{734C053D-D35B-4E25-AD0E-E14337BAA00B}" type="pres">
      <dgm:prSet presAssocID="{BC4CA4FE-3642-497D-AECC-104D0A8FDEF5}" presName="Name9" presStyleLbl="sibTrans2D1" presStyleIdx="0" presStyleCnt="2"/>
      <dgm:spPr/>
      <dgm:t>
        <a:bodyPr/>
        <a:lstStyle/>
        <a:p>
          <a:endParaRPr lang="es-ES"/>
        </a:p>
      </dgm:t>
    </dgm:pt>
    <dgm:pt modelId="{F5CD42F4-74F8-49DE-A14C-1340AF160276}" type="pres">
      <dgm:prSet presAssocID="{28D070A8-ECE1-4711-B558-1AE11AD91D5A}" presName="composite2" presStyleCnt="0"/>
      <dgm:spPr/>
    </dgm:pt>
    <dgm:pt modelId="{315A13F0-0654-460A-B101-98E1295369FD}" type="pres">
      <dgm:prSet presAssocID="{28D070A8-ECE1-4711-B558-1AE11AD91D5A}" presName="dummyNode2" presStyleLbl="node1" presStyleIdx="0" presStyleCnt="3"/>
      <dgm:spPr/>
    </dgm:pt>
    <dgm:pt modelId="{D7ECD319-9377-4B91-AF20-4418683C87D8}" type="pres">
      <dgm:prSet presAssocID="{28D070A8-ECE1-4711-B558-1AE11AD91D5A}" presName="childNode2" presStyleLbl="bgAcc1" presStyleIdx="1" presStyleCnt="3">
        <dgm:presLayoutVars>
          <dgm:bulletEnabled val="1"/>
        </dgm:presLayoutVars>
      </dgm:prSet>
      <dgm:spPr/>
      <dgm:t>
        <a:bodyPr/>
        <a:lstStyle/>
        <a:p>
          <a:endParaRPr lang="es-ES"/>
        </a:p>
      </dgm:t>
    </dgm:pt>
    <dgm:pt modelId="{B8EC9FD6-37E8-414F-B914-28363834D380}" type="pres">
      <dgm:prSet presAssocID="{28D070A8-ECE1-4711-B558-1AE11AD91D5A}" presName="childNode2tx" presStyleLbl="bgAcc1" presStyleIdx="1" presStyleCnt="3">
        <dgm:presLayoutVars>
          <dgm:bulletEnabled val="1"/>
        </dgm:presLayoutVars>
      </dgm:prSet>
      <dgm:spPr/>
      <dgm:t>
        <a:bodyPr/>
        <a:lstStyle/>
        <a:p>
          <a:endParaRPr lang="es-ES"/>
        </a:p>
      </dgm:t>
    </dgm:pt>
    <dgm:pt modelId="{80E223FB-88D5-44F9-8764-BA65AE2BFC8A}" type="pres">
      <dgm:prSet presAssocID="{28D070A8-ECE1-4711-B558-1AE11AD91D5A}" presName="parentNode2" presStyleLbl="node1" presStyleIdx="1" presStyleCnt="3">
        <dgm:presLayoutVars>
          <dgm:chMax val="0"/>
          <dgm:bulletEnabled val="1"/>
        </dgm:presLayoutVars>
      </dgm:prSet>
      <dgm:spPr/>
      <dgm:t>
        <a:bodyPr/>
        <a:lstStyle/>
        <a:p>
          <a:endParaRPr lang="es-ES"/>
        </a:p>
      </dgm:t>
    </dgm:pt>
    <dgm:pt modelId="{07A71670-7847-4129-BFAD-D9CA6C4C1D91}" type="pres">
      <dgm:prSet presAssocID="{28D070A8-ECE1-4711-B558-1AE11AD91D5A}" presName="connSite2" presStyleCnt="0"/>
      <dgm:spPr/>
    </dgm:pt>
    <dgm:pt modelId="{F94DBA91-2649-4014-A9FB-890CE7215602}" type="pres">
      <dgm:prSet presAssocID="{BF85FC0C-E025-4C30-8D50-FE38AD6FD834}" presName="Name18" presStyleLbl="sibTrans2D1" presStyleIdx="1" presStyleCnt="2"/>
      <dgm:spPr/>
      <dgm:t>
        <a:bodyPr/>
        <a:lstStyle/>
        <a:p>
          <a:endParaRPr lang="es-ES"/>
        </a:p>
      </dgm:t>
    </dgm:pt>
    <dgm:pt modelId="{72B9C952-CD88-489A-832B-35AC2BDA7748}" type="pres">
      <dgm:prSet presAssocID="{8DF7EAFE-6B5E-4B22-B013-300F91C4DDFD}" presName="composite1" presStyleCnt="0"/>
      <dgm:spPr/>
    </dgm:pt>
    <dgm:pt modelId="{D32BB10C-5CC1-4B61-A4D1-C1154427C73F}" type="pres">
      <dgm:prSet presAssocID="{8DF7EAFE-6B5E-4B22-B013-300F91C4DDFD}" presName="dummyNode1" presStyleLbl="node1" presStyleIdx="1" presStyleCnt="3"/>
      <dgm:spPr/>
    </dgm:pt>
    <dgm:pt modelId="{2661E0DF-11F4-428A-B37D-F65A8174B932}" type="pres">
      <dgm:prSet presAssocID="{8DF7EAFE-6B5E-4B22-B013-300F91C4DDFD}" presName="childNode1" presStyleLbl="bgAcc1" presStyleIdx="2" presStyleCnt="3">
        <dgm:presLayoutVars>
          <dgm:bulletEnabled val="1"/>
        </dgm:presLayoutVars>
      </dgm:prSet>
      <dgm:spPr/>
      <dgm:t>
        <a:bodyPr/>
        <a:lstStyle/>
        <a:p>
          <a:endParaRPr lang="es-ES"/>
        </a:p>
      </dgm:t>
    </dgm:pt>
    <dgm:pt modelId="{174CA288-8D63-47B3-BBD0-8E5D5A06332C}" type="pres">
      <dgm:prSet presAssocID="{8DF7EAFE-6B5E-4B22-B013-300F91C4DDFD}" presName="childNode1tx" presStyleLbl="bgAcc1" presStyleIdx="2" presStyleCnt="3">
        <dgm:presLayoutVars>
          <dgm:bulletEnabled val="1"/>
        </dgm:presLayoutVars>
      </dgm:prSet>
      <dgm:spPr/>
      <dgm:t>
        <a:bodyPr/>
        <a:lstStyle/>
        <a:p>
          <a:endParaRPr lang="es-ES"/>
        </a:p>
      </dgm:t>
    </dgm:pt>
    <dgm:pt modelId="{6F3773B3-0067-47AE-806E-76B018CD293A}" type="pres">
      <dgm:prSet presAssocID="{8DF7EAFE-6B5E-4B22-B013-300F91C4DDFD}" presName="parentNode1" presStyleLbl="node1" presStyleIdx="2" presStyleCnt="3">
        <dgm:presLayoutVars>
          <dgm:chMax val="1"/>
          <dgm:bulletEnabled val="1"/>
        </dgm:presLayoutVars>
      </dgm:prSet>
      <dgm:spPr/>
      <dgm:t>
        <a:bodyPr/>
        <a:lstStyle/>
        <a:p>
          <a:endParaRPr lang="es-ES"/>
        </a:p>
      </dgm:t>
    </dgm:pt>
    <dgm:pt modelId="{97E5547E-6144-4EA4-9388-182D7C178C50}" type="pres">
      <dgm:prSet presAssocID="{8DF7EAFE-6B5E-4B22-B013-300F91C4DDFD}" presName="connSite1" presStyleCnt="0"/>
      <dgm:spPr/>
    </dgm:pt>
  </dgm:ptLst>
  <dgm:cxnLst>
    <dgm:cxn modelId="{5D113985-2347-4BC5-8FB4-DAC2E04AD324}" type="presOf" srcId="{FF36471C-1F17-40F6-9110-4D012F765764}" destId="{BAE9E44C-F39F-4048-A4BC-1016B088A139}" srcOrd="0" destOrd="0" presId="urn:microsoft.com/office/officeart/2005/8/layout/hProcess4"/>
    <dgm:cxn modelId="{A408B0A1-CD75-4AC7-8E25-24272E44059A}" type="presOf" srcId="{BC4CA4FE-3642-497D-AECC-104D0A8FDEF5}" destId="{734C053D-D35B-4E25-AD0E-E14337BAA00B}" srcOrd="0" destOrd="0" presId="urn:microsoft.com/office/officeart/2005/8/layout/hProcess4"/>
    <dgm:cxn modelId="{FFA2F691-7BE7-41D4-ABBE-4A65454466FA}" type="presOf" srcId="{42793063-9E5A-4226-854D-6663ACFFB2B8}" destId="{7EFA7D44-6C73-442D-AE2E-45D3491AD63A}" srcOrd="1" destOrd="1" presId="urn:microsoft.com/office/officeart/2005/8/layout/hProcess4"/>
    <dgm:cxn modelId="{09B9E70A-D695-40EC-9E0C-978A0C2784EF}" type="presOf" srcId="{8DF7EAFE-6B5E-4B22-B013-300F91C4DDFD}" destId="{6F3773B3-0067-47AE-806E-76B018CD293A}" srcOrd="0" destOrd="0" presId="urn:microsoft.com/office/officeart/2005/8/layout/hProcess4"/>
    <dgm:cxn modelId="{A50F9A6D-B131-4516-B009-44AC919FD724}" type="presOf" srcId="{D9562D8E-F38E-470A-9214-B71BCDFFE013}" destId="{D7ECD319-9377-4B91-AF20-4418683C87D8}" srcOrd="0" destOrd="1" presId="urn:microsoft.com/office/officeart/2005/8/layout/hProcess4"/>
    <dgm:cxn modelId="{BD39EB99-FC41-4D83-B00B-4BFDAB32A453}" type="presOf" srcId="{D9562D8E-F38E-470A-9214-B71BCDFFE013}" destId="{B8EC9FD6-37E8-414F-B914-28363834D380}" srcOrd="1" destOrd="1" presId="urn:microsoft.com/office/officeart/2005/8/layout/hProcess4"/>
    <dgm:cxn modelId="{FE7D943F-982E-4465-B27B-CB1D95D86F7B}" srcId="{28D070A8-ECE1-4711-B558-1AE11AD91D5A}" destId="{ADC106C4-E20E-4751-A9DE-E175C0681B28}" srcOrd="0" destOrd="0" parTransId="{F6CD5AFC-5874-403B-9953-553E72F5ACA4}" sibTransId="{B2AD0F52-9F0B-4E32-876F-B3D129E37B4A}"/>
    <dgm:cxn modelId="{85977AF2-57A8-4F9C-8B64-728FCF645E03}" type="presOf" srcId="{C16C71E9-BF10-4192-AF6E-5A88237EFD61}" destId="{68A3E680-03AA-4FBD-A4B5-266A5C469CF2}" srcOrd="0" destOrd="0" presId="urn:microsoft.com/office/officeart/2005/8/layout/hProcess4"/>
    <dgm:cxn modelId="{37A626AA-C223-4641-9F04-7A21994B2920}" srcId="{8DF7EAFE-6B5E-4B22-B013-300F91C4DDFD}" destId="{6ADB1204-0459-400A-9072-3FE750D9E1ED}" srcOrd="0" destOrd="0" parTransId="{47D2D08F-9E8B-4177-82D6-8A2158292657}" sibTransId="{37D4616C-88C7-4DBD-8031-40F3FDF3BE5D}"/>
    <dgm:cxn modelId="{33942857-963E-47C8-8EC1-0B0AE4541337}" srcId="{766E63D1-A3E1-4909-A1F1-F347ED7C4287}" destId="{C16C71E9-BF10-4192-AF6E-5A88237EFD61}" srcOrd="0" destOrd="0" parTransId="{8EF7D6AD-E4E3-4DE7-A92B-70CDD7F30F88}" sibTransId="{BC4CA4FE-3642-497D-AECC-104D0A8FDEF5}"/>
    <dgm:cxn modelId="{F926F27F-7E37-4A9D-A0FE-F166375C24AF}" type="presOf" srcId="{6ADB1204-0459-400A-9072-3FE750D9E1ED}" destId="{174CA288-8D63-47B3-BBD0-8E5D5A06332C}" srcOrd="1" destOrd="0" presId="urn:microsoft.com/office/officeart/2005/8/layout/hProcess4"/>
    <dgm:cxn modelId="{94AEC91C-5FEA-4F38-A435-193D6F7D1317}" type="presOf" srcId="{45065BDE-745D-4900-A08A-3FF94B1AB1CC}" destId="{2661E0DF-11F4-428A-B37D-F65A8174B932}" srcOrd="0" destOrd="1" presId="urn:microsoft.com/office/officeart/2005/8/layout/hProcess4"/>
    <dgm:cxn modelId="{B00AB90B-BCFE-4A9D-8C0D-2A6A66DE2F7C}" type="presOf" srcId="{6ADB1204-0459-400A-9072-3FE750D9E1ED}" destId="{2661E0DF-11F4-428A-B37D-F65A8174B932}" srcOrd="0" destOrd="0" presId="urn:microsoft.com/office/officeart/2005/8/layout/hProcess4"/>
    <dgm:cxn modelId="{259906DD-55F4-479A-B819-2232815D32F5}" srcId="{C16C71E9-BF10-4192-AF6E-5A88237EFD61}" destId="{42793063-9E5A-4226-854D-6663ACFFB2B8}" srcOrd="1" destOrd="0" parTransId="{605F7D9C-AF2D-420C-8396-30CA0125C280}" sibTransId="{A917A99B-A817-4B32-BAF2-C100DA024853}"/>
    <dgm:cxn modelId="{0DF8F619-5E26-4D95-9691-D60F0BA2ACB9}" srcId="{766E63D1-A3E1-4909-A1F1-F347ED7C4287}" destId="{28D070A8-ECE1-4711-B558-1AE11AD91D5A}" srcOrd="1" destOrd="0" parTransId="{8DBCBD48-8AEA-46C8-B074-520778FEE255}" sibTransId="{BF85FC0C-E025-4C30-8D50-FE38AD6FD834}"/>
    <dgm:cxn modelId="{35F0C72C-97CC-412B-8B65-C27C24B3DEE0}" type="presOf" srcId="{766E63D1-A3E1-4909-A1F1-F347ED7C4287}" destId="{6AA2F7B8-53E3-451C-B826-9618AFCA7595}" srcOrd="0" destOrd="0" presId="urn:microsoft.com/office/officeart/2005/8/layout/hProcess4"/>
    <dgm:cxn modelId="{EAEFC92B-8A6A-48BD-AE55-39D277C439DD}" type="presOf" srcId="{ADC106C4-E20E-4751-A9DE-E175C0681B28}" destId="{D7ECD319-9377-4B91-AF20-4418683C87D8}" srcOrd="0" destOrd="0" presId="urn:microsoft.com/office/officeart/2005/8/layout/hProcess4"/>
    <dgm:cxn modelId="{2FDE87DA-DED0-4CB1-ADE9-0DC195D931F4}" type="presOf" srcId="{ADC106C4-E20E-4751-A9DE-E175C0681B28}" destId="{B8EC9FD6-37E8-414F-B914-28363834D380}" srcOrd="1" destOrd="0" presId="urn:microsoft.com/office/officeart/2005/8/layout/hProcess4"/>
    <dgm:cxn modelId="{9D82A11D-63C8-4412-921C-E1E60187E0FD}" srcId="{28D070A8-ECE1-4711-B558-1AE11AD91D5A}" destId="{D9562D8E-F38E-470A-9214-B71BCDFFE013}" srcOrd="1" destOrd="0" parTransId="{5E8B4FE6-78C4-4557-AFBC-36D174AC0ADC}" sibTransId="{03C6A727-1BF8-4831-AC7E-19D11192B414}"/>
    <dgm:cxn modelId="{6103D55D-F5F7-40C7-A17B-F3CA3C5A1C77}" srcId="{8DF7EAFE-6B5E-4B22-B013-300F91C4DDFD}" destId="{45065BDE-745D-4900-A08A-3FF94B1AB1CC}" srcOrd="1" destOrd="0" parTransId="{55F07EB8-5016-489F-8B97-02EEF329C93A}" sibTransId="{892E3B6C-E6DD-4D3A-8452-6AC447912BD3}"/>
    <dgm:cxn modelId="{1B3032A7-75FD-4DA3-864F-23C1465F6873}" type="presOf" srcId="{FF36471C-1F17-40F6-9110-4D012F765764}" destId="{7EFA7D44-6C73-442D-AE2E-45D3491AD63A}" srcOrd="1" destOrd="0" presId="urn:microsoft.com/office/officeart/2005/8/layout/hProcess4"/>
    <dgm:cxn modelId="{E0282388-7686-4A8A-84CA-5EE1995EAC27}" srcId="{766E63D1-A3E1-4909-A1F1-F347ED7C4287}" destId="{8DF7EAFE-6B5E-4B22-B013-300F91C4DDFD}" srcOrd="2" destOrd="0" parTransId="{99B4CD4D-A017-4FCA-BF90-EBC802EC6CF7}" sibTransId="{EF71AA05-6788-4425-B583-F7487CEDEAA1}"/>
    <dgm:cxn modelId="{AE91E8D8-81D7-4429-A612-EB891C33715E}" type="presOf" srcId="{42793063-9E5A-4226-854D-6663ACFFB2B8}" destId="{BAE9E44C-F39F-4048-A4BC-1016B088A139}" srcOrd="0" destOrd="1" presId="urn:microsoft.com/office/officeart/2005/8/layout/hProcess4"/>
    <dgm:cxn modelId="{538ED502-EB5E-4A57-B670-AF96616039B5}" type="presOf" srcId="{45065BDE-745D-4900-A08A-3FF94B1AB1CC}" destId="{174CA288-8D63-47B3-BBD0-8E5D5A06332C}" srcOrd="1" destOrd="1" presId="urn:microsoft.com/office/officeart/2005/8/layout/hProcess4"/>
    <dgm:cxn modelId="{363666BE-2EDC-4D83-91BC-C490BFEF6790}" type="presOf" srcId="{BF85FC0C-E025-4C30-8D50-FE38AD6FD834}" destId="{F94DBA91-2649-4014-A9FB-890CE7215602}" srcOrd="0" destOrd="0" presId="urn:microsoft.com/office/officeart/2005/8/layout/hProcess4"/>
    <dgm:cxn modelId="{06370647-8686-43A8-8FE1-A2847C708F6E}" srcId="{C16C71E9-BF10-4192-AF6E-5A88237EFD61}" destId="{FF36471C-1F17-40F6-9110-4D012F765764}" srcOrd="0" destOrd="0" parTransId="{E7D37648-46A6-457D-A41E-EA248572BA37}" sibTransId="{E927A55A-BA9D-48FB-B7C4-405612FABE11}"/>
    <dgm:cxn modelId="{1B40930E-85CF-4111-9DEE-975480018935}" type="presOf" srcId="{28D070A8-ECE1-4711-B558-1AE11AD91D5A}" destId="{80E223FB-88D5-44F9-8764-BA65AE2BFC8A}" srcOrd="0" destOrd="0" presId="urn:microsoft.com/office/officeart/2005/8/layout/hProcess4"/>
    <dgm:cxn modelId="{770DAC08-5061-437E-9EB6-5BBC3A34755B}" type="presParOf" srcId="{6AA2F7B8-53E3-451C-B826-9618AFCA7595}" destId="{44F379D8-F4EC-4E40-BB82-489AF38DD6C5}" srcOrd="0" destOrd="0" presId="urn:microsoft.com/office/officeart/2005/8/layout/hProcess4"/>
    <dgm:cxn modelId="{62788CFB-D8FC-459F-BE80-36EE754F67D7}" type="presParOf" srcId="{6AA2F7B8-53E3-451C-B826-9618AFCA7595}" destId="{00CE013D-9C61-4C6E-BDE7-A0F2DCB483A5}" srcOrd="1" destOrd="0" presId="urn:microsoft.com/office/officeart/2005/8/layout/hProcess4"/>
    <dgm:cxn modelId="{477E4F01-4C23-4988-A274-ABF372178F73}" type="presParOf" srcId="{6AA2F7B8-53E3-451C-B826-9618AFCA7595}" destId="{22D068B6-1073-4DD0-B32A-D73C1E0C1E19}" srcOrd="2" destOrd="0" presId="urn:microsoft.com/office/officeart/2005/8/layout/hProcess4"/>
    <dgm:cxn modelId="{9C357B72-998C-46BB-BC36-3CC485425436}" type="presParOf" srcId="{22D068B6-1073-4DD0-B32A-D73C1E0C1E19}" destId="{7CB087BB-FCC6-428F-BEB7-091B3A36ED7D}" srcOrd="0" destOrd="0" presId="urn:microsoft.com/office/officeart/2005/8/layout/hProcess4"/>
    <dgm:cxn modelId="{C054A7B8-7DD9-4199-A99D-08691C9E8A8A}" type="presParOf" srcId="{7CB087BB-FCC6-428F-BEB7-091B3A36ED7D}" destId="{95A8961D-E108-4D13-826D-072A099B07E4}" srcOrd="0" destOrd="0" presId="urn:microsoft.com/office/officeart/2005/8/layout/hProcess4"/>
    <dgm:cxn modelId="{0220CBA4-FF33-4F34-82D2-5C731D17A3CD}" type="presParOf" srcId="{7CB087BB-FCC6-428F-BEB7-091B3A36ED7D}" destId="{BAE9E44C-F39F-4048-A4BC-1016B088A139}" srcOrd="1" destOrd="0" presId="urn:microsoft.com/office/officeart/2005/8/layout/hProcess4"/>
    <dgm:cxn modelId="{5962CBF1-803E-4C77-906A-6574BBDFC0D1}" type="presParOf" srcId="{7CB087BB-FCC6-428F-BEB7-091B3A36ED7D}" destId="{7EFA7D44-6C73-442D-AE2E-45D3491AD63A}" srcOrd="2" destOrd="0" presId="urn:microsoft.com/office/officeart/2005/8/layout/hProcess4"/>
    <dgm:cxn modelId="{BEAF62D8-71F7-47F3-A112-83BA351593A9}" type="presParOf" srcId="{7CB087BB-FCC6-428F-BEB7-091B3A36ED7D}" destId="{68A3E680-03AA-4FBD-A4B5-266A5C469CF2}" srcOrd="3" destOrd="0" presId="urn:microsoft.com/office/officeart/2005/8/layout/hProcess4"/>
    <dgm:cxn modelId="{BC495714-1FCF-4E6A-84B4-8F5A6B87E600}" type="presParOf" srcId="{7CB087BB-FCC6-428F-BEB7-091B3A36ED7D}" destId="{CF9B7298-7AC3-4514-8F82-A7AEF844F03E}" srcOrd="4" destOrd="0" presId="urn:microsoft.com/office/officeart/2005/8/layout/hProcess4"/>
    <dgm:cxn modelId="{39C1BFD7-CD0D-460B-96D1-12161783BE26}" type="presParOf" srcId="{22D068B6-1073-4DD0-B32A-D73C1E0C1E19}" destId="{734C053D-D35B-4E25-AD0E-E14337BAA00B}" srcOrd="1" destOrd="0" presId="urn:microsoft.com/office/officeart/2005/8/layout/hProcess4"/>
    <dgm:cxn modelId="{9162166A-9735-42DC-8DFF-9E00D5DF2E31}" type="presParOf" srcId="{22D068B6-1073-4DD0-B32A-D73C1E0C1E19}" destId="{F5CD42F4-74F8-49DE-A14C-1340AF160276}" srcOrd="2" destOrd="0" presId="urn:microsoft.com/office/officeart/2005/8/layout/hProcess4"/>
    <dgm:cxn modelId="{B8CE9886-97F6-41AD-9A45-62E98FEF24A1}" type="presParOf" srcId="{F5CD42F4-74F8-49DE-A14C-1340AF160276}" destId="{315A13F0-0654-460A-B101-98E1295369FD}" srcOrd="0" destOrd="0" presId="urn:microsoft.com/office/officeart/2005/8/layout/hProcess4"/>
    <dgm:cxn modelId="{A86F29FC-4691-4AA6-AE77-62A40A2AB8F2}" type="presParOf" srcId="{F5CD42F4-74F8-49DE-A14C-1340AF160276}" destId="{D7ECD319-9377-4B91-AF20-4418683C87D8}" srcOrd="1" destOrd="0" presId="urn:microsoft.com/office/officeart/2005/8/layout/hProcess4"/>
    <dgm:cxn modelId="{F68F0E62-135C-46E6-A36E-4299D8F15E5D}" type="presParOf" srcId="{F5CD42F4-74F8-49DE-A14C-1340AF160276}" destId="{B8EC9FD6-37E8-414F-B914-28363834D380}" srcOrd="2" destOrd="0" presId="urn:microsoft.com/office/officeart/2005/8/layout/hProcess4"/>
    <dgm:cxn modelId="{BF725FF0-110A-474A-9335-43C7EC9DB01F}" type="presParOf" srcId="{F5CD42F4-74F8-49DE-A14C-1340AF160276}" destId="{80E223FB-88D5-44F9-8764-BA65AE2BFC8A}" srcOrd="3" destOrd="0" presId="urn:microsoft.com/office/officeart/2005/8/layout/hProcess4"/>
    <dgm:cxn modelId="{F0AB96EE-E351-4B91-BF58-CF54FBA12473}" type="presParOf" srcId="{F5CD42F4-74F8-49DE-A14C-1340AF160276}" destId="{07A71670-7847-4129-BFAD-D9CA6C4C1D91}" srcOrd="4" destOrd="0" presId="urn:microsoft.com/office/officeart/2005/8/layout/hProcess4"/>
    <dgm:cxn modelId="{9CE6BD7C-F768-46FF-9E57-A73DF8D42D4D}" type="presParOf" srcId="{22D068B6-1073-4DD0-B32A-D73C1E0C1E19}" destId="{F94DBA91-2649-4014-A9FB-890CE7215602}" srcOrd="3" destOrd="0" presId="urn:microsoft.com/office/officeart/2005/8/layout/hProcess4"/>
    <dgm:cxn modelId="{F5E231FE-4768-490B-8F62-60B1843408B3}" type="presParOf" srcId="{22D068B6-1073-4DD0-B32A-D73C1E0C1E19}" destId="{72B9C952-CD88-489A-832B-35AC2BDA7748}" srcOrd="4" destOrd="0" presId="urn:microsoft.com/office/officeart/2005/8/layout/hProcess4"/>
    <dgm:cxn modelId="{044C285B-0BC3-44AA-8516-D511F7DE271F}" type="presParOf" srcId="{72B9C952-CD88-489A-832B-35AC2BDA7748}" destId="{D32BB10C-5CC1-4B61-A4D1-C1154427C73F}" srcOrd="0" destOrd="0" presId="urn:microsoft.com/office/officeart/2005/8/layout/hProcess4"/>
    <dgm:cxn modelId="{E2D5C601-CEDF-4A73-912C-4FE892799367}" type="presParOf" srcId="{72B9C952-CD88-489A-832B-35AC2BDA7748}" destId="{2661E0DF-11F4-428A-B37D-F65A8174B932}" srcOrd="1" destOrd="0" presId="urn:microsoft.com/office/officeart/2005/8/layout/hProcess4"/>
    <dgm:cxn modelId="{3ED75676-77CD-4ECF-BDED-7FDB8E60E54D}" type="presParOf" srcId="{72B9C952-CD88-489A-832B-35AC2BDA7748}" destId="{174CA288-8D63-47B3-BBD0-8E5D5A06332C}" srcOrd="2" destOrd="0" presId="urn:microsoft.com/office/officeart/2005/8/layout/hProcess4"/>
    <dgm:cxn modelId="{DDE67414-FCDD-4D6C-BFD6-3A7766F9BD67}" type="presParOf" srcId="{72B9C952-CD88-489A-832B-35AC2BDA7748}" destId="{6F3773B3-0067-47AE-806E-76B018CD293A}" srcOrd="3" destOrd="0" presId="urn:microsoft.com/office/officeart/2005/8/layout/hProcess4"/>
    <dgm:cxn modelId="{624FC76B-8931-4736-A590-9DBEB8F53AF8}" type="presParOf" srcId="{72B9C952-CD88-489A-832B-35AC2BDA7748}" destId="{97E5547E-6144-4EA4-9388-182D7C178C5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DDFF45-7D30-47AF-AE74-06B969D518DE}"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s-ES"/>
        </a:p>
      </dgm:t>
    </dgm:pt>
    <dgm:pt modelId="{F11CD5E9-7F59-4D1D-BEA6-FE2F3786A40F}">
      <dgm:prSet phldrT="[Texto]" custT="1"/>
      <dgm:spPr/>
      <dgm:t>
        <a:bodyPr/>
        <a:lstStyle/>
        <a:p>
          <a:r>
            <a:rPr lang="es-ES" sz="1600" dirty="0" smtClean="0"/>
            <a:t>El principio de cooperativismo se basa en la repartición equitativa de ingresos</a:t>
          </a:r>
          <a:endParaRPr lang="es-ES" sz="1600" dirty="0"/>
        </a:p>
      </dgm:t>
    </dgm:pt>
    <dgm:pt modelId="{4E6CFC62-A3AD-4103-BFE0-2221A8793856}" type="parTrans" cxnId="{B3F508B3-B714-4296-8DBE-84412BFE4F1E}">
      <dgm:prSet/>
      <dgm:spPr/>
      <dgm:t>
        <a:bodyPr/>
        <a:lstStyle/>
        <a:p>
          <a:endParaRPr lang="es-ES" sz="1600"/>
        </a:p>
      </dgm:t>
    </dgm:pt>
    <dgm:pt modelId="{7A2C81B1-3B09-4C1E-8CF2-D01362FEAC69}" type="sibTrans" cxnId="{B3F508B3-B714-4296-8DBE-84412BFE4F1E}">
      <dgm:prSet/>
      <dgm:spPr/>
      <dgm:t>
        <a:bodyPr/>
        <a:lstStyle/>
        <a:p>
          <a:endParaRPr lang="es-ES" sz="1600"/>
        </a:p>
      </dgm:t>
    </dgm:pt>
    <dgm:pt modelId="{D25B1855-83BB-4DD1-AF2F-BA616B8111D3}">
      <dgm:prSet phldrT="[Texto]" custT="1"/>
      <dgm:spPr/>
      <dgm:t>
        <a:bodyPr/>
        <a:lstStyle/>
        <a:p>
          <a:r>
            <a:rPr lang="es-ES" sz="1600" dirty="0" smtClean="0"/>
            <a:t>La estructura organizacional y administrativa de las cooperativas no le permite aprovechar al máximo sus capacidades tanto de servicio a los usuarios como financiera, </a:t>
          </a:r>
          <a:endParaRPr lang="es-ES" sz="1600" dirty="0"/>
        </a:p>
      </dgm:t>
    </dgm:pt>
    <dgm:pt modelId="{5A544854-9333-4420-8A1D-F9723ACE107A}" type="parTrans" cxnId="{E84DAD68-C4CE-4F6F-AE84-3D16BEE3B309}">
      <dgm:prSet/>
      <dgm:spPr/>
      <dgm:t>
        <a:bodyPr/>
        <a:lstStyle/>
        <a:p>
          <a:endParaRPr lang="es-ES" sz="1600"/>
        </a:p>
      </dgm:t>
    </dgm:pt>
    <dgm:pt modelId="{2F606AE2-987E-41FD-826F-8CB002AEF85F}" type="sibTrans" cxnId="{E84DAD68-C4CE-4F6F-AE84-3D16BEE3B309}">
      <dgm:prSet/>
      <dgm:spPr/>
      <dgm:t>
        <a:bodyPr/>
        <a:lstStyle/>
        <a:p>
          <a:endParaRPr lang="es-ES" sz="1600"/>
        </a:p>
      </dgm:t>
    </dgm:pt>
    <dgm:pt modelId="{DDBC5B69-7EFE-4663-BDE2-C3FE8A3F1BD8}">
      <dgm:prSet phldrT="[Texto]" custT="1"/>
      <dgm:spPr/>
      <dgm:t>
        <a:bodyPr/>
        <a:lstStyle/>
        <a:p>
          <a:r>
            <a:rPr lang="es-ES" sz="1600" dirty="0" smtClean="0">
              <a:solidFill>
                <a:schemeClr val="tx1"/>
              </a:solidFill>
            </a:rPr>
            <a:t>Es posible disminuir el riesgo financiero de este tipo de negocio y reducirlos al máximo si se maneja una adecuada estructura organizacional y un control estricto de ingresos</a:t>
          </a:r>
          <a:endParaRPr lang="es-ES" sz="1600" dirty="0">
            <a:solidFill>
              <a:schemeClr val="tx1"/>
            </a:solidFill>
          </a:endParaRPr>
        </a:p>
      </dgm:t>
    </dgm:pt>
    <dgm:pt modelId="{D1E28EB4-D28B-4996-AD96-330D681CBD82}" type="parTrans" cxnId="{A148775D-BD91-4A5D-9EFB-D340C35168BE}">
      <dgm:prSet/>
      <dgm:spPr/>
      <dgm:t>
        <a:bodyPr/>
        <a:lstStyle/>
        <a:p>
          <a:endParaRPr lang="es-ES" sz="1600"/>
        </a:p>
      </dgm:t>
    </dgm:pt>
    <dgm:pt modelId="{FAAEDF39-004B-422B-9E17-D06D5C2C4CB1}" type="sibTrans" cxnId="{A148775D-BD91-4A5D-9EFB-D340C35168BE}">
      <dgm:prSet/>
      <dgm:spPr/>
      <dgm:t>
        <a:bodyPr/>
        <a:lstStyle/>
        <a:p>
          <a:endParaRPr lang="es-ES" sz="1600"/>
        </a:p>
      </dgm:t>
    </dgm:pt>
    <dgm:pt modelId="{E7B693A9-A70D-41B8-AFFE-9925EBBACD7C}" type="pres">
      <dgm:prSet presAssocID="{E6DDFF45-7D30-47AF-AE74-06B969D518DE}" presName="linear" presStyleCnt="0">
        <dgm:presLayoutVars>
          <dgm:dir/>
          <dgm:animLvl val="lvl"/>
          <dgm:resizeHandles val="exact"/>
        </dgm:presLayoutVars>
      </dgm:prSet>
      <dgm:spPr/>
      <dgm:t>
        <a:bodyPr/>
        <a:lstStyle/>
        <a:p>
          <a:endParaRPr lang="es-ES"/>
        </a:p>
      </dgm:t>
    </dgm:pt>
    <dgm:pt modelId="{07546030-ADD1-488F-92A9-9D8E82159A5B}" type="pres">
      <dgm:prSet presAssocID="{F11CD5E9-7F59-4D1D-BEA6-FE2F3786A40F}" presName="parentLin" presStyleCnt="0"/>
      <dgm:spPr/>
    </dgm:pt>
    <dgm:pt modelId="{CC4FD0E6-4295-45B6-A135-DB80E0EEF1D0}" type="pres">
      <dgm:prSet presAssocID="{F11CD5E9-7F59-4D1D-BEA6-FE2F3786A40F}" presName="parentLeftMargin" presStyleLbl="node1" presStyleIdx="0" presStyleCnt="3"/>
      <dgm:spPr/>
      <dgm:t>
        <a:bodyPr/>
        <a:lstStyle/>
        <a:p>
          <a:endParaRPr lang="es-ES"/>
        </a:p>
      </dgm:t>
    </dgm:pt>
    <dgm:pt modelId="{35D304D5-FA10-4FC4-895C-A0BEAFB6A7C8}" type="pres">
      <dgm:prSet presAssocID="{F11CD5E9-7F59-4D1D-BEA6-FE2F3786A40F}" presName="parentText" presStyleLbl="node1" presStyleIdx="0" presStyleCnt="3">
        <dgm:presLayoutVars>
          <dgm:chMax val="0"/>
          <dgm:bulletEnabled val="1"/>
        </dgm:presLayoutVars>
      </dgm:prSet>
      <dgm:spPr/>
      <dgm:t>
        <a:bodyPr/>
        <a:lstStyle/>
        <a:p>
          <a:endParaRPr lang="es-ES"/>
        </a:p>
      </dgm:t>
    </dgm:pt>
    <dgm:pt modelId="{0C26E283-A552-4DE0-85A7-17B208C388EA}" type="pres">
      <dgm:prSet presAssocID="{F11CD5E9-7F59-4D1D-BEA6-FE2F3786A40F}" presName="negativeSpace" presStyleCnt="0"/>
      <dgm:spPr/>
    </dgm:pt>
    <dgm:pt modelId="{68A368AD-759C-4857-A14B-0AFCDCF7AB4E}" type="pres">
      <dgm:prSet presAssocID="{F11CD5E9-7F59-4D1D-BEA6-FE2F3786A40F}" presName="childText" presStyleLbl="conFgAcc1" presStyleIdx="0" presStyleCnt="3">
        <dgm:presLayoutVars>
          <dgm:bulletEnabled val="1"/>
        </dgm:presLayoutVars>
      </dgm:prSet>
      <dgm:spPr/>
    </dgm:pt>
    <dgm:pt modelId="{0D6BB6F7-31A7-4F7F-B9CB-46391677F662}" type="pres">
      <dgm:prSet presAssocID="{7A2C81B1-3B09-4C1E-8CF2-D01362FEAC69}" presName="spaceBetweenRectangles" presStyleCnt="0"/>
      <dgm:spPr/>
    </dgm:pt>
    <dgm:pt modelId="{0D8978C6-ADC7-42A8-8D25-03FBBB6FFB06}" type="pres">
      <dgm:prSet presAssocID="{D25B1855-83BB-4DD1-AF2F-BA616B8111D3}" presName="parentLin" presStyleCnt="0"/>
      <dgm:spPr/>
    </dgm:pt>
    <dgm:pt modelId="{9A8C5A9B-1777-42B5-B45B-05F4E2CFDF21}" type="pres">
      <dgm:prSet presAssocID="{D25B1855-83BB-4DD1-AF2F-BA616B8111D3}" presName="parentLeftMargin" presStyleLbl="node1" presStyleIdx="0" presStyleCnt="3"/>
      <dgm:spPr/>
      <dgm:t>
        <a:bodyPr/>
        <a:lstStyle/>
        <a:p>
          <a:endParaRPr lang="es-ES"/>
        </a:p>
      </dgm:t>
    </dgm:pt>
    <dgm:pt modelId="{C5200FA1-3E61-4309-981E-4208246129C3}" type="pres">
      <dgm:prSet presAssocID="{D25B1855-83BB-4DD1-AF2F-BA616B8111D3}" presName="parentText" presStyleLbl="node1" presStyleIdx="1" presStyleCnt="3">
        <dgm:presLayoutVars>
          <dgm:chMax val="0"/>
          <dgm:bulletEnabled val="1"/>
        </dgm:presLayoutVars>
      </dgm:prSet>
      <dgm:spPr/>
      <dgm:t>
        <a:bodyPr/>
        <a:lstStyle/>
        <a:p>
          <a:endParaRPr lang="es-ES"/>
        </a:p>
      </dgm:t>
    </dgm:pt>
    <dgm:pt modelId="{6B108D0F-E54D-4398-98B8-CA3567A4B3B9}" type="pres">
      <dgm:prSet presAssocID="{D25B1855-83BB-4DD1-AF2F-BA616B8111D3}" presName="negativeSpace" presStyleCnt="0"/>
      <dgm:spPr/>
    </dgm:pt>
    <dgm:pt modelId="{9E635789-1731-4442-AC24-CC6D3BDC028C}" type="pres">
      <dgm:prSet presAssocID="{D25B1855-83BB-4DD1-AF2F-BA616B8111D3}" presName="childText" presStyleLbl="conFgAcc1" presStyleIdx="1" presStyleCnt="3">
        <dgm:presLayoutVars>
          <dgm:bulletEnabled val="1"/>
        </dgm:presLayoutVars>
      </dgm:prSet>
      <dgm:spPr/>
    </dgm:pt>
    <dgm:pt modelId="{35FE2C36-1261-4341-B2AB-BA749A9E666A}" type="pres">
      <dgm:prSet presAssocID="{2F606AE2-987E-41FD-826F-8CB002AEF85F}" presName="spaceBetweenRectangles" presStyleCnt="0"/>
      <dgm:spPr/>
    </dgm:pt>
    <dgm:pt modelId="{C8AB4BEC-4539-4CF3-9B0C-3B21232761F6}" type="pres">
      <dgm:prSet presAssocID="{DDBC5B69-7EFE-4663-BDE2-C3FE8A3F1BD8}" presName="parentLin" presStyleCnt="0"/>
      <dgm:spPr/>
    </dgm:pt>
    <dgm:pt modelId="{8023C5A2-D98D-4C4F-8723-1FA8F1074FC7}" type="pres">
      <dgm:prSet presAssocID="{DDBC5B69-7EFE-4663-BDE2-C3FE8A3F1BD8}" presName="parentLeftMargin" presStyleLbl="node1" presStyleIdx="1" presStyleCnt="3"/>
      <dgm:spPr/>
      <dgm:t>
        <a:bodyPr/>
        <a:lstStyle/>
        <a:p>
          <a:endParaRPr lang="es-ES"/>
        </a:p>
      </dgm:t>
    </dgm:pt>
    <dgm:pt modelId="{80849D65-9FA9-4E07-B741-9C7FDB42D73C}" type="pres">
      <dgm:prSet presAssocID="{DDBC5B69-7EFE-4663-BDE2-C3FE8A3F1BD8}" presName="parentText" presStyleLbl="node1" presStyleIdx="2" presStyleCnt="3">
        <dgm:presLayoutVars>
          <dgm:chMax val="0"/>
          <dgm:bulletEnabled val="1"/>
        </dgm:presLayoutVars>
      </dgm:prSet>
      <dgm:spPr/>
      <dgm:t>
        <a:bodyPr/>
        <a:lstStyle/>
        <a:p>
          <a:endParaRPr lang="es-ES"/>
        </a:p>
      </dgm:t>
    </dgm:pt>
    <dgm:pt modelId="{D0FC6250-A787-4A57-989E-40D81EF6C0A1}" type="pres">
      <dgm:prSet presAssocID="{DDBC5B69-7EFE-4663-BDE2-C3FE8A3F1BD8}" presName="negativeSpace" presStyleCnt="0"/>
      <dgm:spPr/>
    </dgm:pt>
    <dgm:pt modelId="{76EFF897-A198-485C-8FB5-25E7AB837C8D}" type="pres">
      <dgm:prSet presAssocID="{DDBC5B69-7EFE-4663-BDE2-C3FE8A3F1BD8}" presName="childText" presStyleLbl="conFgAcc1" presStyleIdx="2" presStyleCnt="3">
        <dgm:presLayoutVars>
          <dgm:bulletEnabled val="1"/>
        </dgm:presLayoutVars>
      </dgm:prSet>
      <dgm:spPr/>
    </dgm:pt>
  </dgm:ptLst>
  <dgm:cxnLst>
    <dgm:cxn modelId="{D189532C-87A0-485A-885C-53C1F2CD278F}" type="presOf" srcId="{D25B1855-83BB-4DD1-AF2F-BA616B8111D3}" destId="{C5200FA1-3E61-4309-981E-4208246129C3}" srcOrd="1" destOrd="0" presId="urn:microsoft.com/office/officeart/2005/8/layout/list1"/>
    <dgm:cxn modelId="{B3F508B3-B714-4296-8DBE-84412BFE4F1E}" srcId="{E6DDFF45-7D30-47AF-AE74-06B969D518DE}" destId="{F11CD5E9-7F59-4D1D-BEA6-FE2F3786A40F}" srcOrd="0" destOrd="0" parTransId="{4E6CFC62-A3AD-4103-BFE0-2221A8793856}" sibTransId="{7A2C81B1-3B09-4C1E-8CF2-D01362FEAC69}"/>
    <dgm:cxn modelId="{6A40A677-D9DE-4196-83E6-70A738A863E7}" type="presOf" srcId="{DDBC5B69-7EFE-4663-BDE2-C3FE8A3F1BD8}" destId="{8023C5A2-D98D-4C4F-8723-1FA8F1074FC7}" srcOrd="0" destOrd="0" presId="urn:microsoft.com/office/officeart/2005/8/layout/list1"/>
    <dgm:cxn modelId="{E84DAD68-C4CE-4F6F-AE84-3D16BEE3B309}" srcId="{E6DDFF45-7D30-47AF-AE74-06B969D518DE}" destId="{D25B1855-83BB-4DD1-AF2F-BA616B8111D3}" srcOrd="1" destOrd="0" parTransId="{5A544854-9333-4420-8A1D-F9723ACE107A}" sibTransId="{2F606AE2-987E-41FD-826F-8CB002AEF85F}"/>
    <dgm:cxn modelId="{A148775D-BD91-4A5D-9EFB-D340C35168BE}" srcId="{E6DDFF45-7D30-47AF-AE74-06B969D518DE}" destId="{DDBC5B69-7EFE-4663-BDE2-C3FE8A3F1BD8}" srcOrd="2" destOrd="0" parTransId="{D1E28EB4-D28B-4996-AD96-330D681CBD82}" sibTransId="{FAAEDF39-004B-422B-9E17-D06D5C2C4CB1}"/>
    <dgm:cxn modelId="{176A6C51-441F-4881-B885-42FAAD11C360}" type="presOf" srcId="{F11CD5E9-7F59-4D1D-BEA6-FE2F3786A40F}" destId="{CC4FD0E6-4295-45B6-A135-DB80E0EEF1D0}" srcOrd="0" destOrd="0" presId="urn:microsoft.com/office/officeart/2005/8/layout/list1"/>
    <dgm:cxn modelId="{100C7929-B7E9-4B68-BFC9-C3005271E83C}" type="presOf" srcId="{F11CD5E9-7F59-4D1D-BEA6-FE2F3786A40F}" destId="{35D304D5-FA10-4FC4-895C-A0BEAFB6A7C8}" srcOrd="1" destOrd="0" presId="urn:microsoft.com/office/officeart/2005/8/layout/list1"/>
    <dgm:cxn modelId="{798EE642-D5E8-4549-8C34-1DB14035A5D4}" type="presOf" srcId="{D25B1855-83BB-4DD1-AF2F-BA616B8111D3}" destId="{9A8C5A9B-1777-42B5-B45B-05F4E2CFDF21}" srcOrd="0" destOrd="0" presId="urn:microsoft.com/office/officeart/2005/8/layout/list1"/>
    <dgm:cxn modelId="{F503C6B0-27D3-4ED1-AC73-A27EBF6381E1}" type="presOf" srcId="{DDBC5B69-7EFE-4663-BDE2-C3FE8A3F1BD8}" destId="{80849D65-9FA9-4E07-B741-9C7FDB42D73C}" srcOrd="1" destOrd="0" presId="urn:microsoft.com/office/officeart/2005/8/layout/list1"/>
    <dgm:cxn modelId="{B046A47A-4974-40BE-B760-C4380D3EF5C6}" type="presOf" srcId="{E6DDFF45-7D30-47AF-AE74-06B969D518DE}" destId="{E7B693A9-A70D-41B8-AFFE-9925EBBACD7C}" srcOrd="0" destOrd="0" presId="urn:microsoft.com/office/officeart/2005/8/layout/list1"/>
    <dgm:cxn modelId="{738C0C7A-4F36-48E1-9944-623A2BA2ECF5}" type="presParOf" srcId="{E7B693A9-A70D-41B8-AFFE-9925EBBACD7C}" destId="{07546030-ADD1-488F-92A9-9D8E82159A5B}" srcOrd="0" destOrd="0" presId="urn:microsoft.com/office/officeart/2005/8/layout/list1"/>
    <dgm:cxn modelId="{F11DE382-822A-4F3C-A1F4-EF20C15CD552}" type="presParOf" srcId="{07546030-ADD1-488F-92A9-9D8E82159A5B}" destId="{CC4FD0E6-4295-45B6-A135-DB80E0EEF1D0}" srcOrd="0" destOrd="0" presId="urn:microsoft.com/office/officeart/2005/8/layout/list1"/>
    <dgm:cxn modelId="{0B596C6C-A999-466C-BE9E-273DBEEBC38F}" type="presParOf" srcId="{07546030-ADD1-488F-92A9-9D8E82159A5B}" destId="{35D304D5-FA10-4FC4-895C-A0BEAFB6A7C8}" srcOrd="1" destOrd="0" presId="urn:microsoft.com/office/officeart/2005/8/layout/list1"/>
    <dgm:cxn modelId="{65AB4EE5-3DA5-43D9-9153-C3AF2B3669A1}" type="presParOf" srcId="{E7B693A9-A70D-41B8-AFFE-9925EBBACD7C}" destId="{0C26E283-A552-4DE0-85A7-17B208C388EA}" srcOrd="1" destOrd="0" presId="urn:microsoft.com/office/officeart/2005/8/layout/list1"/>
    <dgm:cxn modelId="{A3162C2D-D3D3-4A01-B90F-E73989E13C03}" type="presParOf" srcId="{E7B693A9-A70D-41B8-AFFE-9925EBBACD7C}" destId="{68A368AD-759C-4857-A14B-0AFCDCF7AB4E}" srcOrd="2" destOrd="0" presId="urn:microsoft.com/office/officeart/2005/8/layout/list1"/>
    <dgm:cxn modelId="{4FA24A60-FA90-4C3E-80DE-C52EFE3F3F86}" type="presParOf" srcId="{E7B693A9-A70D-41B8-AFFE-9925EBBACD7C}" destId="{0D6BB6F7-31A7-4F7F-B9CB-46391677F662}" srcOrd="3" destOrd="0" presId="urn:microsoft.com/office/officeart/2005/8/layout/list1"/>
    <dgm:cxn modelId="{E10E8D9C-A013-4471-95DD-17CD2A5AF648}" type="presParOf" srcId="{E7B693A9-A70D-41B8-AFFE-9925EBBACD7C}" destId="{0D8978C6-ADC7-42A8-8D25-03FBBB6FFB06}" srcOrd="4" destOrd="0" presId="urn:microsoft.com/office/officeart/2005/8/layout/list1"/>
    <dgm:cxn modelId="{718C1260-2775-4265-A456-2821645947F7}" type="presParOf" srcId="{0D8978C6-ADC7-42A8-8D25-03FBBB6FFB06}" destId="{9A8C5A9B-1777-42B5-B45B-05F4E2CFDF21}" srcOrd="0" destOrd="0" presId="urn:microsoft.com/office/officeart/2005/8/layout/list1"/>
    <dgm:cxn modelId="{8C00CCC2-A025-4E6C-BBE5-0AACAA713774}" type="presParOf" srcId="{0D8978C6-ADC7-42A8-8D25-03FBBB6FFB06}" destId="{C5200FA1-3E61-4309-981E-4208246129C3}" srcOrd="1" destOrd="0" presId="urn:microsoft.com/office/officeart/2005/8/layout/list1"/>
    <dgm:cxn modelId="{2DA5FD3D-AE4D-4A6D-9CBE-DB6ADC68EFF7}" type="presParOf" srcId="{E7B693A9-A70D-41B8-AFFE-9925EBBACD7C}" destId="{6B108D0F-E54D-4398-98B8-CA3567A4B3B9}" srcOrd="5" destOrd="0" presId="urn:microsoft.com/office/officeart/2005/8/layout/list1"/>
    <dgm:cxn modelId="{7D50708F-D43B-4271-8DEB-24FFCB08D7EE}" type="presParOf" srcId="{E7B693A9-A70D-41B8-AFFE-9925EBBACD7C}" destId="{9E635789-1731-4442-AC24-CC6D3BDC028C}" srcOrd="6" destOrd="0" presId="urn:microsoft.com/office/officeart/2005/8/layout/list1"/>
    <dgm:cxn modelId="{2E30903E-2B2F-46D4-AD02-781D218A8D31}" type="presParOf" srcId="{E7B693A9-A70D-41B8-AFFE-9925EBBACD7C}" destId="{35FE2C36-1261-4341-B2AB-BA749A9E666A}" srcOrd="7" destOrd="0" presId="urn:microsoft.com/office/officeart/2005/8/layout/list1"/>
    <dgm:cxn modelId="{120E47FB-1C79-4A3B-9D7F-BED4046AC006}" type="presParOf" srcId="{E7B693A9-A70D-41B8-AFFE-9925EBBACD7C}" destId="{C8AB4BEC-4539-4CF3-9B0C-3B21232761F6}" srcOrd="8" destOrd="0" presId="urn:microsoft.com/office/officeart/2005/8/layout/list1"/>
    <dgm:cxn modelId="{F35F0937-294F-4D0F-8303-59503510477F}" type="presParOf" srcId="{C8AB4BEC-4539-4CF3-9B0C-3B21232761F6}" destId="{8023C5A2-D98D-4C4F-8723-1FA8F1074FC7}" srcOrd="0" destOrd="0" presId="urn:microsoft.com/office/officeart/2005/8/layout/list1"/>
    <dgm:cxn modelId="{EE22B38E-7813-4C02-86DA-77DA8B959E80}" type="presParOf" srcId="{C8AB4BEC-4539-4CF3-9B0C-3B21232761F6}" destId="{80849D65-9FA9-4E07-B741-9C7FDB42D73C}" srcOrd="1" destOrd="0" presId="urn:microsoft.com/office/officeart/2005/8/layout/list1"/>
    <dgm:cxn modelId="{1B857CB4-FBE0-465E-88C6-D7D8981A23AC}" type="presParOf" srcId="{E7B693A9-A70D-41B8-AFFE-9925EBBACD7C}" destId="{D0FC6250-A787-4A57-989E-40D81EF6C0A1}" srcOrd="9" destOrd="0" presId="urn:microsoft.com/office/officeart/2005/8/layout/list1"/>
    <dgm:cxn modelId="{4E5F26B6-573C-44B6-8649-FC84607CCB37}" type="presParOf" srcId="{E7B693A9-A70D-41B8-AFFE-9925EBBACD7C}" destId="{76EFF897-A198-485C-8FB5-25E7AB837C8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682C3F3-9F97-44A6-AB50-FE7D35321252}"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s-ES"/>
        </a:p>
      </dgm:t>
    </dgm:pt>
    <dgm:pt modelId="{A86A3453-17D0-481B-B908-55742D9BB96C}">
      <dgm:prSet phldrT="[Texto]" custT="1"/>
      <dgm:spPr/>
      <dgm:t>
        <a:bodyPr/>
        <a:lstStyle/>
        <a:p>
          <a:r>
            <a:rPr lang="es-ES" sz="1800" dirty="0" smtClean="0">
              <a:solidFill>
                <a:schemeClr val="tx1"/>
              </a:solidFill>
            </a:rPr>
            <a:t>Existe un interés fuerte por todas las autoridades y entes reguladores del transporte por aumentar la calidad del servicio por tanto se ha emitido nuevas leyes y reglamentos</a:t>
          </a:r>
          <a:endParaRPr lang="es-ES" sz="1800" dirty="0">
            <a:solidFill>
              <a:schemeClr val="tx1"/>
            </a:solidFill>
          </a:endParaRPr>
        </a:p>
      </dgm:t>
    </dgm:pt>
    <dgm:pt modelId="{716E1CBC-9F47-4F0F-84C9-2E6CEBCEAD22}" type="parTrans" cxnId="{ECE7F1B6-60E9-4E2C-9DC6-6A0B5FD642E1}">
      <dgm:prSet/>
      <dgm:spPr/>
      <dgm:t>
        <a:bodyPr/>
        <a:lstStyle/>
        <a:p>
          <a:endParaRPr lang="es-ES" sz="1800">
            <a:solidFill>
              <a:schemeClr val="tx1"/>
            </a:solidFill>
          </a:endParaRPr>
        </a:p>
      </dgm:t>
    </dgm:pt>
    <dgm:pt modelId="{6F22B5DF-7282-4325-BD3D-8FE451685E9D}" type="sibTrans" cxnId="{ECE7F1B6-60E9-4E2C-9DC6-6A0B5FD642E1}">
      <dgm:prSet/>
      <dgm:spPr/>
      <dgm:t>
        <a:bodyPr/>
        <a:lstStyle/>
        <a:p>
          <a:endParaRPr lang="es-ES" sz="1800">
            <a:solidFill>
              <a:schemeClr val="tx1"/>
            </a:solidFill>
          </a:endParaRPr>
        </a:p>
      </dgm:t>
    </dgm:pt>
    <dgm:pt modelId="{2B368580-A2C4-45E4-8183-DAE5C4D6D621}">
      <dgm:prSet phldrT="[Texto]" custT="1"/>
      <dgm:spPr/>
      <dgm:t>
        <a:bodyPr/>
        <a:lstStyle/>
        <a:p>
          <a:r>
            <a:rPr lang="es-ES" sz="1600" dirty="0" smtClean="0"/>
            <a:t>Una metodología para la gestión administrativa de la caja común  en las cooperativas de transporte permite proyectar los resultados, distribuye los recursos, otra que se encarga de liderar, motivar y comunicar los resultados esperados a los colaboradores</a:t>
          </a:r>
          <a:endParaRPr lang="es-ES" sz="1600" dirty="0">
            <a:solidFill>
              <a:schemeClr val="tx1"/>
            </a:solidFill>
          </a:endParaRPr>
        </a:p>
      </dgm:t>
    </dgm:pt>
    <dgm:pt modelId="{E8ED1E73-C9B9-4902-AECF-5D28EA77A38C}" type="parTrans" cxnId="{0D87B7AC-6E4B-409C-B5C5-C2A185F057C9}">
      <dgm:prSet/>
      <dgm:spPr/>
      <dgm:t>
        <a:bodyPr/>
        <a:lstStyle/>
        <a:p>
          <a:endParaRPr lang="es-ES" sz="1800">
            <a:solidFill>
              <a:schemeClr val="tx1"/>
            </a:solidFill>
          </a:endParaRPr>
        </a:p>
      </dgm:t>
    </dgm:pt>
    <dgm:pt modelId="{2042B183-02BD-47A6-A9A1-926290AA9E4A}" type="sibTrans" cxnId="{0D87B7AC-6E4B-409C-B5C5-C2A185F057C9}">
      <dgm:prSet/>
      <dgm:spPr/>
      <dgm:t>
        <a:bodyPr/>
        <a:lstStyle/>
        <a:p>
          <a:endParaRPr lang="es-ES" sz="1800">
            <a:solidFill>
              <a:schemeClr val="tx1"/>
            </a:solidFill>
          </a:endParaRPr>
        </a:p>
      </dgm:t>
    </dgm:pt>
    <dgm:pt modelId="{EBE8F15C-215B-4127-A656-B0288B2D0823}">
      <dgm:prSet phldrT="[Texto]" custT="1"/>
      <dgm:spPr/>
      <dgm:t>
        <a:bodyPr/>
        <a:lstStyle/>
        <a:p>
          <a:r>
            <a:rPr lang="es-ES" sz="1600" dirty="0" smtClean="0"/>
            <a:t>La aplicación del modelo de gestión administrativa de la caja común en empresas de servicio de transporte de pasajeros urbanos permitirá mejorar la calidad en el servicio de transporte ya que al mejorar las condiciones de gestión y operación de la compañía</a:t>
          </a:r>
          <a:endParaRPr lang="es-ES" sz="1600" dirty="0">
            <a:solidFill>
              <a:schemeClr val="bg1"/>
            </a:solidFill>
          </a:endParaRPr>
        </a:p>
      </dgm:t>
    </dgm:pt>
    <dgm:pt modelId="{335BFD16-0D23-443E-9B02-A0E5905990B4}" type="parTrans" cxnId="{BDB2B0C9-0A40-4ED7-9EA2-EFAFB855BA4D}">
      <dgm:prSet/>
      <dgm:spPr/>
      <dgm:t>
        <a:bodyPr/>
        <a:lstStyle/>
        <a:p>
          <a:endParaRPr lang="es-ES" sz="1800">
            <a:solidFill>
              <a:schemeClr val="tx1"/>
            </a:solidFill>
          </a:endParaRPr>
        </a:p>
      </dgm:t>
    </dgm:pt>
    <dgm:pt modelId="{D3F28146-B673-40B0-8499-934A5FC9BA56}" type="sibTrans" cxnId="{BDB2B0C9-0A40-4ED7-9EA2-EFAFB855BA4D}">
      <dgm:prSet/>
      <dgm:spPr/>
      <dgm:t>
        <a:bodyPr/>
        <a:lstStyle/>
        <a:p>
          <a:endParaRPr lang="es-ES" sz="1800">
            <a:solidFill>
              <a:schemeClr val="tx1"/>
            </a:solidFill>
          </a:endParaRPr>
        </a:p>
      </dgm:t>
    </dgm:pt>
    <dgm:pt modelId="{CC582121-2426-426B-A0EC-B162B3195727}" type="pres">
      <dgm:prSet presAssocID="{1682C3F3-9F97-44A6-AB50-FE7D35321252}" presName="linear" presStyleCnt="0">
        <dgm:presLayoutVars>
          <dgm:dir/>
          <dgm:animLvl val="lvl"/>
          <dgm:resizeHandles val="exact"/>
        </dgm:presLayoutVars>
      </dgm:prSet>
      <dgm:spPr/>
      <dgm:t>
        <a:bodyPr/>
        <a:lstStyle/>
        <a:p>
          <a:endParaRPr lang="es-ES"/>
        </a:p>
      </dgm:t>
    </dgm:pt>
    <dgm:pt modelId="{549CACC5-1C9C-42EB-BA6C-E4216EEC04BF}" type="pres">
      <dgm:prSet presAssocID="{A86A3453-17D0-481B-B908-55742D9BB96C}" presName="parentLin" presStyleCnt="0"/>
      <dgm:spPr/>
    </dgm:pt>
    <dgm:pt modelId="{DB936F0B-FF33-4A18-B4F7-96F078E27229}" type="pres">
      <dgm:prSet presAssocID="{A86A3453-17D0-481B-B908-55742D9BB96C}" presName="parentLeftMargin" presStyleLbl="node1" presStyleIdx="0" presStyleCnt="3"/>
      <dgm:spPr/>
      <dgm:t>
        <a:bodyPr/>
        <a:lstStyle/>
        <a:p>
          <a:endParaRPr lang="es-ES"/>
        </a:p>
      </dgm:t>
    </dgm:pt>
    <dgm:pt modelId="{1A9F6184-78C6-465A-AB67-2266FE5323F2}" type="pres">
      <dgm:prSet presAssocID="{A86A3453-17D0-481B-B908-55742D9BB96C}" presName="parentText" presStyleLbl="node1" presStyleIdx="0" presStyleCnt="3">
        <dgm:presLayoutVars>
          <dgm:chMax val="0"/>
          <dgm:bulletEnabled val="1"/>
        </dgm:presLayoutVars>
      </dgm:prSet>
      <dgm:spPr/>
      <dgm:t>
        <a:bodyPr/>
        <a:lstStyle/>
        <a:p>
          <a:endParaRPr lang="es-ES"/>
        </a:p>
      </dgm:t>
    </dgm:pt>
    <dgm:pt modelId="{1C2693FD-BB95-41EB-AE9D-E04ACA8383A2}" type="pres">
      <dgm:prSet presAssocID="{A86A3453-17D0-481B-B908-55742D9BB96C}" presName="negativeSpace" presStyleCnt="0"/>
      <dgm:spPr/>
    </dgm:pt>
    <dgm:pt modelId="{B1BFB173-C0CD-4DFC-A166-0B083C469BC0}" type="pres">
      <dgm:prSet presAssocID="{A86A3453-17D0-481B-B908-55742D9BB96C}" presName="childText" presStyleLbl="conFgAcc1" presStyleIdx="0" presStyleCnt="3" custLinFactNeighborX="126" custLinFactNeighborY="-5776">
        <dgm:presLayoutVars>
          <dgm:bulletEnabled val="1"/>
        </dgm:presLayoutVars>
      </dgm:prSet>
      <dgm:spPr>
        <a:ln>
          <a:solidFill>
            <a:schemeClr val="tx1"/>
          </a:solidFill>
        </a:ln>
      </dgm:spPr>
    </dgm:pt>
    <dgm:pt modelId="{439FA9CF-A096-45DC-A055-D220DBB67614}" type="pres">
      <dgm:prSet presAssocID="{6F22B5DF-7282-4325-BD3D-8FE451685E9D}" presName="spaceBetweenRectangles" presStyleCnt="0"/>
      <dgm:spPr/>
    </dgm:pt>
    <dgm:pt modelId="{820596AC-5DF7-4EFA-89D7-35126C31401C}" type="pres">
      <dgm:prSet presAssocID="{2B368580-A2C4-45E4-8183-DAE5C4D6D621}" presName="parentLin" presStyleCnt="0"/>
      <dgm:spPr/>
    </dgm:pt>
    <dgm:pt modelId="{D78CEA2B-D923-4532-B4B1-91B730D96A8D}" type="pres">
      <dgm:prSet presAssocID="{2B368580-A2C4-45E4-8183-DAE5C4D6D621}" presName="parentLeftMargin" presStyleLbl="node1" presStyleIdx="0" presStyleCnt="3"/>
      <dgm:spPr/>
      <dgm:t>
        <a:bodyPr/>
        <a:lstStyle/>
        <a:p>
          <a:endParaRPr lang="es-ES"/>
        </a:p>
      </dgm:t>
    </dgm:pt>
    <dgm:pt modelId="{1B54E6E3-17AC-49AE-A923-9B450D5C9D60}" type="pres">
      <dgm:prSet presAssocID="{2B368580-A2C4-45E4-8183-DAE5C4D6D621}" presName="parentText" presStyleLbl="node1" presStyleIdx="1" presStyleCnt="3">
        <dgm:presLayoutVars>
          <dgm:chMax val="0"/>
          <dgm:bulletEnabled val="1"/>
        </dgm:presLayoutVars>
      </dgm:prSet>
      <dgm:spPr/>
      <dgm:t>
        <a:bodyPr/>
        <a:lstStyle/>
        <a:p>
          <a:endParaRPr lang="es-ES"/>
        </a:p>
      </dgm:t>
    </dgm:pt>
    <dgm:pt modelId="{A9FFB14D-6D28-40F3-876C-2795783FE695}" type="pres">
      <dgm:prSet presAssocID="{2B368580-A2C4-45E4-8183-DAE5C4D6D621}" presName="negativeSpace" presStyleCnt="0"/>
      <dgm:spPr/>
    </dgm:pt>
    <dgm:pt modelId="{07A3241C-AAE8-484E-AA99-25E6EF3DAAEA}" type="pres">
      <dgm:prSet presAssocID="{2B368580-A2C4-45E4-8183-DAE5C4D6D621}" presName="childText" presStyleLbl="conFgAcc1" presStyleIdx="1" presStyleCnt="3">
        <dgm:presLayoutVars>
          <dgm:bulletEnabled val="1"/>
        </dgm:presLayoutVars>
      </dgm:prSet>
      <dgm:spPr/>
    </dgm:pt>
    <dgm:pt modelId="{205B8230-5C55-4DCC-A4B1-89CB0824CC16}" type="pres">
      <dgm:prSet presAssocID="{2042B183-02BD-47A6-A9A1-926290AA9E4A}" presName="spaceBetweenRectangles" presStyleCnt="0"/>
      <dgm:spPr/>
    </dgm:pt>
    <dgm:pt modelId="{440BC062-A1A4-4C8F-A909-BA169470FB57}" type="pres">
      <dgm:prSet presAssocID="{EBE8F15C-215B-4127-A656-B0288B2D0823}" presName="parentLin" presStyleCnt="0"/>
      <dgm:spPr/>
    </dgm:pt>
    <dgm:pt modelId="{17B4121E-4A38-4CB4-87E2-66D284338279}" type="pres">
      <dgm:prSet presAssocID="{EBE8F15C-215B-4127-A656-B0288B2D0823}" presName="parentLeftMargin" presStyleLbl="node1" presStyleIdx="1" presStyleCnt="3"/>
      <dgm:spPr/>
      <dgm:t>
        <a:bodyPr/>
        <a:lstStyle/>
        <a:p>
          <a:endParaRPr lang="es-ES"/>
        </a:p>
      </dgm:t>
    </dgm:pt>
    <dgm:pt modelId="{20B4BB41-46FB-4DBF-84BA-8F045B44F581}" type="pres">
      <dgm:prSet presAssocID="{EBE8F15C-215B-4127-A656-B0288B2D0823}" presName="parentText" presStyleLbl="node1" presStyleIdx="2" presStyleCnt="3">
        <dgm:presLayoutVars>
          <dgm:chMax val="0"/>
          <dgm:bulletEnabled val="1"/>
        </dgm:presLayoutVars>
      </dgm:prSet>
      <dgm:spPr/>
      <dgm:t>
        <a:bodyPr/>
        <a:lstStyle/>
        <a:p>
          <a:endParaRPr lang="es-ES"/>
        </a:p>
      </dgm:t>
    </dgm:pt>
    <dgm:pt modelId="{341B7E46-1001-48B1-AF90-01CA440D2BE0}" type="pres">
      <dgm:prSet presAssocID="{EBE8F15C-215B-4127-A656-B0288B2D0823}" presName="negativeSpace" presStyleCnt="0"/>
      <dgm:spPr/>
    </dgm:pt>
    <dgm:pt modelId="{05F8FB9A-3006-4784-AC8A-1E43141C0CD1}" type="pres">
      <dgm:prSet presAssocID="{EBE8F15C-215B-4127-A656-B0288B2D0823}" presName="childText" presStyleLbl="conFgAcc1" presStyleIdx="2" presStyleCnt="3">
        <dgm:presLayoutVars>
          <dgm:bulletEnabled val="1"/>
        </dgm:presLayoutVars>
      </dgm:prSet>
      <dgm:spPr/>
    </dgm:pt>
  </dgm:ptLst>
  <dgm:cxnLst>
    <dgm:cxn modelId="{4D66CBE9-C915-41A3-A85C-DC410292F934}" type="presOf" srcId="{A86A3453-17D0-481B-B908-55742D9BB96C}" destId="{DB936F0B-FF33-4A18-B4F7-96F078E27229}" srcOrd="0" destOrd="0" presId="urn:microsoft.com/office/officeart/2005/8/layout/list1"/>
    <dgm:cxn modelId="{9CA2125C-D45E-4F7F-AA3F-66A611165015}" type="presOf" srcId="{EBE8F15C-215B-4127-A656-B0288B2D0823}" destId="{20B4BB41-46FB-4DBF-84BA-8F045B44F581}" srcOrd="1" destOrd="0" presId="urn:microsoft.com/office/officeart/2005/8/layout/list1"/>
    <dgm:cxn modelId="{1527A466-6131-4B1D-B137-9F17A00D8432}" type="presOf" srcId="{2B368580-A2C4-45E4-8183-DAE5C4D6D621}" destId="{D78CEA2B-D923-4532-B4B1-91B730D96A8D}" srcOrd="0" destOrd="0" presId="urn:microsoft.com/office/officeart/2005/8/layout/list1"/>
    <dgm:cxn modelId="{91745012-B371-4705-B22E-0826FA648288}" type="presOf" srcId="{A86A3453-17D0-481B-B908-55742D9BB96C}" destId="{1A9F6184-78C6-465A-AB67-2266FE5323F2}" srcOrd="1" destOrd="0" presId="urn:microsoft.com/office/officeart/2005/8/layout/list1"/>
    <dgm:cxn modelId="{D63A226F-0682-4910-8802-D9FD11916E96}" type="presOf" srcId="{2B368580-A2C4-45E4-8183-DAE5C4D6D621}" destId="{1B54E6E3-17AC-49AE-A923-9B450D5C9D60}" srcOrd="1" destOrd="0" presId="urn:microsoft.com/office/officeart/2005/8/layout/list1"/>
    <dgm:cxn modelId="{ECE7F1B6-60E9-4E2C-9DC6-6A0B5FD642E1}" srcId="{1682C3F3-9F97-44A6-AB50-FE7D35321252}" destId="{A86A3453-17D0-481B-B908-55742D9BB96C}" srcOrd="0" destOrd="0" parTransId="{716E1CBC-9F47-4F0F-84C9-2E6CEBCEAD22}" sibTransId="{6F22B5DF-7282-4325-BD3D-8FE451685E9D}"/>
    <dgm:cxn modelId="{85D1B590-DA1D-4583-AD13-D3AAE6681E36}" type="presOf" srcId="{EBE8F15C-215B-4127-A656-B0288B2D0823}" destId="{17B4121E-4A38-4CB4-87E2-66D284338279}" srcOrd="0" destOrd="0" presId="urn:microsoft.com/office/officeart/2005/8/layout/list1"/>
    <dgm:cxn modelId="{0D87B7AC-6E4B-409C-B5C5-C2A185F057C9}" srcId="{1682C3F3-9F97-44A6-AB50-FE7D35321252}" destId="{2B368580-A2C4-45E4-8183-DAE5C4D6D621}" srcOrd="1" destOrd="0" parTransId="{E8ED1E73-C9B9-4902-AECF-5D28EA77A38C}" sibTransId="{2042B183-02BD-47A6-A9A1-926290AA9E4A}"/>
    <dgm:cxn modelId="{7C75D92A-54F3-4B28-875B-9F867ECCD142}" type="presOf" srcId="{1682C3F3-9F97-44A6-AB50-FE7D35321252}" destId="{CC582121-2426-426B-A0EC-B162B3195727}" srcOrd="0" destOrd="0" presId="urn:microsoft.com/office/officeart/2005/8/layout/list1"/>
    <dgm:cxn modelId="{BDB2B0C9-0A40-4ED7-9EA2-EFAFB855BA4D}" srcId="{1682C3F3-9F97-44A6-AB50-FE7D35321252}" destId="{EBE8F15C-215B-4127-A656-B0288B2D0823}" srcOrd="2" destOrd="0" parTransId="{335BFD16-0D23-443E-9B02-A0E5905990B4}" sibTransId="{D3F28146-B673-40B0-8499-934A5FC9BA56}"/>
    <dgm:cxn modelId="{0172A2E7-4CAF-4F59-ADC7-FD768DF6CD44}" type="presParOf" srcId="{CC582121-2426-426B-A0EC-B162B3195727}" destId="{549CACC5-1C9C-42EB-BA6C-E4216EEC04BF}" srcOrd="0" destOrd="0" presId="urn:microsoft.com/office/officeart/2005/8/layout/list1"/>
    <dgm:cxn modelId="{001F7C6E-1657-47E4-B45E-4D2F53F46E04}" type="presParOf" srcId="{549CACC5-1C9C-42EB-BA6C-E4216EEC04BF}" destId="{DB936F0B-FF33-4A18-B4F7-96F078E27229}" srcOrd="0" destOrd="0" presId="urn:microsoft.com/office/officeart/2005/8/layout/list1"/>
    <dgm:cxn modelId="{386D7E0B-CBFF-470F-B3A4-637EADD6664D}" type="presParOf" srcId="{549CACC5-1C9C-42EB-BA6C-E4216EEC04BF}" destId="{1A9F6184-78C6-465A-AB67-2266FE5323F2}" srcOrd="1" destOrd="0" presId="urn:microsoft.com/office/officeart/2005/8/layout/list1"/>
    <dgm:cxn modelId="{92F53E15-E009-4174-9F1F-4F98A2BFB093}" type="presParOf" srcId="{CC582121-2426-426B-A0EC-B162B3195727}" destId="{1C2693FD-BB95-41EB-AE9D-E04ACA8383A2}" srcOrd="1" destOrd="0" presId="urn:microsoft.com/office/officeart/2005/8/layout/list1"/>
    <dgm:cxn modelId="{E6B6A775-455C-4794-9F7E-0A370791817F}" type="presParOf" srcId="{CC582121-2426-426B-A0EC-B162B3195727}" destId="{B1BFB173-C0CD-4DFC-A166-0B083C469BC0}" srcOrd="2" destOrd="0" presId="urn:microsoft.com/office/officeart/2005/8/layout/list1"/>
    <dgm:cxn modelId="{E6A09455-CA2A-4729-8842-53C1AFD5F43D}" type="presParOf" srcId="{CC582121-2426-426B-A0EC-B162B3195727}" destId="{439FA9CF-A096-45DC-A055-D220DBB67614}" srcOrd="3" destOrd="0" presId="urn:microsoft.com/office/officeart/2005/8/layout/list1"/>
    <dgm:cxn modelId="{5E375D41-0B0D-468B-9A71-7D32B6162CC5}" type="presParOf" srcId="{CC582121-2426-426B-A0EC-B162B3195727}" destId="{820596AC-5DF7-4EFA-89D7-35126C31401C}" srcOrd="4" destOrd="0" presId="urn:microsoft.com/office/officeart/2005/8/layout/list1"/>
    <dgm:cxn modelId="{7359ED7D-3F9E-4ACE-A5AD-45CF842B4520}" type="presParOf" srcId="{820596AC-5DF7-4EFA-89D7-35126C31401C}" destId="{D78CEA2B-D923-4532-B4B1-91B730D96A8D}" srcOrd="0" destOrd="0" presId="urn:microsoft.com/office/officeart/2005/8/layout/list1"/>
    <dgm:cxn modelId="{10975D44-F346-469E-9FF1-5AF18DA0F065}" type="presParOf" srcId="{820596AC-5DF7-4EFA-89D7-35126C31401C}" destId="{1B54E6E3-17AC-49AE-A923-9B450D5C9D60}" srcOrd="1" destOrd="0" presId="urn:microsoft.com/office/officeart/2005/8/layout/list1"/>
    <dgm:cxn modelId="{28153DAD-8396-43C5-8F8E-BD338048EBCB}" type="presParOf" srcId="{CC582121-2426-426B-A0EC-B162B3195727}" destId="{A9FFB14D-6D28-40F3-876C-2795783FE695}" srcOrd="5" destOrd="0" presId="urn:microsoft.com/office/officeart/2005/8/layout/list1"/>
    <dgm:cxn modelId="{90468CCC-A101-4528-BC2B-A34D03E948BB}" type="presParOf" srcId="{CC582121-2426-426B-A0EC-B162B3195727}" destId="{07A3241C-AAE8-484E-AA99-25E6EF3DAAEA}" srcOrd="6" destOrd="0" presId="urn:microsoft.com/office/officeart/2005/8/layout/list1"/>
    <dgm:cxn modelId="{914E6CAA-1AB4-4EE0-8B39-3A96A0391103}" type="presParOf" srcId="{CC582121-2426-426B-A0EC-B162B3195727}" destId="{205B8230-5C55-4DCC-A4B1-89CB0824CC16}" srcOrd="7" destOrd="0" presId="urn:microsoft.com/office/officeart/2005/8/layout/list1"/>
    <dgm:cxn modelId="{CC799ADB-4D93-4A6B-9CC3-71C162B269F0}" type="presParOf" srcId="{CC582121-2426-426B-A0EC-B162B3195727}" destId="{440BC062-A1A4-4C8F-A909-BA169470FB57}" srcOrd="8" destOrd="0" presId="urn:microsoft.com/office/officeart/2005/8/layout/list1"/>
    <dgm:cxn modelId="{5B82F290-220F-48B2-A175-8BF574259DFA}" type="presParOf" srcId="{440BC062-A1A4-4C8F-A909-BA169470FB57}" destId="{17B4121E-4A38-4CB4-87E2-66D284338279}" srcOrd="0" destOrd="0" presId="urn:microsoft.com/office/officeart/2005/8/layout/list1"/>
    <dgm:cxn modelId="{DDD8FAFF-5A79-4103-87A7-629F5532606F}" type="presParOf" srcId="{440BC062-A1A4-4C8F-A909-BA169470FB57}" destId="{20B4BB41-46FB-4DBF-84BA-8F045B44F581}" srcOrd="1" destOrd="0" presId="urn:microsoft.com/office/officeart/2005/8/layout/list1"/>
    <dgm:cxn modelId="{57D41B96-0898-4D1B-855F-F5CF7E1F4ADE}" type="presParOf" srcId="{CC582121-2426-426B-A0EC-B162B3195727}" destId="{341B7E46-1001-48B1-AF90-01CA440D2BE0}" srcOrd="9" destOrd="0" presId="urn:microsoft.com/office/officeart/2005/8/layout/list1"/>
    <dgm:cxn modelId="{A99D16C7-C734-4492-B582-FDDBD59F624A}" type="presParOf" srcId="{CC582121-2426-426B-A0EC-B162B3195727}" destId="{05F8FB9A-3006-4784-AC8A-1E43141C0CD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B939B26-3F8A-46D8-BE1D-ACCD3E28058E}" type="doc">
      <dgm:prSet loTypeId="urn:microsoft.com/office/officeart/2008/layout/VerticalCurvedList" loCatId="list" qsTypeId="urn:microsoft.com/office/officeart/2005/8/quickstyle/simple4" qsCatId="simple" csTypeId="urn:microsoft.com/office/officeart/2005/8/colors/colorful2" csCatId="colorful" phldr="1"/>
      <dgm:spPr/>
      <dgm:t>
        <a:bodyPr/>
        <a:lstStyle/>
        <a:p>
          <a:endParaRPr lang="es-ES"/>
        </a:p>
      </dgm:t>
    </dgm:pt>
    <dgm:pt modelId="{3E7AA4E0-F239-4E0D-9842-C22B250349A5}">
      <dgm:prSet phldrT="[Texto]"/>
      <dgm:spPr/>
      <dgm:t>
        <a:bodyPr/>
        <a:lstStyle/>
        <a:p>
          <a:r>
            <a:rPr lang="es-EC" dirty="0" smtClean="0"/>
            <a:t>De acuerdo a los resultados obtenidos que la evaluación de la gestión administrativa, sea una práctica realizada por lo menos una vez al año y que sea totalmente apoyada por el nivel directivo. </a:t>
          </a:r>
          <a:endParaRPr lang="es-ES" dirty="0"/>
        </a:p>
      </dgm:t>
    </dgm:pt>
    <dgm:pt modelId="{6F9F02FC-3F1B-464A-A5EB-E45875C8F881}" type="parTrans" cxnId="{D117DD67-7780-4BF8-85C9-CCAE2FCAC03A}">
      <dgm:prSet/>
      <dgm:spPr/>
      <dgm:t>
        <a:bodyPr/>
        <a:lstStyle/>
        <a:p>
          <a:endParaRPr lang="es-ES"/>
        </a:p>
      </dgm:t>
    </dgm:pt>
    <dgm:pt modelId="{1D53C75D-525D-4D43-84F6-8082E2C2CEFA}" type="sibTrans" cxnId="{D117DD67-7780-4BF8-85C9-CCAE2FCAC03A}">
      <dgm:prSet/>
      <dgm:spPr/>
      <dgm:t>
        <a:bodyPr/>
        <a:lstStyle/>
        <a:p>
          <a:endParaRPr lang="es-ES"/>
        </a:p>
      </dgm:t>
    </dgm:pt>
    <dgm:pt modelId="{02B9F046-1052-447D-B82D-4A28F2825E10}">
      <dgm:prSet phldrT="[Texto]"/>
      <dgm:spPr/>
      <dgm:t>
        <a:bodyPr/>
        <a:lstStyle/>
        <a:p>
          <a:r>
            <a:rPr lang="es-EC" dirty="0" smtClean="0"/>
            <a:t>Sociabilizar ante el todo el personal los resultados hallados en esta evaluación, a fin de motivarlos para incorporar cambios importantes en la realización de sus actividades. </a:t>
          </a:r>
          <a:endParaRPr lang="es-ES" dirty="0"/>
        </a:p>
      </dgm:t>
    </dgm:pt>
    <dgm:pt modelId="{1AF6BA36-A4E3-4E72-81F1-C76778D39999}" type="parTrans" cxnId="{C7D35FF8-C1AB-43D5-B469-836A452747F1}">
      <dgm:prSet/>
      <dgm:spPr/>
      <dgm:t>
        <a:bodyPr/>
        <a:lstStyle/>
        <a:p>
          <a:endParaRPr lang="es-ES"/>
        </a:p>
      </dgm:t>
    </dgm:pt>
    <dgm:pt modelId="{6340FABF-6BEB-4BBA-ABE2-B9FE24C4A889}" type="sibTrans" cxnId="{C7D35FF8-C1AB-43D5-B469-836A452747F1}">
      <dgm:prSet/>
      <dgm:spPr/>
      <dgm:t>
        <a:bodyPr/>
        <a:lstStyle/>
        <a:p>
          <a:endParaRPr lang="es-ES"/>
        </a:p>
      </dgm:t>
    </dgm:pt>
    <dgm:pt modelId="{A4E9CB79-5741-4493-A3CA-7D4812A8AE33}">
      <dgm:prSet phldrT="[Texto]"/>
      <dgm:spPr/>
      <dgm:t>
        <a:bodyPr/>
        <a:lstStyle/>
        <a:p>
          <a:r>
            <a:rPr lang="es-ES" dirty="0" smtClean="0">
              <a:solidFill>
                <a:schemeClr val="tx1"/>
              </a:solidFill>
            </a:rPr>
            <a:t>La metodología para la gestión administrativa de la caja común debe estar enfocada en ayudar a mejorar la calidad del servicio de trasporte y la satisfacción del cliente </a:t>
          </a:r>
          <a:endParaRPr lang="es-ES" dirty="0">
            <a:solidFill>
              <a:schemeClr val="tx1"/>
            </a:solidFill>
          </a:endParaRPr>
        </a:p>
      </dgm:t>
    </dgm:pt>
    <dgm:pt modelId="{C96A85FB-CD61-4623-87A2-2D06354EF460}" type="parTrans" cxnId="{C670C12D-07E1-4A18-A731-24B5957F338C}">
      <dgm:prSet/>
      <dgm:spPr/>
      <dgm:t>
        <a:bodyPr/>
        <a:lstStyle/>
        <a:p>
          <a:endParaRPr lang="es-ES"/>
        </a:p>
      </dgm:t>
    </dgm:pt>
    <dgm:pt modelId="{CC4EF511-086A-4170-8129-387BD1F978C7}" type="sibTrans" cxnId="{C670C12D-07E1-4A18-A731-24B5957F338C}">
      <dgm:prSet/>
      <dgm:spPr/>
      <dgm:t>
        <a:bodyPr/>
        <a:lstStyle/>
        <a:p>
          <a:endParaRPr lang="es-ES"/>
        </a:p>
      </dgm:t>
    </dgm:pt>
    <dgm:pt modelId="{700F475D-3C31-46AC-96A8-91561A3F547F}" type="pres">
      <dgm:prSet presAssocID="{BB939B26-3F8A-46D8-BE1D-ACCD3E28058E}" presName="Name0" presStyleCnt="0">
        <dgm:presLayoutVars>
          <dgm:chMax val="7"/>
          <dgm:chPref val="7"/>
          <dgm:dir/>
        </dgm:presLayoutVars>
      </dgm:prSet>
      <dgm:spPr/>
      <dgm:t>
        <a:bodyPr/>
        <a:lstStyle/>
        <a:p>
          <a:endParaRPr lang="es-ES"/>
        </a:p>
      </dgm:t>
    </dgm:pt>
    <dgm:pt modelId="{8B78AA7D-9AD8-4E53-BBD8-6033CCFCF671}" type="pres">
      <dgm:prSet presAssocID="{BB939B26-3F8A-46D8-BE1D-ACCD3E28058E}" presName="Name1" presStyleCnt="0"/>
      <dgm:spPr/>
    </dgm:pt>
    <dgm:pt modelId="{3CD920F5-9DB0-4A2C-9B7D-11EDC6465A09}" type="pres">
      <dgm:prSet presAssocID="{BB939B26-3F8A-46D8-BE1D-ACCD3E28058E}" presName="cycle" presStyleCnt="0"/>
      <dgm:spPr/>
    </dgm:pt>
    <dgm:pt modelId="{1895B102-F00C-41B3-AC6C-9D50EE889181}" type="pres">
      <dgm:prSet presAssocID="{BB939B26-3F8A-46D8-BE1D-ACCD3E28058E}" presName="srcNode" presStyleLbl="node1" presStyleIdx="0" presStyleCnt="3"/>
      <dgm:spPr/>
    </dgm:pt>
    <dgm:pt modelId="{250BAFB8-D385-424F-81AE-600A3C592A9F}" type="pres">
      <dgm:prSet presAssocID="{BB939B26-3F8A-46D8-BE1D-ACCD3E28058E}" presName="conn" presStyleLbl="parChTrans1D2" presStyleIdx="0" presStyleCnt="1"/>
      <dgm:spPr/>
      <dgm:t>
        <a:bodyPr/>
        <a:lstStyle/>
        <a:p>
          <a:endParaRPr lang="es-ES"/>
        </a:p>
      </dgm:t>
    </dgm:pt>
    <dgm:pt modelId="{50A98C96-66B6-444E-BEBE-840CF0D73017}" type="pres">
      <dgm:prSet presAssocID="{BB939B26-3F8A-46D8-BE1D-ACCD3E28058E}" presName="extraNode" presStyleLbl="node1" presStyleIdx="0" presStyleCnt="3"/>
      <dgm:spPr/>
    </dgm:pt>
    <dgm:pt modelId="{887E58F8-EA89-4D17-BCFB-76F1DE360E4D}" type="pres">
      <dgm:prSet presAssocID="{BB939B26-3F8A-46D8-BE1D-ACCD3E28058E}" presName="dstNode" presStyleLbl="node1" presStyleIdx="0" presStyleCnt="3"/>
      <dgm:spPr/>
    </dgm:pt>
    <dgm:pt modelId="{2C23AFFA-64A4-487A-A2A0-58BE0B2157A9}" type="pres">
      <dgm:prSet presAssocID="{3E7AA4E0-F239-4E0D-9842-C22B250349A5}" presName="text_1" presStyleLbl="node1" presStyleIdx="0" presStyleCnt="3">
        <dgm:presLayoutVars>
          <dgm:bulletEnabled val="1"/>
        </dgm:presLayoutVars>
      </dgm:prSet>
      <dgm:spPr/>
      <dgm:t>
        <a:bodyPr/>
        <a:lstStyle/>
        <a:p>
          <a:endParaRPr lang="es-ES"/>
        </a:p>
      </dgm:t>
    </dgm:pt>
    <dgm:pt modelId="{AA86BCC8-8CAE-4DBF-B172-D36E9ECC02AF}" type="pres">
      <dgm:prSet presAssocID="{3E7AA4E0-F239-4E0D-9842-C22B250349A5}" presName="accent_1" presStyleCnt="0"/>
      <dgm:spPr/>
    </dgm:pt>
    <dgm:pt modelId="{4D5684FD-A138-4ADB-BAC4-CF2ECC6C2D44}" type="pres">
      <dgm:prSet presAssocID="{3E7AA4E0-F239-4E0D-9842-C22B250349A5}" presName="accentRepeatNode" presStyleLbl="solidFgAcc1" presStyleIdx="0" presStyleCnt="3"/>
      <dgm:spPr/>
    </dgm:pt>
    <dgm:pt modelId="{1220BAF8-947C-4935-A09A-16DC22F3E2C8}" type="pres">
      <dgm:prSet presAssocID="{02B9F046-1052-447D-B82D-4A28F2825E10}" presName="text_2" presStyleLbl="node1" presStyleIdx="1" presStyleCnt="3">
        <dgm:presLayoutVars>
          <dgm:bulletEnabled val="1"/>
        </dgm:presLayoutVars>
      </dgm:prSet>
      <dgm:spPr/>
      <dgm:t>
        <a:bodyPr/>
        <a:lstStyle/>
        <a:p>
          <a:endParaRPr lang="es-ES"/>
        </a:p>
      </dgm:t>
    </dgm:pt>
    <dgm:pt modelId="{EDF767B0-44AD-4480-92CB-6CFC75B2277A}" type="pres">
      <dgm:prSet presAssocID="{02B9F046-1052-447D-B82D-4A28F2825E10}" presName="accent_2" presStyleCnt="0"/>
      <dgm:spPr/>
    </dgm:pt>
    <dgm:pt modelId="{E860F912-E760-4EA0-ABC6-61304EFD4D5C}" type="pres">
      <dgm:prSet presAssocID="{02B9F046-1052-447D-B82D-4A28F2825E10}" presName="accentRepeatNode" presStyleLbl="solidFgAcc1" presStyleIdx="1" presStyleCnt="3"/>
      <dgm:spPr/>
    </dgm:pt>
    <dgm:pt modelId="{30C1BAC1-D7D1-4612-8C3A-9A2AF87E8430}" type="pres">
      <dgm:prSet presAssocID="{A4E9CB79-5741-4493-A3CA-7D4812A8AE33}" presName="text_3" presStyleLbl="node1" presStyleIdx="2" presStyleCnt="3">
        <dgm:presLayoutVars>
          <dgm:bulletEnabled val="1"/>
        </dgm:presLayoutVars>
      </dgm:prSet>
      <dgm:spPr/>
      <dgm:t>
        <a:bodyPr/>
        <a:lstStyle/>
        <a:p>
          <a:endParaRPr lang="es-ES"/>
        </a:p>
      </dgm:t>
    </dgm:pt>
    <dgm:pt modelId="{94384862-FF25-4327-8BA6-1568C32D9B9B}" type="pres">
      <dgm:prSet presAssocID="{A4E9CB79-5741-4493-A3CA-7D4812A8AE33}" presName="accent_3" presStyleCnt="0"/>
      <dgm:spPr/>
    </dgm:pt>
    <dgm:pt modelId="{E09018CC-9C43-4078-A938-659B56054F1D}" type="pres">
      <dgm:prSet presAssocID="{A4E9CB79-5741-4493-A3CA-7D4812A8AE33}" presName="accentRepeatNode" presStyleLbl="solidFgAcc1" presStyleIdx="2" presStyleCnt="3"/>
      <dgm:spPr>
        <a:ln>
          <a:solidFill>
            <a:schemeClr val="tx1"/>
          </a:solidFill>
        </a:ln>
      </dgm:spPr>
    </dgm:pt>
  </dgm:ptLst>
  <dgm:cxnLst>
    <dgm:cxn modelId="{D9792F65-9B25-48EE-B000-F0BC93A7D9D8}" type="presOf" srcId="{1D53C75D-525D-4D43-84F6-8082E2C2CEFA}" destId="{250BAFB8-D385-424F-81AE-600A3C592A9F}" srcOrd="0" destOrd="0" presId="urn:microsoft.com/office/officeart/2008/layout/VerticalCurvedList"/>
    <dgm:cxn modelId="{96A1B014-486E-4EF0-97A5-8C4AAADFF34D}" type="presOf" srcId="{02B9F046-1052-447D-B82D-4A28F2825E10}" destId="{1220BAF8-947C-4935-A09A-16DC22F3E2C8}" srcOrd="0" destOrd="0" presId="urn:microsoft.com/office/officeart/2008/layout/VerticalCurvedList"/>
    <dgm:cxn modelId="{D117DD67-7780-4BF8-85C9-CCAE2FCAC03A}" srcId="{BB939B26-3F8A-46D8-BE1D-ACCD3E28058E}" destId="{3E7AA4E0-F239-4E0D-9842-C22B250349A5}" srcOrd="0" destOrd="0" parTransId="{6F9F02FC-3F1B-464A-A5EB-E45875C8F881}" sibTransId="{1D53C75D-525D-4D43-84F6-8082E2C2CEFA}"/>
    <dgm:cxn modelId="{4C91ABDB-EE82-45D9-AEFD-9B239AEF18EB}" type="presOf" srcId="{BB939B26-3F8A-46D8-BE1D-ACCD3E28058E}" destId="{700F475D-3C31-46AC-96A8-91561A3F547F}" srcOrd="0" destOrd="0" presId="urn:microsoft.com/office/officeart/2008/layout/VerticalCurvedList"/>
    <dgm:cxn modelId="{C670C12D-07E1-4A18-A731-24B5957F338C}" srcId="{BB939B26-3F8A-46D8-BE1D-ACCD3E28058E}" destId="{A4E9CB79-5741-4493-A3CA-7D4812A8AE33}" srcOrd="2" destOrd="0" parTransId="{C96A85FB-CD61-4623-87A2-2D06354EF460}" sibTransId="{CC4EF511-086A-4170-8129-387BD1F978C7}"/>
    <dgm:cxn modelId="{CC609D88-B345-4F50-9853-DE0A9BE1110B}" type="presOf" srcId="{3E7AA4E0-F239-4E0D-9842-C22B250349A5}" destId="{2C23AFFA-64A4-487A-A2A0-58BE0B2157A9}" srcOrd="0" destOrd="0" presId="urn:microsoft.com/office/officeart/2008/layout/VerticalCurvedList"/>
    <dgm:cxn modelId="{AC4DA96E-8806-4BA4-8C20-97FB61769950}" type="presOf" srcId="{A4E9CB79-5741-4493-A3CA-7D4812A8AE33}" destId="{30C1BAC1-D7D1-4612-8C3A-9A2AF87E8430}" srcOrd="0" destOrd="0" presId="urn:microsoft.com/office/officeart/2008/layout/VerticalCurvedList"/>
    <dgm:cxn modelId="{C7D35FF8-C1AB-43D5-B469-836A452747F1}" srcId="{BB939B26-3F8A-46D8-BE1D-ACCD3E28058E}" destId="{02B9F046-1052-447D-B82D-4A28F2825E10}" srcOrd="1" destOrd="0" parTransId="{1AF6BA36-A4E3-4E72-81F1-C76778D39999}" sibTransId="{6340FABF-6BEB-4BBA-ABE2-B9FE24C4A889}"/>
    <dgm:cxn modelId="{258DD0AA-4B18-4528-8CCE-8702AC6D4C06}" type="presParOf" srcId="{700F475D-3C31-46AC-96A8-91561A3F547F}" destId="{8B78AA7D-9AD8-4E53-BBD8-6033CCFCF671}" srcOrd="0" destOrd="0" presId="urn:microsoft.com/office/officeart/2008/layout/VerticalCurvedList"/>
    <dgm:cxn modelId="{606B7AED-2FA9-4A15-BDD8-73E4D930CFD4}" type="presParOf" srcId="{8B78AA7D-9AD8-4E53-BBD8-6033CCFCF671}" destId="{3CD920F5-9DB0-4A2C-9B7D-11EDC6465A09}" srcOrd="0" destOrd="0" presId="urn:microsoft.com/office/officeart/2008/layout/VerticalCurvedList"/>
    <dgm:cxn modelId="{A965F8DE-0212-42ED-AED2-F1B922B8235D}" type="presParOf" srcId="{3CD920F5-9DB0-4A2C-9B7D-11EDC6465A09}" destId="{1895B102-F00C-41B3-AC6C-9D50EE889181}" srcOrd="0" destOrd="0" presId="urn:microsoft.com/office/officeart/2008/layout/VerticalCurvedList"/>
    <dgm:cxn modelId="{27424856-E439-45F2-A756-C1C3A2423AFC}" type="presParOf" srcId="{3CD920F5-9DB0-4A2C-9B7D-11EDC6465A09}" destId="{250BAFB8-D385-424F-81AE-600A3C592A9F}" srcOrd="1" destOrd="0" presId="urn:microsoft.com/office/officeart/2008/layout/VerticalCurvedList"/>
    <dgm:cxn modelId="{D31EB6B3-21CC-49E8-B1AF-E60D54B2E574}" type="presParOf" srcId="{3CD920F5-9DB0-4A2C-9B7D-11EDC6465A09}" destId="{50A98C96-66B6-444E-BEBE-840CF0D73017}" srcOrd="2" destOrd="0" presId="urn:microsoft.com/office/officeart/2008/layout/VerticalCurvedList"/>
    <dgm:cxn modelId="{78A7C122-FD1D-40D3-B303-613DC2AB43A1}" type="presParOf" srcId="{3CD920F5-9DB0-4A2C-9B7D-11EDC6465A09}" destId="{887E58F8-EA89-4D17-BCFB-76F1DE360E4D}" srcOrd="3" destOrd="0" presId="urn:microsoft.com/office/officeart/2008/layout/VerticalCurvedList"/>
    <dgm:cxn modelId="{F3CD264D-291B-4E5A-9104-14580B46BB13}" type="presParOf" srcId="{8B78AA7D-9AD8-4E53-BBD8-6033CCFCF671}" destId="{2C23AFFA-64A4-487A-A2A0-58BE0B2157A9}" srcOrd="1" destOrd="0" presId="urn:microsoft.com/office/officeart/2008/layout/VerticalCurvedList"/>
    <dgm:cxn modelId="{CA725797-C174-42FF-A3A7-2C9633B40FA9}" type="presParOf" srcId="{8B78AA7D-9AD8-4E53-BBD8-6033CCFCF671}" destId="{AA86BCC8-8CAE-4DBF-B172-D36E9ECC02AF}" srcOrd="2" destOrd="0" presId="urn:microsoft.com/office/officeart/2008/layout/VerticalCurvedList"/>
    <dgm:cxn modelId="{1FC2235C-7AE0-4D14-B306-2B35AEE164A8}" type="presParOf" srcId="{AA86BCC8-8CAE-4DBF-B172-D36E9ECC02AF}" destId="{4D5684FD-A138-4ADB-BAC4-CF2ECC6C2D44}" srcOrd="0" destOrd="0" presId="urn:microsoft.com/office/officeart/2008/layout/VerticalCurvedList"/>
    <dgm:cxn modelId="{B489E9C1-A595-4F07-B1B7-C8018E16F565}" type="presParOf" srcId="{8B78AA7D-9AD8-4E53-BBD8-6033CCFCF671}" destId="{1220BAF8-947C-4935-A09A-16DC22F3E2C8}" srcOrd="3" destOrd="0" presId="urn:microsoft.com/office/officeart/2008/layout/VerticalCurvedList"/>
    <dgm:cxn modelId="{CC3275F7-8A90-461D-B0EB-329E0293C7DA}" type="presParOf" srcId="{8B78AA7D-9AD8-4E53-BBD8-6033CCFCF671}" destId="{EDF767B0-44AD-4480-92CB-6CFC75B2277A}" srcOrd="4" destOrd="0" presId="urn:microsoft.com/office/officeart/2008/layout/VerticalCurvedList"/>
    <dgm:cxn modelId="{3DDDEC4F-7FDB-4F86-96F9-C3FCF93591BA}" type="presParOf" srcId="{EDF767B0-44AD-4480-92CB-6CFC75B2277A}" destId="{E860F912-E760-4EA0-ABC6-61304EFD4D5C}" srcOrd="0" destOrd="0" presId="urn:microsoft.com/office/officeart/2008/layout/VerticalCurvedList"/>
    <dgm:cxn modelId="{B0D1A340-8A72-4C7F-99DE-FA02694D2BD2}" type="presParOf" srcId="{8B78AA7D-9AD8-4E53-BBD8-6033CCFCF671}" destId="{30C1BAC1-D7D1-4612-8C3A-9A2AF87E8430}" srcOrd="5" destOrd="0" presId="urn:microsoft.com/office/officeart/2008/layout/VerticalCurvedList"/>
    <dgm:cxn modelId="{AC49F245-BDFB-4C4A-89EE-08E778ACD5CA}" type="presParOf" srcId="{8B78AA7D-9AD8-4E53-BBD8-6033CCFCF671}" destId="{94384862-FF25-4327-8BA6-1568C32D9B9B}" srcOrd="6" destOrd="0" presId="urn:microsoft.com/office/officeart/2008/layout/VerticalCurvedList"/>
    <dgm:cxn modelId="{EC8CA703-09C8-4041-9187-F32E4A3FE250}" type="presParOf" srcId="{94384862-FF25-4327-8BA6-1568C32D9B9B}" destId="{E09018CC-9C43-4078-A938-659B56054F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B939B26-3F8A-46D8-BE1D-ACCD3E28058E}" type="doc">
      <dgm:prSet loTypeId="urn:microsoft.com/office/officeart/2008/layout/VerticalCurvedList" loCatId="list" qsTypeId="urn:microsoft.com/office/officeart/2005/8/quickstyle/simple4" qsCatId="simple" csTypeId="urn:microsoft.com/office/officeart/2005/8/colors/colorful2" csCatId="colorful" phldr="1"/>
      <dgm:spPr/>
      <dgm:t>
        <a:bodyPr/>
        <a:lstStyle/>
        <a:p>
          <a:endParaRPr lang="es-ES"/>
        </a:p>
      </dgm:t>
    </dgm:pt>
    <dgm:pt modelId="{3E7AA4E0-F239-4E0D-9842-C22B250349A5}">
      <dgm:prSet phldrT="[Texto]"/>
      <dgm:spPr/>
      <dgm:t>
        <a:bodyPr/>
        <a:lstStyle/>
        <a:p>
          <a:r>
            <a:rPr lang="es-ES" dirty="0" smtClean="0"/>
            <a:t>Se debe exigir al departamento de control el desarrollo de planes de recaudación de ingresos diarios que no dejen desviaciones y permitan el ingreso del 100% del efectivo que las unidades perciben por concepto de pasajes</a:t>
          </a:r>
          <a:r>
            <a:rPr lang="es-EC" dirty="0" smtClean="0"/>
            <a:t>. </a:t>
          </a:r>
          <a:endParaRPr lang="es-ES" dirty="0"/>
        </a:p>
      </dgm:t>
    </dgm:pt>
    <dgm:pt modelId="{6F9F02FC-3F1B-464A-A5EB-E45875C8F881}" type="parTrans" cxnId="{D117DD67-7780-4BF8-85C9-CCAE2FCAC03A}">
      <dgm:prSet/>
      <dgm:spPr/>
      <dgm:t>
        <a:bodyPr/>
        <a:lstStyle/>
        <a:p>
          <a:endParaRPr lang="es-ES"/>
        </a:p>
      </dgm:t>
    </dgm:pt>
    <dgm:pt modelId="{1D53C75D-525D-4D43-84F6-8082E2C2CEFA}" type="sibTrans" cxnId="{D117DD67-7780-4BF8-85C9-CCAE2FCAC03A}">
      <dgm:prSet/>
      <dgm:spPr/>
      <dgm:t>
        <a:bodyPr/>
        <a:lstStyle/>
        <a:p>
          <a:endParaRPr lang="es-ES"/>
        </a:p>
      </dgm:t>
    </dgm:pt>
    <dgm:pt modelId="{02B9F046-1052-447D-B82D-4A28F2825E10}">
      <dgm:prSet phldrT="[Texto]"/>
      <dgm:spPr/>
      <dgm:t>
        <a:bodyPr/>
        <a:lstStyle/>
        <a:p>
          <a:r>
            <a:rPr lang="es-EC" dirty="0" smtClean="0"/>
            <a:t>Cumplir con las obligaciones laborales con todos los empleados de la empresa para evitar problemas en el futuro y fomentar en el personal un sentimiento de compromiso con la empresa. </a:t>
          </a:r>
          <a:endParaRPr lang="es-ES" dirty="0"/>
        </a:p>
      </dgm:t>
    </dgm:pt>
    <dgm:pt modelId="{1AF6BA36-A4E3-4E72-81F1-C76778D39999}" type="parTrans" cxnId="{C7D35FF8-C1AB-43D5-B469-836A452747F1}">
      <dgm:prSet/>
      <dgm:spPr/>
      <dgm:t>
        <a:bodyPr/>
        <a:lstStyle/>
        <a:p>
          <a:endParaRPr lang="es-ES"/>
        </a:p>
      </dgm:t>
    </dgm:pt>
    <dgm:pt modelId="{6340FABF-6BEB-4BBA-ABE2-B9FE24C4A889}" type="sibTrans" cxnId="{C7D35FF8-C1AB-43D5-B469-836A452747F1}">
      <dgm:prSet/>
      <dgm:spPr/>
      <dgm:t>
        <a:bodyPr/>
        <a:lstStyle/>
        <a:p>
          <a:endParaRPr lang="es-ES"/>
        </a:p>
      </dgm:t>
    </dgm:pt>
    <dgm:pt modelId="{A4E9CB79-5741-4493-A3CA-7D4812A8AE33}">
      <dgm:prSet phldrT="[Texto]"/>
      <dgm:spPr/>
      <dgm:t>
        <a:bodyPr/>
        <a:lstStyle/>
        <a:p>
          <a:r>
            <a:rPr lang="es-EC" dirty="0" smtClean="0">
              <a:solidFill>
                <a:schemeClr val="tx1"/>
              </a:solidFill>
            </a:rPr>
            <a:t>Se debe aplicar el modelo de gestión administrativa de la caja común en empresas de servicio de transporte de pasajeros urbanos para poder mejorar la calidad del servicio a nivel de usuarios y socios.</a:t>
          </a:r>
          <a:endParaRPr lang="es-ES" dirty="0">
            <a:solidFill>
              <a:schemeClr val="tx1"/>
            </a:solidFill>
          </a:endParaRPr>
        </a:p>
      </dgm:t>
    </dgm:pt>
    <dgm:pt modelId="{C96A85FB-CD61-4623-87A2-2D06354EF460}" type="parTrans" cxnId="{C670C12D-07E1-4A18-A731-24B5957F338C}">
      <dgm:prSet/>
      <dgm:spPr/>
      <dgm:t>
        <a:bodyPr/>
        <a:lstStyle/>
        <a:p>
          <a:endParaRPr lang="es-ES"/>
        </a:p>
      </dgm:t>
    </dgm:pt>
    <dgm:pt modelId="{CC4EF511-086A-4170-8129-387BD1F978C7}" type="sibTrans" cxnId="{C670C12D-07E1-4A18-A731-24B5957F338C}">
      <dgm:prSet/>
      <dgm:spPr/>
      <dgm:t>
        <a:bodyPr/>
        <a:lstStyle/>
        <a:p>
          <a:endParaRPr lang="es-ES"/>
        </a:p>
      </dgm:t>
    </dgm:pt>
    <dgm:pt modelId="{700F475D-3C31-46AC-96A8-91561A3F547F}" type="pres">
      <dgm:prSet presAssocID="{BB939B26-3F8A-46D8-BE1D-ACCD3E28058E}" presName="Name0" presStyleCnt="0">
        <dgm:presLayoutVars>
          <dgm:chMax val="7"/>
          <dgm:chPref val="7"/>
          <dgm:dir/>
        </dgm:presLayoutVars>
      </dgm:prSet>
      <dgm:spPr/>
      <dgm:t>
        <a:bodyPr/>
        <a:lstStyle/>
        <a:p>
          <a:endParaRPr lang="es-ES"/>
        </a:p>
      </dgm:t>
    </dgm:pt>
    <dgm:pt modelId="{8B78AA7D-9AD8-4E53-BBD8-6033CCFCF671}" type="pres">
      <dgm:prSet presAssocID="{BB939B26-3F8A-46D8-BE1D-ACCD3E28058E}" presName="Name1" presStyleCnt="0"/>
      <dgm:spPr/>
    </dgm:pt>
    <dgm:pt modelId="{3CD920F5-9DB0-4A2C-9B7D-11EDC6465A09}" type="pres">
      <dgm:prSet presAssocID="{BB939B26-3F8A-46D8-BE1D-ACCD3E28058E}" presName="cycle" presStyleCnt="0"/>
      <dgm:spPr/>
    </dgm:pt>
    <dgm:pt modelId="{1895B102-F00C-41B3-AC6C-9D50EE889181}" type="pres">
      <dgm:prSet presAssocID="{BB939B26-3F8A-46D8-BE1D-ACCD3E28058E}" presName="srcNode" presStyleLbl="node1" presStyleIdx="0" presStyleCnt="3"/>
      <dgm:spPr/>
    </dgm:pt>
    <dgm:pt modelId="{250BAFB8-D385-424F-81AE-600A3C592A9F}" type="pres">
      <dgm:prSet presAssocID="{BB939B26-3F8A-46D8-BE1D-ACCD3E28058E}" presName="conn" presStyleLbl="parChTrans1D2" presStyleIdx="0" presStyleCnt="1"/>
      <dgm:spPr/>
      <dgm:t>
        <a:bodyPr/>
        <a:lstStyle/>
        <a:p>
          <a:endParaRPr lang="es-ES"/>
        </a:p>
      </dgm:t>
    </dgm:pt>
    <dgm:pt modelId="{50A98C96-66B6-444E-BEBE-840CF0D73017}" type="pres">
      <dgm:prSet presAssocID="{BB939B26-3F8A-46D8-BE1D-ACCD3E28058E}" presName="extraNode" presStyleLbl="node1" presStyleIdx="0" presStyleCnt="3"/>
      <dgm:spPr/>
    </dgm:pt>
    <dgm:pt modelId="{887E58F8-EA89-4D17-BCFB-76F1DE360E4D}" type="pres">
      <dgm:prSet presAssocID="{BB939B26-3F8A-46D8-BE1D-ACCD3E28058E}" presName="dstNode" presStyleLbl="node1" presStyleIdx="0" presStyleCnt="3"/>
      <dgm:spPr/>
    </dgm:pt>
    <dgm:pt modelId="{2C23AFFA-64A4-487A-A2A0-58BE0B2157A9}" type="pres">
      <dgm:prSet presAssocID="{3E7AA4E0-F239-4E0D-9842-C22B250349A5}" presName="text_1" presStyleLbl="node1" presStyleIdx="0" presStyleCnt="3">
        <dgm:presLayoutVars>
          <dgm:bulletEnabled val="1"/>
        </dgm:presLayoutVars>
      </dgm:prSet>
      <dgm:spPr/>
      <dgm:t>
        <a:bodyPr/>
        <a:lstStyle/>
        <a:p>
          <a:endParaRPr lang="es-ES"/>
        </a:p>
      </dgm:t>
    </dgm:pt>
    <dgm:pt modelId="{AA86BCC8-8CAE-4DBF-B172-D36E9ECC02AF}" type="pres">
      <dgm:prSet presAssocID="{3E7AA4E0-F239-4E0D-9842-C22B250349A5}" presName="accent_1" presStyleCnt="0"/>
      <dgm:spPr/>
    </dgm:pt>
    <dgm:pt modelId="{4D5684FD-A138-4ADB-BAC4-CF2ECC6C2D44}" type="pres">
      <dgm:prSet presAssocID="{3E7AA4E0-F239-4E0D-9842-C22B250349A5}" presName="accentRepeatNode" presStyleLbl="solidFgAcc1" presStyleIdx="0" presStyleCnt="3"/>
      <dgm:spPr/>
    </dgm:pt>
    <dgm:pt modelId="{1220BAF8-947C-4935-A09A-16DC22F3E2C8}" type="pres">
      <dgm:prSet presAssocID="{02B9F046-1052-447D-B82D-4A28F2825E10}" presName="text_2" presStyleLbl="node1" presStyleIdx="1" presStyleCnt="3">
        <dgm:presLayoutVars>
          <dgm:bulletEnabled val="1"/>
        </dgm:presLayoutVars>
      </dgm:prSet>
      <dgm:spPr/>
      <dgm:t>
        <a:bodyPr/>
        <a:lstStyle/>
        <a:p>
          <a:endParaRPr lang="es-ES"/>
        </a:p>
      </dgm:t>
    </dgm:pt>
    <dgm:pt modelId="{EDF767B0-44AD-4480-92CB-6CFC75B2277A}" type="pres">
      <dgm:prSet presAssocID="{02B9F046-1052-447D-B82D-4A28F2825E10}" presName="accent_2" presStyleCnt="0"/>
      <dgm:spPr/>
    </dgm:pt>
    <dgm:pt modelId="{E860F912-E760-4EA0-ABC6-61304EFD4D5C}" type="pres">
      <dgm:prSet presAssocID="{02B9F046-1052-447D-B82D-4A28F2825E10}" presName="accentRepeatNode" presStyleLbl="solidFgAcc1" presStyleIdx="1" presStyleCnt="3"/>
      <dgm:spPr/>
    </dgm:pt>
    <dgm:pt modelId="{30C1BAC1-D7D1-4612-8C3A-9A2AF87E8430}" type="pres">
      <dgm:prSet presAssocID="{A4E9CB79-5741-4493-A3CA-7D4812A8AE33}" presName="text_3" presStyleLbl="node1" presStyleIdx="2" presStyleCnt="3">
        <dgm:presLayoutVars>
          <dgm:bulletEnabled val="1"/>
        </dgm:presLayoutVars>
      </dgm:prSet>
      <dgm:spPr/>
      <dgm:t>
        <a:bodyPr/>
        <a:lstStyle/>
        <a:p>
          <a:endParaRPr lang="es-ES"/>
        </a:p>
      </dgm:t>
    </dgm:pt>
    <dgm:pt modelId="{94384862-FF25-4327-8BA6-1568C32D9B9B}" type="pres">
      <dgm:prSet presAssocID="{A4E9CB79-5741-4493-A3CA-7D4812A8AE33}" presName="accent_3" presStyleCnt="0"/>
      <dgm:spPr/>
    </dgm:pt>
    <dgm:pt modelId="{E09018CC-9C43-4078-A938-659B56054F1D}" type="pres">
      <dgm:prSet presAssocID="{A4E9CB79-5741-4493-A3CA-7D4812A8AE33}" presName="accentRepeatNode" presStyleLbl="solidFgAcc1" presStyleIdx="2" presStyleCnt="3"/>
      <dgm:spPr>
        <a:ln>
          <a:solidFill>
            <a:schemeClr val="tx1"/>
          </a:solidFill>
        </a:ln>
      </dgm:spPr>
    </dgm:pt>
  </dgm:ptLst>
  <dgm:cxnLst>
    <dgm:cxn modelId="{CFA97106-169B-4E0D-B138-59B450332C1E}" type="presOf" srcId="{A4E9CB79-5741-4493-A3CA-7D4812A8AE33}" destId="{30C1BAC1-D7D1-4612-8C3A-9A2AF87E8430}" srcOrd="0" destOrd="0" presId="urn:microsoft.com/office/officeart/2008/layout/VerticalCurvedList"/>
    <dgm:cxn modelId="{1E267E86-97B9-4BCC-BA70-BBDD30609A4B}" type="presOf" srcId="{02B9F046-1052-447D-B82D-4A28F2825E10}" destId="{1220BAF8-947C-4935-A09A-16DC22F3E2C8}" srcOrd="0" destOrd="0" presId="urn:microsoft.com/office/officeart/2008/layout/VerticalCurvedList"/>
    <dgm:cxn modelId="{B2E3E251-679E-40A7-9AA8-D54424856194}" type="presOf" srcId="{1D53C75D-525D-4D43-84F6-8082E2C2CEFA}" destId="{250BAFB8-D385-424F-81AE-600A3C592A9F}" srcOrd="0" destOrd="0" presId="urn:microsoft.com/office/officeart/2008/layout/VerticalCurvedList"/>
    <dgm:cxn modelId="{D117DD67-7780-4BF8-85C9-CCAE2FCAC03A}" srcId="{BB939B26-3F8A-46D8-BE1D-ACCD3E28058E}" destId="{3E7AA4E0-F239-4E0D-9842-C22B250349A5}" srcOrd="0" destOrd="0" parTransId="{6F9F02FC-3F1B-464A-A5EB-E45875C8F881}" sibTransId="{1D53C75D-525D-4D43-84F6-8082E2C2CEFA}"/>
    <dgm:cxn modelId="{B4FBF6D9-F408-47E9-A79F-D6D76F3254CA}" type="presOf" srcId="{3E7AA4E0-F239-4E0D-9842-C22B250349A5}" destId="{2C23AFFA-64A4-487A-A2A0-58BE0B2157A9}" srcOrd="0" destOrd="0" presId="urn:microsoft.com/office/officeart/2008/layout/VerticalCurvedList"/>
    <dgm:cxn modelId="{C670C12D-07E1-4A18-A731-24B5957F338C}" srcId="{BB939B26-3F8A-46D8-BE1D-ACCD3E28058E}" destId="{A4E9CB79-5741-4493-A3CA-7D4812A8AE33}" srcOrd="2" destOrd="0" parTransId="{C96A85FB-CD61-4623-87A2-2D06354EF460}" sibTransId="{CC4EF511-086A-4170-8129-387BD1F978C7}"/>
    <dgm:cxn modelId="{B16E6C1B-5E16-4A8C-9ACC-D33540D1E608}" type="presOf" srcId="{BB939B26-3F8A-46D8-BE1D-ACCD3E28058E}" destId="{700F475D-3C31-46AC-96A8-91561A3F547F}" srcOrd="0" destOrd="0" presId="urn:microsoft.com/office/officeart/2008/layout/VerticalCurvedList"/>
    <dgm:cxn modelId="{C7D35FF8-C1AB-43D5-B469-836A452747F1}" srcId="{BB939B26-3F8A-46D8-BE1D-ACCD3E28058E}" destId="{02B9F046-1052-447D-B82D-4A28F2825E10}" srcOrd="1" destOrd="0" parTransId="{1AF6BA36-A4E3-4E72-81F1-C76778D39999}" sibTransId="{6340FABF-6BEB-4BBA-ABE2-B9FE24C4A889}"/>
    <dgm:cxn modelId="{3E7D1574-9F56-4800-B096-D74AE3BB4038}" type="presParOf" srcId="{700F475D-3C31-46AC-96A8-91561A3F547F}" destId="{8B78AA7D-9AD8-4E53-BBD8-6033CCFCF671}" srcOrd="0" destOrd="0" presId="urn:microsoft.com/office/officeart/2008/layout/VerticalCurvedList"/>
    <dgm:cxn modelId="{263DD87C-3E59-42CF-8901-02BDD0C0289F}" type="presParOf" srcId="{8B78AA7D-9AD8-4E53-BBD8-6033CCFCF671}" destId="{3CD920F5-9DB0-4A2C-9B7D-11EDC6465A09}" srcOrd="0" destOrd="0" presId="urn:microsoft.com/office/officeart/2008/layout/VerticalCurvedList"/>
    <dgm:cxn modelId="{62E75D0F-8A4C-40B3-97A9-8C9D738D2B25}" type="presParOf" srcId="{3CD920F5-9DB0-4A2C-9B7D-11EDC6465A09}" destId="{1895B102-F00C-41B3-AC6C-9D50EE889181}" srcOrd="0" destOrd="0" presId="urn:microsoft.com/office/officeart/2008/layout/VerticalCurvedList"/>
    <dgm:cxn modelId="{CB0C4385-EA30-45C1-BFB2-9F7158C1EF3B}" type="presParOf" srcId="{3CD920F5-9DB0-4A2C-9B7D-11EDC6465A09}" destId="{250BAFB8-D385-424F-81AE-600A3C592A9F}" srcOrd="1" destOrd="0" presId="urn:microsoft.com/office/officeart/2008/layout/VerticalCurvedList"/>
    <dgm:cxn modelId="{A467C7AC-20BD-4DD8-8512-C2B3B6C4703D}" type="presParOf" srcId="{3CD920F5-9DB0-4A2C-9B7D-11EDC6465A09}" destId="{50A98C96-66B6-444E-BEBE-840CF0D73017}" srcOrd="2" destOrd="0" presId="urn:microsoft.com/office/officeart/2008/layout/VerticalCurvedList"/>
    <dgm:cxn modelId="{27801A1F-FD88-4CC6-A940-FF1E14417852}" type="presParOf" srcId="{3CD920F5-9DB0-4A2C-9B7D-11EDC6465A09}" destId="{887E58F8-EA89-4D17-BCFB-76F1DE360E4D}" srcOrd="3" destOrd="0" presId="urn:microsoft.com/office/officeart/2008/layout/VerticalCurvedList"/>
    <dgm:cxn modelId="{8D512C52-9DAB-44BF-BC11-FA5AC140DEEC}" type="presParOf" srcId="{8B78AA7D-9AD8-4E53-BBD8-6033CCFCF671}" destId="{2C23AFFA-64A4-487A-A2A0-58BE0B2157A9}" srcOrd="1" destOrd="0" presId="urn:microsoft.com/office/officeart/2008/layout/VerticalCurvedList"/>
    <dgm:cxn modelId="{5B4CC98C-4169-40F2-8413-ADEFD51BD3D9}" type="presParOf" srcId="{8B78AA7D-9AD8-4E53-BBD8-6033CCFCF671}" destId="{AA86BCC8-8CAE-4DBF-B172-D36E9ECC02AF}" srcOrd="2" destOrd="0" presId="urn:microsoft.com/office/officeart/2008/layout/VerticalCurvedList"/>
    <dgm:cxn modelId="{4A424B5A-6A55-42AD-A8D1-7979A996CCD1}" type="presParOf" srcId="{AA86BCC8-8CAE-4DBF-B172-D36E9ECC02AF}" destId="{4D5684FD-A138-4ADB-BAC4-CF2ECC6C2D44}" srcOrd="0" destOrd="0" presId="urn:microsoft.com/office/officeart/2008/layout/VerticalCurvedList"/>
    <dgm:cxn modelId="{478AEB17-5117-4D4F-B44E-CFBF0277A88A}" type="presParOf" srcId="{8B78AA7D-9AD8-4E53-BBD8-6033CCFCF671}" destId="{1220BAF8-947C-4935-A09A-16DC22F3E2C8}" srcOrd="3" destOrd="0" presId="urn:microsoft.com/office/officeart/2008/layout/VerticalCurvedList"/>
    <dgm:cxn modelId="{D46EA50E-0F63-4204-A91E-5F46217792B6}" type="presParOf" srcId="{8B78AA7D-9AD8-4E53-BBD8-6033CCFCF671}" destId="{EDF767B0-44AD-4480-92CB-6CFC75B2277A}" srcOrd="4" destOrd="0" presId="urn:microsoft.com/office/officeart/2008/layout/VerticalCurvedList"/>
    <dgm:cxn modelId="{AA663F64-0BFB-465B-954C-69FDF5526A80}" type="presParOf" srcId="{EDF767B0-44AD-4480-92CB-6CFC75B2277A}" destId="{E860F912-E760-4EA0-ABC6-61304EFD4D5C}" srcOrd="0" destOrd="0" presId="urn:microsoft.com/office/officeart/2008/layout/VerticalCurvedList"/>
    <dgm:cxn modelId="{A9F480D4-5BA9-4CBE-94A7-32AEA26DD971}" type="presParOf" srcId="{8B78AA7D-9AD8-4E53-BBD8-6033CCFCF671}" destId="{30C1BAC1-D7D1-4612-8C3A-9A2AF87E8430}" srcOrd="5" destOrd="0" presId="urn:microsoft.com/office/officeart/2008/layout/VerticalCurvedList"/>
    <dgm:cxn modelId="{2EBBCB16-D4C0-48FE-B07E-C3217317F16D}" type="presParOf" srcId="{8B78AA7D-9AD8-4E53-BBD8-6033CCFCF671}" destId="{94384862-FF25-4327-8BA6-1568C32D9B9B}" srcOrd="6" destOrd="0" presId="urn:microsoft.com/office/officeart/2008/layout/VerticalCurvedList"/>
    <dgm:cxn modelId="{3B66EB86-ACCC-4527-9C9E-76F21EA4F28F}" type="presParOf" srcId="{94384862-FF25-4327-8BA6-1568C32D9B9B}" destId="{E09018CC-9C43-4078-A938-659B56054F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AB4E3D-D4DD-4A77-AE30-DFD580966FB6}"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s-ES"/>
        </a:p>
      </dgm:t>
    </dgm:pt>
    <dgm:pt modelId="{E9A4544F-B995-4391-A4ED-0A376DD0DCE7}">
      <dgm:prSet phldrT="[Texto]" custT="1"/>
      <dgm:spPr>
        <a:solidFill>
          <a:srgbClr val="339966"/>
        </a:solidFill>
      </dgm:spPr>
      <dgm:t>
        <a:bodyPr/>
        <a:lstStyle/>
        <a:p>
          <a:r>
            <a:rPr lang="es-ES" sz="1800" dirty="0" smtClean="0">
              <a:latin typeface="Times New Roman" panose="02020603050405020304" pitchFamily="18" charset="0"/>
              <a:cs typeface="Times New Roman" panose="02020603050405020304" pitchFamily="18" charset="0"/>
            </a:rPr>
            <a:t>CAPITULO III</a:t>
          </a:r>
          <a:endParaRPr lang="es-ES" sz="1800" dirty="0">
            <a:latin typeface="Times New Roman" panose="02020603050405020304" pitchFamily="18" charset="0"/>
            <a:cs typeface="Times New Roman" panose="02020603050405020304" pitchFamily="18" charset="0"/>
          </a:endParaRPr>
        </a:p>
      </dgm:t>
    </dgm:pt>
    <dgm:pt modelId="{12A9DF19-D3D3-4498-8197-F7E0D75BC845}" type="parTrans" cxnId="{C370E105-F4CE-4E5C-A677-F987A8AD0AB8}">
      <dgm:prSet/>
      <dgm:spPr/>
      <dgm:t>
        <a:bodyPr/>
        <a:lstStyle/>
        <a:p>
          <a:endParaRPr lang="es-ES" sz="1800">
            <a:latin typeface="Times New Roman" panose="02020603050405020304" pitchFamily="18" charset="0"/>
            <a:cs typeface="Times New Roman" panose="02020603050405020304" pitchFamily="18" charset="0"/>
          </a:endParaRPr>
        </a:p>
      </dgm:t>
    </dgm:pt>
    <dgm:pt modelId="{2D55A51C-21FA-475E-AE8D-558A7E76704E}" type="sibTrans" cxnId="{C370E105-F4CE-4E5C-A677-F987A8AD0AB8}">
      <dgm:prSet/>
      <dgm:spPr/>
      <dgm:t>
        <a:bodyPr/>
        <a:lstStyle/>
        <a:p>
          <a:endParaRPr lang="es-ES" sz="1800">
            <a:latin typeface="Times New Roman" panose="02020603050405020304" pitchFamily="18" charset="0"/>
            <a:cs typeface="Times New Roman" panose="02020603050405020304" pitchFamily="18" charset="0"/>
          </a:endParaRPr>
        </a:p>
      </dgm:t>
    </dgm:pt>
    <dgm:pt modelId="{A99EEC9E-6983-4363-BABF-036BFD1362C0}">
      <dgm:prSet phldrT="[Texto]" custT="1"/>
      <dgm:spPr>
        <a:solidFill>
          <a:srgbClr val="00CC66">
            <a:alpha val="90000"/>
          </a:srgbClr>
        </a:solidFill>
      </dgm:spPr>
      <dgm:t>
        <a:bodyPr/>
        <a:lstStyle/>
        <a:p>
          <a:r>
            <a:rPr lang="es-ES" sz="1800" dirty="0" smtClean="0">
              <a:latin typeface="Times New Roman" panose="02020603050405020304" pitchFamily="18" charset="0"/>
              <a:cs typeface="Times New Roman" panose="02020603050405020304" pitchFamily="18" charset="0"/>
            </a:rPr>
            <a:t>Resultados</a:t>
          </a:r>
          <a:endParaRPr lang="es-ES" sz="1800" dirty="0">
            <a:latin typeface="Times New Roman" panose="02020603050405020304" pitchFamily="18" charset="0"/>
            <a:cs typeface="Times New Roman" panose="02020603050405020304" pitchFamily="18" charset="0"/>
          </a:endParaRPr>
        </a:p>
      </dgm:t>
    </dgm:pt>
    <dgm:pt modelId="{ACFD7D6E-2679-40D7-91C7-37C6F5956107}" type="parTrans" cxnId="{7A7BDABD-3D9D-4FA8-9A17-138B85B5457D}">
      <dgm:prSet/>
      <dgm:spPr/>
      <dgm:t>
        <a:bodyPr/>
        <a:lstStyle/>
        <a:p>
          <a:endParaRPr lang="es-ES" sz="1800">
            <a:latin typeface="Times New Roman" panose="02020603050405020304" pitchFamily="18" charset="0"/>
            <a:cs typeface="Times New Roman" panose="02020603050405020304" pitchFamily="18" charset="0"/>
          </a:endParaRPr>
        </a:p>
      </dgm:t>
    </dgm:pt>
    <dgm:pt modelId="{B6AEEC24-EA4D-4DAA-BBF7-0DF785C0BB69}" type="sibTrans" cxnId="{7A7BDABD-3D9D-4FA8-9A17-138B85B5457D}">
      <dgm:prSet/>
      <dgm:spPr/>
      <dgm:t>
        <a:bodyPr/>
        <a:lstStyle/>
        <a:p>
          <a:endParaRPr lang="es-ES" sz="1800">
            <a:latin typeface="Times New Roman" panose="02020603050405020304" pitchFamily="18" charset="0"/>
            <a:cs typeface="Times New Roman" panose="02020603050405020304" pitchFamily="18" charset="0"/>
          </a:endParaRPr>
        </a:p>
      </dgm:t>
    </dgm:pt>
    <dgm:pt modelId="{91EC7DD9-06D8-4196-A479-F40C76804F1B}">
      <dgm:prSet phldrT="[Texto]" custT="1"/>
      <dgm:spPr>
        <a:solidFill>
          <a:srgbClr val="339966"/>
        </a:solidFill>
      </dgm:spPr>
      <dgm:t>
        <a:bodyPr/>
        <a:lstStyle/>
        <a:p>
          <a:r>
            <a:rPr lang="es-ES" sz="1800" dirty="0" smtClean="0">
              <a:latin typeface="Times New Roman" panose="02020603050405020304" pitchFamily="18" charset="0"/>
              <a:cs typeface="Times New Roman" panose="02020603050405020304" pitchFamily="18" charset="0"/>
            </a:rPr>
            <a:t>CAPITULO IV</a:t>
          </a:r>
          <a:endParaRPr lang="es-ES" sz="1800" dirty="0">
            <a:latin typeface="Times New Roman" panose="02020603050405020304" pitchFamily="18" charset="0"/>
            <a:cs typeface="Times New Roman" panose="02020603050405020304" pitchFamily="18" charset="0"/>
          </a:endParaRPr>
        </a:p>
      </dgm:t>
    </dgm:pt>
    <dgm:pt modelId="{5BADAAF5-8A14-4992-847E-89419A4FB1AE}" type="parTrans" cxnId="{D4622F65-9667-4CA6-BCEF-2DCAEE589BF0}">
      <dgm:prSet/>
      <dgm:spPr/>
      <dgm:t>
        <a:bodyPr/>
        <a:lstStyle/>
        <a:p>
          <a:endParaRPr lang="es-ES" sz="1800">
            <a:latin typeface="Times New Roman" panose="02020603050405020304" pitchFamily="18" charset="0"/>
            <a:cs typeface="Times New Roman" panose="02020603050405020304" pitchFamily="18" charset="0"/>
          </a:endParaRPr>
        </a:p>
      </dgm:t>
    </dgm:pt>
    <dgm:pt modelId="{7805DC84-C4F6-42E0-9918-3D7C2E312894}" type="sibTrans" cxnId="{D4622F65-9667-4CA6-BCEF-2DCAEE589BF0}">
      <dgm:prSet/>
      <dgm:spPr/>
      <dgm:t>
        <a:bodyPr/>
        <a:lstStyle/>
        <a:p>
          <a:endParaRPr lang="es-ES" sz="1800">
            <a:latin typeface="Times New Roman" panose="02020603050405020304" pitchFamily="18" charset="0"/>
            <a:cs typeface="Times New Roman" panose="02020603050405020304" pitchFamily="18" charset="0"/>
          </a:endParaRPr>
        </a:p>
      </dgm:t>
    </dgm:pt>
    <dgm:pt modelId="{B69140B1-0288-4F6D-93AE-5E6B179639A5}">
      <dgm:prSet phldrT="[Texto]" custT="1"/>
      <dgm:spPr>
        <a:solidFill>
          <a:srgbClr val="00CC66">
            <a:alpha val="90000"/>
          </a:srgbClr>
        </a:solidFill>
      </dgm:spPr>
      <dgm:t>
        <a:bodyPr/>
        <a:lstStyle/>
        <a:p>
          <a:r>
            <a:rPr lang="es-ES" sz="1800" dirty="0" smtClean="0">
              <a:latin typeface="Times New Roman" panose="02020603050405020304" pitchFamily="18" charset="0"/>
              <a:cs typeface="Times New Roman" panose="02020603050405020304" pitchFamily="18" charset="0"/>
            </a:rPr>
            <a:t>Conclusiones </a:t>
          </a:r>
          <a:endParaRPr lang="es-ES" sz="1800" dirty="0">
            <a:latin typeface="Times New Roman" panose="02020603050405020304" pitchFamily="18" charset="0"/>
            <a:cs typeface="Times New Roman" panose="02020603050405020304" pitchFamily="18" charset="0"/>
          </a:endParaRPr>
        </a:p>
      </dgm:t>
    </dgm:pt>
    <dgm:pt modelId="{E01C260A-5F11-44A8-B28F-C4892B2AD9F7}" type="parTrans" cxnId="{9B0E4CEB-AB0F-4BEA-81BD-362B507D3364}">
      <dgm:prSet/>
      <dgm:spPr/>
      <dgm:t>
        <a:bodyPr/>
        <a:lstStyle/>
        <a:p>
          <a:endParaRPr lang="es-ES" sz="1800">
            <a:latin typeface="Times New Roman" panose="02020603050405020304" pitchFamily="18" charset="0"/>
            <a:cs typeface="Times New Roman" panose="02020603050405020304" pitchFamily="18" charset="0"/>
          </a:endParaRPr>
        </a:p>
      </dgm:t>
    </dgm:pt>
    <dgm:pt modelId="{AAA601F4-AAEB-4858-83E3-1ED9ABC62B15}" type="sibTrans" cxnId="{9B0E4CEB-AB0F-4BEA-81BD-362B507D3364}">
      <dgm:prSet/>
      <dgm:spPr/>
      <dgm:t>
        <a:bodyPr/>
        <a:lstStyle/>
        <a:p>
          <a:endParaRPr lang="es-ES" sz="1800">
            <a:latin typeface="Times New Roman" panose="02020603050405020304" pitchFamily="18" charset="0"/>
            <a:cs typeface="Times New Roman" panose="02020603050405020304" pitchFamily="18" charset="0"/>
          </a:endParaRPr>
        </a:p>
      </dgm:t>
    </dgm:pt>
    <dgm:pt modelId="{FF18AD94-1F2C-494B-9F65-27046258F937}">
      <dgm:prSet phldrT="[Texto]" custT="1"/>
      <dgm:spPr>
        <a:solidFill>
          <a:srgbClr val="00CC66">
            <a:alpha val="90000"/>
          </a:srgbClr>
        </a:solidFill>
      </dgm:spPr>
      <dgm:t>
        <a:bodyPr/>
        <a:lstStyle/>
        <a:p>
          <a:r>
            <a:rPr lang="es-ES" sz="1800" dirty="0" smtClean="0">
              <a:latin typeface="Times New Roman" panose="02020603050405020304" pitchFamily="18" charset="0"/>
              <a:cs typeface="Times New Roman" panose="02020603050405020304" pitchFamily="18" charset="0"/>
            </a:rPr>
            <a:t>Recomendaciones </a:t>
          </a:r>
          <a:endParaRPr lang="es-ES" sz="1800" dirty="0">
            <a:latin typeface="Times New Roman" panose="02020603050405020304" pitchFamily="18" charset="0"/>
            <a:cs typeface="Times New Roman" panose="02020603050405020304" pitchFamily="18" charset="0"/>
          </a:endParaRPr>
        </a:p>
      </dgm:t>
    </dgm:pt>
    <dgm:pt modelId="{4C1E3AD6-0D22-4345-BCFA-EBFDEBB212C6}" type="parTrans" cxnId="{03D07A6C-B39E-41B6-8DD1-EC50BACDC213}">
      <dgm:prSet/>
      <dgm:spPr/>
      <dgm:t>
        <a:bodyPr/>
        <a:lstStyle/>
        <a:p>
          <a:endParaRPr lang="es-ES" sz="1800">
            <a:latin typeface="Times New Roman" panose="02020603050405020304" pitchFamily="18" charset="0"/>
            <a:cs typeface="Times New Roman" panose="02020603050405020304" pitchFamily="18" charset="0"/>
          </a:endParaRPr>
        </a:p>
      </dgm:t>
    </dgm:pt>
    <dgm:pt modelId="{C7DE8B99-EBCD-40D6-886D-EAEBF5A1ED6F}" type="sibTrans" cxnId="{03D07A6C-B39E-41B6-8DD1-EC50BACDC213}">
      <dgm:prSet/>
      <dgm:spPr/>
      <dgm:t>
        <a:bodyPr/>
        <a:lstStyle/>
        <a:p>
          <a:endParaRPr lang="es-ES" sz="1800">
            <a:latin typeface="Times New Roman" panose="02020603050405020304" pitchFamily="18" charset="0"/>
            <a:cs typeface="Times New Roman" panose="02020603050405020304" pitchFamily="18" charset="0"/>
          </a:endParaRPr>
        </a:p>
      </dgm:t>
    </dgm:pt>
    <dgm:pt modelId="{B49A3779-5B91-492A-BE8D-565767D0B877}" type="pres">
      <dgm:prSet presAssocID="{53AB4E3D-D4DD-4A77-AE30-DFD580966FB6}" presName="Name0" presStyleCnt="0">
        <dgm:presLayoutVars>
          <dgm:dir/>
          <dgm:animLvl val="lvl"/>
          <dgm:resizeHandles val="exact"/>
        </dgm:presLayoutVars>
      </dgm:prSet>
      <dgm:spPr/>
      <dgm:t>
        <a:bodyPr/>
        <a:lstStyle/>
        <a:p>
          <a:endParaRPr lang="es-ES"/>
        </a:p>
      </dgm:t>
    </dgm:pt>
    <dgm:pt modelId="{A053ADD8-9708-4D84-9397-4EA3C9349678}" type="pres">
      <dgm:prSet presAssocID="{E9A4544F-B995-4391-A4ED-0A376DD0DCE7}" presName="linNode" presStyleCnt="0"/>
      <dgm:spPr/>
    </dgm:pt>
    <dgm:pt modelId="{2954B629-5C0C-44D6-B24A-A2B17D86884C}" type="pres">
      <dgm:prSet presAssocID="{E9A4544F-B995-4391-A4ED-0A376DD0DCE7}" presName="parentText" presStyleLbl="node1" presStyleIdx="0" presStyleCnt="2">
        <dgm:presLayoutVars>
          <dgm:chMax val="1"/>
          <dgm:bulletEnabled val="1"/>
        </dgm:presLayoutVars>
      </dgm:prSet>
      <dgm:spPr/>
      <dgm:t>
        <a:bodyPr/>
        <a:lstStyle/>
        <a:p>
          <a:endParaRPr lang="es-ES"/>
        </a:p>
      </dgm:t>
    </dgm:pt>
    <dgm:pt modelId="{B5FC9CF0-2E25-4C1A-8856-113A7F68456C}" type="pres">
      <dgm:prSet presAssocID="{E9A4544F-B995-4391-A4ED-0A376DD0DCE7}" presName="descendantText" presStyleLbl="alignAccFollowNode1" presStyleIdx="0" presStyleCnt="2">
        <dgm:presLayoutVars>
          <dgm:bulletEnabled val="1"/>
        </dgm:presLayoutVars>
      </dgm:prSet>
      <dgm:spPr/>
      <dgm:t>
        <a:bodyPr/>
        <a:lstStyle/>
        <a:p>
          <a:endParaRPr lang="es-ES"/>
        </a:p>
      </dgm:t>
    </dgm:pt>
    <dgm:pt modelId="{6F2E6B53-EE09-43E5-9124-BC7F2D47FA4E}" type="pres">
      <dgm:prSet presAssocID="{2D55A51C-21FA-475E-AE8D-558A7E76704E}" presName="sp" presStyleCnt="0"/>
      <dgm:spPr/>
    </dgm:pt>
    <dgm:pt modelId="{5468676F-4B3B-4196-98E4-C1C866A3D854}" type="pres">
      <dgm:prSet presAssocID="{91EC7DD9-06D8-4196-A479-F40C76804F1B}" presName="linNode" presStyleCnt="0"/>
      <dgm:spPr/>
    </dgm:pt>
    <dgm:pt modelId="{FAE84DB1-C2A7-4D51-A50B-C20D4C999B75}" type="pres">
      <dgm:prSet presAssocID="{91EC7DD9-06D8-4196-A479-F40C76804F1B}" presName="parentText" presStyleLbl="node1" presStyleIdx="1" presStyleCnt="2">
        <dgm:presLayoutVars>
          <dgm:chMax val="1"/>
          <dgm:bulletEnabled val="1"/>
        </dgm:presLayoutVars>
      </dgm:prSet>
      <dgm:spPr/>
      <dgm:t>
        <a:bodyPr/>
        <a:lstStyle/>
        <a:p>
          <a:endParaRPr lang="es-ES"/>
        </a:p>
      </dgm:t>
    </dgm:pt>
    <dgm:pt modelId="{4F53FBCF-FA27-4348-9C9B-E87ADA543F8A}" type="pres">
      <dgm:prSet presAssocID="{91EC7DD9-06D8-4196-A479-F40C76804F1B}" presName="descendantText" presStyleLbl="alignAccFollowNode1" presStyleIdx="1" presStyleCnt="2">
        <dgm:presLayoutVars>
          <dgm:bulletEnabled val="1"/>
        </dgm:presLayoutVars>
      </dgm:prSet>
      <dgm:spPr/>
      <dgm:t>
        <a:bodyPr/>
        <a:lstStyle/>
        <a:p>
          <a:endParaRPr lang="es-ES"/>
        </a:p>
      </dgm:t>
    </dgm:pt>
  </dgm:ptLst>
  <dgm:cxnLst>
    <dgm:cxn modelId="{7A7BDABD-3D9D-4FA8-9A17-138B85B5457D}" srcId="{E9A4544F-B995-4391-A4ED-0A376DD0DCE7}" destId="{A99EEC9E-6983-4363-BABF-036BFD1362C0}" srcOrd="0" destOrd="0" parTransId="{ACFD7D6E-2679-40D7-91C7-37C6F5956107}" sibTransId="{B6AEEC24-EA4D-4DAA-BBF7-0DF785C0BB69}"/>
    <dgm:cxn modelId="{27C23CDA-A316-424C-BD38-BB2E03F66FB3}" type="presOf" srcId="{E9A4544F-B995-4391-A4ED-0A376DD0DCE7}" destId="{2954B629-5C0C-44D6-B24A-A2B17D86884C}" srcOrd="0" destOrd="0" presId="urn:microsoft.com/office/officeart/2005/8/layout/vList5"/>
    <dgm:cxn modelId="{27CF31BF-2B44-4A90-91BD-972EB68CC926}" type="presOf" srcId="{B69140B1-0288-4F6D-93AE-5E6B179639A5}" destId="{4F53FBCF-FA27-4348-9C9B-E87ADA543F8A}" srcOrd="0" destOrd="0" presId="urn:microsoft.com/office/officeart/2005/8/layout/vList5"/>
    <dgm:cxn modelId="{9B0E4CEB-AB0F-4BEA-81BD-362B507D3364}" srcId="{91EC7DD9-06D8-4196-A479-F40C76804F1B}" destId="{B69140B1-0288-4F6D-93AE-5E6B179639A5}" srcOrd="0" destOrd="0" parTransId="{E01C260A-5F11-44A8-B28F-C4892B2AD9F7}" sibTransId="{AAA601F4-AAEB-4858-83E3-1ED9ABC62B15}"/>
    <dgm:cxn modelId="{03D07A6C-B39E-41B6-8DD1-EC50BACDC213}" srcId="{91EC7DD9-06D8-4196-A479-F40C76804F1B}" destId="{FF18AD94-1F2C-494B-9F65-27046258F937}" srcOrd="1" destOrd="0" parTransId="{4C1E3AD6-0D22-4345-BCFA-EBFDEBB212C6}" sibTransId="{C7DE8B99-EBCD-40D6-886D-EAEBF5A1ED6F}"/>
    <dgm:cxn modelId="{3260440A-A504-4908-A3BA-E41EC77FC0A7}" type="presOf" srcId="{91EC7DD9-06D8-4196-A479-F40C76804F1B}" destId="{FAE84DB1-C2A7-4D51-A50B-C20D4C999B75}" srcOrd="0" destOrd="0" presId="urn:microsoft.com/office/officeart/2005/8/layout/vList5"/>
    <dgm:cxn modelId="{CD03F501-E500-4F54-97D3-780D76565553}" type="presOf" srcId="{FF18AD94-1F2C-494B-9F65-27046258F937}" destId="{4F53FBCF-FA27-4348-9C9B-E87ADA543F8A}" srcOrd="0" destOrd="1" presId="urn:microsoft.com/office/officeart/2005/8/layout/vList5"/>
    <dgm:cxn modelId="{C370E105-F4CE-4E5C-A677-F987A8AD0AB8}" srcId="{53AB4E3D-D4DD-4A77-AE30-DFD580966FB6}" destId="{E9A4544F-B995-4391-A4ED-0A376DD0DCE7}" srcOrd="0" destOrd="0" parTransId="{12A9DF19-D3D3-4498-8197-F7E0D75BC845}" sibTransId="{2D55A51C-21FA-475E-AE8D-558A7E76704E}"/>
    <dgm:cxn modelId="{D4622F65-9667-4CA6-BCEF-2DCAEE589BF0}" srcId="{53AB4E3D-D4DD-4A77-AE30-DFD580966FB6}" destId="{91EC7DD9-06D8-4196-A479-F40C76804F1B}" srcOrd="1" destOrd="0" parTransId="{5BADAAF5-8A14-4992-847E-89419A4FB1AE}" sibTransId="{7805DC84-C4F6-42E0-9918-3D7C2E312894}"/>
    <dgm:cxn modelId="{F6AFCFD9-6F6B-4697-8683-5DA78DA12306}" type="presOf" srcId="{A99EEC9E-6983-4363-BABF-036BFD1362C0}" destId="{B5FC9CF0-2E25-4C1A-8856-113A7F68456C}" srcOrd="0" destOrd="0" presId="urn:microsoft.com/office/officeart/2005/8/layout/vList5"/>
    <dgm:cxn modelId="{B28E7F4D-BF9D-4ED4-8699-F214A306ACB0}" type="presOf" srcId="{53AB4E3D-D4DD-4A77-AE30-DFD580966FB6}" destId="{B49A3779-5B91-492A-BE8D-565767D0B877}" srcOrd="0" destOrd="0" presId="urn:microsoft.com/office/officeart/2005/8/layout/vList5"/>
    <dgm:cxn modelId="{43CA2EF0-35A3-4DF9-AE8B-693CA0CCC6E8}" type="presParOf" srcId="{B49A3779-5B91-492A-BE8D-565767D0B877}" destId="{A053ADD8-9708-4D84-9397-4EA3C9349678}" srcOrd="0" destOrd="0" presId="urn:microsoft.com/office/officeart/2005/8/layout/vList5"/>
    <dgm:cxn modelId="{EFBD173E-0525-453E-A6A8-4786A0D3F069}" type="presParOf" srcId="{A053ADD8-9708-4D84-9397-4EA3C9349678}" destId="{2954B629-5C0C-44D6-B24A-A2B17D86884C}" srcOrd="0" destOrd="0" presId="urn:microsoft.com/office/officeart/2005/8/layout/vList5"/>
    <dgm:cxn modelId="{706C3CE4-D17E-4071-8CCB-69CDE21D9107}" type="presParOf" srcId="{A053ADD8-9708-4D84-9397-4EA3C9349678}" destId="{B5FC9CF0-2E25-4C1A-8856-113A7F68456C}" srcOrd="1" destOrd="0" presId="urn:microsoft.com/office/officeart/2005/8/layout/vList5"/>
    <dgm:cxn modelId="{4237B185-38DB-46C5-9B95-E075A5EA4EF4}" type="presParOf" srcId="{B49A3779-5B91-492A-BE8D-565767D0B877}" destId="{6F2E6B53-EE09-43E5-9124-BC7F2D47FA4E}" srcOrd="1" destOrd="0" presId="urn:microsoft.com/office/officeart/2005/8/layout/vList5"/>
    <dgm:cxn modelId="{8864A602-B4DC-4FD4-9350-9C6C7DC96682}" type="presParOf" srcId="{B49A3779-5B91-492A-BE8D-565767D0B877}" destId="{5468676F-4B3B-4196-98E4-C1C866A3D854}" srcOrd="2" destOrd="0" presId="urn:microsoft.com/office/officeart/2005/8/layout/vList5"/>
    <dgm:cxn modelId="{78061FE8-1BC1-4D73-8B48-FCF10A0EF670}" type="presParOf" srcId="{5468676F-4B3B-4196-98E4-C1C866A3D854}" destId="{FAE84DB1-C2A7-4D51-A50B-C20D4C999B75}" srcOrd="0" destOrd="0" presId="urn:microsoft.com/office/officeart/2005/8/layout/vList5"/>
    <dgm:cxn modelId="{C53A0338-9A6C-45A3-8A46-DC4D46ED744C}" type="presParOf" srcId="{5468676F-4B3B-4196-98E4-C1C866A3D854}" destId="{4F53FBCF-FA27-4348-9C9B-E87ADA543F8A}"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647655-A718-49E5-9213-A40986319E1C}" type="doc">
      <dgm:prSet loTypeId="urn:microsoft.com/office/officeart/2005/8/layout/hProcess10" loCatId="process" qsTypeId="urn:microsoft.com/office/officeart/2005/8/quickstyle/simple4" qsCatId="simple" csTypeId="urn:microsoft.com/office/officeart/2005/8/colors/colorful2" csCatId="colorful" phldr="1"/>
      <dgm:spPr/>
      <dgm:t>
        <a:bodyPr/>
        <a:lstStyle/>
        <a:p>
          <a:endParaRPr lang="es-ES"/>
        </a:p>
      </dgm:t>
    </dgm:pt>
    <dgm:pt modelId="{D779AC44-30AF-4A5F-909B-50ACBA0B2201}">
      <dgm:prSet phldrT="[Texto]" custT="1"/>
      <dgm:spPr/>
      <dgm:t>
        <a:bodyPr/>
        <a:lstStyle/>
        <a:p>
          <a:r>
            <a:rPr lang="es-ES" sz="2000" b="1" dirty="0" smtClean="0">
              <a:latin typeface="Times New Roman" panose="02020603050405020304" pitchFamily="18" charset="0"/>
              <a:cs typeface="Times New Roman" panose="02020603050405020304" pitchFamily="18" charset="0"/>
            </a:rPr>
            <a:t>España</a:t>
          </a:r>
          <a:r>
            <a:rPr lang="es-ES" sz="1800" dirty="0" smtClean="0">
              <a:latin typeface="Times New Roman" panose="02020603050405020304" pitchFamily="18" charset="0"/>
              <a:cs typeface="Times New Roman" panose="02020603050405020304" pitchFamily="18" charset="0"/>
            </a:rPr>
            <a:t> </a:t>
          </a:r>
          <a:endParaRPr lang="es-ES" sz="1800" dirty="0">
            <a:latin typeface="Times New Roman" panose="02020603050405020304" pitchFamily="18" charset="0"/>
            <a:cs typeface="Times New Roman" panose="02020603050405020304" pitchFamily="18" charset="0"/>
          </a:endParaRPr>
        </a:p>
      </dgm:t>
    </dgm:pt>
    <dgm:pt modelId="{10F169D0-BEFF-4B8D-BB6A-9C966CA9B8A0}" type="parTrans" cxnId="{D98DA2FD-BD9B-488E-A3FE-EFA27845B41C}">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A1AD8842-1861-44CC-8B33-6515A75C8E09}" type="sibTrans" cxnId="{D98DA2FD-BD9B-488E-A3FE-EFA27845B41C}">
      <dgm:prSet custT="1"/>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9A99210E-F43E-4CD8-A6EE-333229DB95C0}">
      <dgm:prSet phldrT="[Texto]" custT="1"/>
      <dgm:spPr/>
      <dgm:t>
        <a:bodyPr/>
        <a:lstStyle/>
        <a:p>
          <a:r>
            <a:rPr lang="es-ES" sz="1800" smtClean="0">
              <a:latin typeface="Times New Roman" panose="02020603050405020304" pitchFamily="18" charset="0"/>
              <a:cs typeface="Times New Roman" panose="02020603050405020304" pitchFamily="18" charset="0"/>
            </a:rPr>
            <a:t>Final siglo XVIII</a:t>
          </a:r>
          <a:endParaRPr lang="es-ES" sz="1800" dirty="0">
            <a:latin typeface="Times New Roman" panose="02020603050405020304" pitchFamily="18" charset="0"/>
            <a:cs typeface="Times New Roman" panose="02020603050405020304" pitchFamily="18" charset="0"/>
          </a:endParaRPr>
        </a:p>
      </dgm:t>
    </dgm:pt>
    <dgm:pt modelId="{40DB0BE1-DAFA-4A74-9A0F-7FDB5DE69564}" type="parTrans" cxnId="{69B361E8-9FCE-425F-AAC2-3061B61921CF}">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209240E8-E323-494E-ACFC-BAD9031D93C8}" type="sibTrans" cxnId="{69B361E8-9FCE-425F-AAC2-3061B61921CF}">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CB5A34B7-80E9-479F-BAD4-3A8845CD921B}">
      <dgm:prSet phldrT="[Texto]" custT="1"/>
      <dgm:spPr/>
      <dgm:t>
        <a:bodyPr/>
        <a:lstStyle/>
        <a:p>
          <a:r>
            <a:rPr lang="es-ES" sz="1800" dirty="0" smtClean="0">
              <a:latin typeface="Times New Roman" panose="02020603050405020304" pitchFamily="18" charset="0"/>
              <a:cs typeface="Times New Roman" panose="02020603050405020304" pitchFamily="18" charset="0"/>
            </a:rPr>
            <a:t>Libre asociación</a:t>
          </a:r>
          <a:endParaRPr lang="es-ES" sz="1800" dirty="0">
            <a:latin typeface="Times New Roman" panose="02020603050405020304" pitchFamily="18" charset="0"/>
            <a:cs typeface="Times New Roman" panose="02020603050405020304" pitchFamily="18" charset="0"/>
          </a:endParaRPr>
        </a:p>
      </dgm:t>
    </dgm:pt>
    <dgm:pt modelId="{39626FCC-83FF-436B-9380-ED457698E801}" type="parTrans" cxnId="{BEDF97BB-E92E-4F98-A37C-B8A67A055A0F}">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43DD4ABE-AD1B-47EC-AFB6-2544C099DAF9}" type="sibTrans" cxnId="{BEDF97BB-E92E-4F98-A37C-B8A67A055A0F}">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D0E82782-AEF4-4F6A-9890-768FBD86F4C3}">
      <dgm:prSet phldrT="[Texto]" custT="1"/>
      <dgm:spPr/>
      <dgm:t>
        <a:bodyPr/>
        <a:lstStyle/>
        <a:p>
          <a:r>
            <a:rPr lang="es-ES" sz="2000" b="1" dirty="0" smtClean="0">
              <a:solidFill>
                <a:schemeClr val="tx1"/>
              </a:solidFill>
              <a:latin typeface="Times New Roman" panose="02020603050405020304" pitchFamily="18" charset="0"/>
              <a:cs typeface="Times New Roman" panose="02020603050405020304" pitchFamily="18" charset="0"/>
            </a:rPr>
            <a:t>América latina</a:t>
          </a:r>
          <a:endParaRPr lang="es-ES" sz="2000" b="1" dirty="0">
            <a:solidFill>
              <a:schemeClr val="tx1"/>
            </a:solidFill>
            <a:latin typeface="Times New Roman" panose="02020603050405020304" pitchFamily="18" charset="0"/>
            <a:cs typeface="Times New Roman" panose="02020603050405020304" pitchFamily="18" charset="0"/>
          </a:endParaRPr>
        </a:p>
      </dgm:t>
    </dgm:pt>
    <dgm:pt modelId="{3A03DE69-1890-405C-9BE5-49E2C3F5D82C}" type="parTrans" cxnId="{ECCC857A-454B-415D-ADD8-51766823ED20}">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90B8B8BF-0F8E-4AFA-9093-7FF740D8742E}" type="sibTrans" cxnId="{ECCC857A-454B-415D-ADD8-51766823ED20}">
      <dgm:prSet custT="1"/>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2EE16B30-730C-4CEC-8110-4F2060C3306D}">
      <dgm:prSet phldrT="[Texto]" custT="1"/>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Brasil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4AA76D67-ED99-4FA1-89F2-980581E07B6F}" type="parTrans" cxnId="{FD2E27A2-9009-4F61-AECD-471458FED3EE}">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0A3F2EFD-9E45-411B-8839-EDFC31EAFCD4}" type="sibTrans" cxnId="{FD2E27A2-9009-4F61-AECD-471458FED3EE}">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4053FCDC-7040-4353-A881-195A07A3848D}">
      <dgm:prSet phldrT="[Texto]" custT="1"/>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Colombia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0EFA58DE-6E13-4719-A314-EE3DED8557ED}" type="parTrans" cxnId="{29420C2D-9177-42A9-875D-BE4B2CAC3871}">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6760FC42-C25D-4224-B5A4-E75D9CA8A6BC}" type="sibTrans" cxnId="{29420C2D-9177-42A9-875D-BE4B2CAC3871}">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59E5EDAA-D00D-4310-9FC3-F92A02E279AD}">
      <dgm:prSet phldrT="[Texto]" custT="1"/>
      <dgm:spPr/>
      <dgm:t>
        <a:bodyPr/>
        <a:lstStyle/>
        <a:p>
          <a:r>
            <a:rPr lang="es-ES" sz="2000" b="1" dirty="0" smtClean="0">
              <a:solidFill>
                <a:schemeClr val="tx1"/>
              </a:solidFill>
              <a:latin typeface="Times New Roman" panose="02020603050405020304" pitchFamily="18" charset="0"/>
              <a:cs typeface="Times New Roman" panose="02020603050405020304" pitchFamily="18" charset="0"/>
            </a:rPr>
            <a:t>Ecuador </a:t>
          </a:r>
          <a:endParaRPr lang="es-ES" sz="2000" b="1" dirty="0">
            <a:solidFill>
              <a:schemeClr val="tx1"/>
            </a:solidFill>
            <a:latin typeface="Times New Roman" panose="02020603050405020304" pitchFamily="18" charset="0"/>
            <a:cs typeface="Times New Roman" panose="02020603050405020304" pitchFamily="18" charset="0"/>
          </a:endParaRPr>
        </a:p>
      </dgm:t>
    </dgm:pt>
    <dgm:pt modelId="{5E958FAF-F1C3-43E6-A30E-0339ED9D1C37}" type="parTrans" cxnId="{C08757E9-180E-498F-847F-449615F4E072}">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C6FA61CB-5FE2-4E7E-BCD6-723BAC8E611B}" type="sibTrans" cxnId="{C08757E9-180E-498F-847F-449615F4E072}">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56987711-3837-4B21-A156-6A52396A1BA6}">
      <dgm:prSet phldrT="[Texto]" custT="1"/>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LTTTSV 2008</a:t>
          </a:r>
          <a:endParaRPr lang="es-ES" sz="1800" dirty="0">
            <a:solidFill>
              <a:schemeClr val="tx1"/>
            </a:solidFill>
            <a:latin typeface="Times New Roman" panose="02020603050405020304" pitchFamily="18" charset="0"/>
            <a:cs typeface="Times New Roman" panose="02020603050405020304" pitchFamily="18" charset="0"/>
          </a:endParaRPr>
        </a:p>
      </dgm:t>
    </dgm:pt>
    <dgm:pt modelId="{183A3DC0-A495-4676-9C63-F2152B6AB27C}" type="parTrans" cxnId="{D1EA8B2D-3315-4FF1-902D-5DE318770693}">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7E7D63E6-A13A-45B4-B037-744D505F8F36}" type="sibTrans" cxnId="{D1EA8B2D-3315-4FF1-902D-5DE318770693}">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3FB27147-7509-46DA-9013-055ECB91613E}">
      <dgm:prSet phldrT="[Texto]" custT="1"/>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Fortalece la SEPS en el 2011</a:t>
          </a:r>
          <a:endParaRPr lang="es-ES" sz="1800" dirty="0">
            <a:solidFill>
              <a:schemeClr val="tx1"/>
            </a:solidFill>
            <a:latin typeface="Times New Roman" panose="02020603050405020304" pitchFamily="18" charset="0"/>
            <a:cs typeface="Times New Roman" panose="02020603050405020304" pitchFamily="18" charset="0"/>
          </a:endParaRPr>
        </a:p>
      </dgm:t>
    </dgm:pt>
    <dgm:pt modelId="{A5230D0F-8C80-4853-9D88-5B84AEADFD0C}" type="parTrans" cxnId="{54285B64-84E5-4F72-86DF-95EC0CF6B81B}">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81A8C33C-C3AB-4CFE-8383-EE4C1C9074A8}" type="sibTrans" cxnId="{54285B64-84E5-4F72-86DF-95EC0CF6B81B}">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931DB69F-F597-4416-8C22-523FB086F504}">
      <dgm:prSet phldrT="[Texto]" custT="1"/>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Perú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D57AEE92-A939-4177-8190-96F244A1F9FD}" type="parTrans" cxnId="{981372A0-0DA8-468D-B41C-2A9D3436EC2D}">
      <dgm:prSet/>
      <dgm:spPr/>
      <dgm:t>
        <a:bodyPr/>
        <a:lstStyle/>
        <a:p>
          <a:endParaRPr lang="es-ES" sz="1800">
            <a:latin typeface="Times New Roman" panose="02020603050405020304" pitchFamily="18" charset="0"/>
            <a:cs typeface="Times New Roman" panose="02020603050405020304" pitchFamily="18" charset="0"/>
          </a:endParaRPr>
        </a:p>
      </dgm:t>
    </dgm:pt>
    <dgm:pt modelId="{F23E3077-7687-4098-AA3A-264D1D1447CD}" type="sibTrans" cxnId="{981372A0-0DA8-468D-B41C-2A9D3436EC2D}">
      <dgm:prSet/>
      <dgm:spPr/>
      <dgm:t>
        <a:bodyPr/>
        <a:lstStyle/>
        <a:p>
          <a:endParaRPr lang="es-ES" sz="1800">
            <a:latin typeface="Times New Roman" panose="02020603050405020304" pitchFamily="18" charset="0"/>
            <a:cs typeface="Times New Roman" panose="02020603050405020304" pitchFamily="18" charset="0"/>
          </a:endParaRPr>
        </a:p>
      </dgm:t>
    </dgm:pt>
    <dgm:pt modelId="{7212E8B5-0315-45D6-89CD-28DDD54D4A29}">
      <dgm:prSet phldrT="[Texto]" custT="1"/>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Uruguay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22C39F07-7F36-498C-83E0-13266C20BC7F}" type="parTrans" cxnId="{F29133B6-3267-4910-B1F3-9E88B35D649A}">
      <dgm:prSet/>
      <dgm:spPr/>
      <dgm:t>
        <a:bodyPr/>
        <a:lstStyle/>
        <a:p>
          <a:endParaRPr lang="es-ES" sz="1800">
            <a:latin typeface="Times New Roman" panose="02020603050405020304" pitchFamily="18" charset="0"/>
            <a:cs typeface="Times New Roman" panose="02020603050405020304" pitchFamily="18" charset="0"/>
          </a:endParaRPr>
        </a:p>
      </dgm:t>
    </dgm:pt>
    <dgm:pt modelId="{FE872F07-7827-4952-B349-7470DC38A10F}" type="sibTrans" cxnId="{F29133B6-3267-4910-B1F3-9E88B35D649A}">
      <dgm:prSet/>
      <dgm:spPr/>
      <dgm:t>
        <a:bodyPr/>
        <a:lstStyle/>
        <a:p>
          <a:endParaRPr lang="es-ES" sz="1800">
            <a:latin typeface="Times New Roman" panose="02020603050405020304" pitchFamily="18" charset="0"/>
            <a:cs typeface="Times New Roman" panose="02020603050405020304" pitchFamily="18" charset="0"/>
          </a:endParaRPr>
        </a:p>
      </dgm:t>
    </dgm:pt>
    <dgm:pt modelId="{C8E0F884-E4A7-4AF2-861F-F238E987829E}" type="pres">
      <dgm:prSet presAssocID="{E9647655-A718-49E5-9213-A40986319E1C}" presName="Name0" presStyleCnt="0">
        <dgm:presLayoutVars>
          <dgm:dir/>
          <dgm:resizeHandles val="exact"/>
        </dgm:presLayoutVars>
      </dgm:prSet>
      <dgm:spPr/>
      <dgm:t>
        <a:bodyPr/>
        <a:lstStyle/>
        <a:p>
          <a:endParaRPr lang="es-ES"/>
        </a:p>
      </dgm:t>
    </dgm:pt>
    <dgm:pt modelId="{8D42AFCA-7C9A-4A3A-B9EA-1AC248D85D24}" type="pres">
      <dgm:prSet presAssocID="{D779AC44-30AF-4A5F-909B-50ACBA0B2201}" presName="composite" presStyleCnt="0"/>
      <dgm:spPr/>
    </dgm:pt>
    <dgm:pt modelId="{DF0C4F4B-4E20-4C87-8B4E-828180BE4253}" type="pres">
      <dgm:prSet presAssocID="{D779AC44-30AF-4A5F-909B-50ACBA0B2201}" presName="imagSh" presStyleLbl="bgImgPlace1" presStyleIdx="0" presStyleCnt="3"/>
      <dgm:spPr>
        <a:blipFill rotWithShape="1">
          <a:blip xmlns:r="http://schemas.openxmlformats.org/officeDocument/2006/relationships" r:embed="rId1"/>
          <a:stretch>
            <a:fillRect/>
          </a:stretch>
        </a:blipFill>
      </dgm:spPr>
    </dgm:pt>
    <dgm:pt modelId="{B2164C50-2959-4CDD-B13C-291CF843F918}" type="pres">
      <dgm:prSet presAssocID="{D779AC44-30AF-4A5F-909B-50ACBA0B2201}" presName="txNode" presStyleLbl="node1" presStyleIdx="0" presStyleCnt="3">
        <dgm:presLayoutVars>
          <dgm:bulletEnabled val="1"/>
        </dgm:presLayoutVars>
      </dgm:prSet>
      <dgm:spPr/>
      <dgm:t>
        <a:bodyPr/>
        <a:lstStyle/>
        <a:p>
          <a:endParaRPr lang="es-ES"/>
        </a:p>
      </dgm:t>
    </dgm:pt>
    <dgm:pt modelId="{B15E7BA6-1005-4589-ABCD-764DD9F60CD2}" type="pres">
      <dgm:prSet presAssocID="{A1AD8842-1861-44CC-8B33-6515A75C8E09}" presName="sibTrans" presStyleLbl="sibTrans2D1" presStyleIdx="0" presStyleCnt="2"/>
      <dgm:spPr/>
      <dgm:t>
        <a:bodyPr/>
        <a:lstStyle/>
        <a:p>
          <a:endParaRPr lang="es-ES"/>
        </a:p>
      </dgm:t>
    </dgm:pt>
    <dgm:pt modelId="{8B9EC062-5FE1-4FD7-B2A1-BB0D7F714969}" type="pres">
      <dgm:prSet presAssocID="{A1AD8842-1861-44CC-8B33-6515A75C8E09}" presName="connTx" presStyleLbl="sibTrans2D1" presStyleIdx="0" presStyleCnt="2"/>
      <dgm:spPr/>
      <dgm:t>
        <a:bodyPr/>
        <a:lstStyle/>
        <a:p>
          <a:endParaRPr lang="es-ES"/>
        </a:p>
      </dgm:t>
    </dgm:pt>
    <dgm:pt modelId="{634C86A0-C7B9-4B98-92DC-859A9884EC94}" type="pres">
      <dgm:prSet presAssocID="{D0E82782-AEF4-4F6A-9890-768FBD86F4C3}" presName="composite" presStyleCnt="0"/>
      <dgm:spPr/>
    </dgm:pt>
    <dgm:pt modelId="{F8FEA682-4748-4F24-B4B2-0D4DF3CC79D8}" type="pres">
      <dgm:prSet presAssocID="{D0E82782-AEF4-4F6A-9890-768FBD86F4C3}" presName="imagSh" presStyleLbl="bgImgPlace1" presStyleIdx="1" presStyleCnt="3"/>
      <dgm:spPr>
        <a:blipFill rotWithShape="1">
          <a:blip xmlns:r="http://schemas.openxmlformats.org/officeDocument/2006/relationships" r:embed="rId2"/>
          <a:stretch>
            <a:fillRect/>
          </a:stretch>
        </a:blipFill>
      </dgm:spPr>
    </dgm:pt>
    <dgm:pt modelId="{EC96CF31-5CE4-453F-8248-115FF62A97EA}" type="pres">
      <dgm:prSet presAssocID="{D0E82782-AEF4-4F6A-9890-768FBD86F4C3}" presName="txNode" presStyleLbl="node1" presStyleIdx="1" presStyleCnt="3">
        <dgm:presLayoutVars>
          <dgm:bulletEnabled val="1"/>
        </dgm:presLayoutVars>
      </dgm:prSet>
      <dgm:spPr/>
      <dgm:t>
        <a:bodyPr/>
        <a:lstStyle/>
        <a:p>
          <a:endParaRPr lang="es-ES"/>
        </a:p>
      </dgm:t>
    </dgm:pt>
    <dgm:pt modelId="{CC618698-11BE-496A-8760-404E12610821}" type="pres">
      <dgm:prSet presAssocID="{90B8B8BF-0F8E-4AFA-9093-7FF740D8742E}" presName="sibTrans" presStyleLbl="sibTrans2D1" presStyleIdx="1" presStyleCnt="2"/>
      <dgm:spPr/>
      <dgm:t>
        <a:bodyPr/>
        <a:lstStyle/>
        <a:p>
          <a:endParaRPr lang="es-ES"/>
        </a:p>
      </dgm:t>
    </dgm:pt>
    <dgm:pt modelId="{44EFA46C-A0A0-479D-8C83-2C614AFBB5F4}" type="pres">
      <dgm:prSet presAssocID="{90B8B8BF-0F8E-4AFA-9093-7FF740D8742E}" presName="connTx" presStyleLbl="sibTrans2D1" presStyleIdx="1" presStyleCnt="2"/>
      <dgm:spPr/>
      <dgm:t>
        <a:bodyPr/>
        <a:lstStyle/>
        <a:p>
          <a:endParaRPr lang="es-ES"/>
        </a:p>
      </dgm:t>
    </dgm:pt>
    <dgm:pt modelId="{EE4BA086-ACB9-4E7D-8481-8CA01082E551}" type="pres">
      <dgm:prSet presAssocID="{59E5EDAA-D00D-4310-9FC3-F92A02E279AD}" presName="composite" presStyleCnt="0"/>
      <dgm:spPr/>
    </dgm:pt>
    <dgm:pt modelId="{17CD5128-7E95-4EE0-9A8A-164870988E74}" type="pres">
      <dgm:prSet presAssocID="{59E5EDAA-D00D-4310-9FC3-F92A02E279AD}" presName="imagSh" presStyleLbl="bgImgPlace1" presStyleIdx="2" presStyleCnt="3"/>
      <dgm:spPr>
        <a:blipFill rotWithShape="1">
          <a:blip xmlns:r="http://schemas.openxmlformats.org/officeDocument/2006/relationships" r:embed="rId3"/>
          <a:stretch>
            <a:fillRect/>
          </a:stretch>
        </a:blipFill>
      </dgm:spPr>
    </dgm:pt>
    <dgm:pt modelId="{D366F977-4D43-4FF6-B8EF-9AC384C682E6}" type="pres">
      <dgm:prSet presAssocID="{59E5EDAA-D00D-4310-9FC3-F92A02E279AD}" presName="txNode" presStyleLbl="node1" presStyleIdx="2" presStyleCnt="3">
        <dgm:presLayoutVars>
          <dgm:bulletEnabled val="1"/>
        </dgm:presLayoutVars>
      </dgm:prSet>
      <dgm:spPr/>
      <dgm:t>
        <a:bodyPr/>
        <a:lstStyle/>
        <a:p>
          <a:endParaRPr lang="es-ES"/>
        </a:p>
      </dgm:t>
    </dgm:pt>
  </dgm:ptLst>
  <dgm:cxnLst>
    <dgm:cxn modelId="{69B361E8-9FCE-425F-AAC2-3061B61921CF}" srcId="{D779AC44-30AF-4A5F-909B-50ACBA0B2201}" destId="{9A99210E-F43E-4CD8-A6EE-333229DB95C0}" srcOrd="0" destOrd="0" parTransId="{40DB0BE1-DAFA-4A74-9A0F-7FDB5DE69564}" sibTransId="{209240E8-E323-494E-ACFC-BAD9031D93C8}"/>
    <dgm:cxn modelId="{29420C2D-9177-42A9-875D-BE4B2CAC3871}" srcId="{D0E82782-AEF4-4F6A-9890-768FBD86F4C3}" destId="{4053FCDC-7040-4353-A881-195A07A3848D}" srcOrd="2" destOrd="0" parTransId="{0EFA58DE-6E13-4719-A314-EE3DED8557ED}" sibTransId="{6760FC42-C25D-4224-B5A4-E75D9CA8A6BC}"/>
    <dgm:cxn modelId="{D98DA2FD-BD9B-488E-A3FE-EFA27845B41C}" srcId="{E9647655-A718-49E5-9213-A40986319E1C}" destId="{D779AC44-30AF-4A5F-909B-50ACBA0B2201}" srcOrd="0" destOrd="0" parTransId="{10F169D0-BEFF-4B8D-BB6A-9C966CA9B8A0}" sibTransId="{A1AD8842-1861-44CC-8B33-6515A75C8E09}"/>
    <dgm:cxn modelId="{F500FEC2-6A14-4634-9359-CDFC44DE498A}" type="presOf" srcId="{A1AD8842-1861-44CC-8B33-6515A75C8E09}" destId="{B15E7BA6-1005-4589-ABCD-764DD9F60CD2}" srcOrd="0" destOrd="0" presId="urn:microsoft.com/office/officeart/2005/8/layout/hProcess10"/>
    <dgm:cxn modelId="{FD2E27A2-9009-4F61-AECD-471458FED3EE}" srcId="{D0E82782-AEF4-4F6A-9890-768FBD86F4C3}" destId="{2EE16B30-730C-4CEC-8110-4F2060C3306D}" srcOrd="0" destOrd="0" parTransId="{4AA76D67-ED99-4FA1-89F2-980581E07B6F}" sibTransId="{0A3F2EFD-9E45-411B-8839-EDFC31EAFCD4}"/>
    <dgm:cxn modelId="{54285B64-84E5-4F72-86DF-95EC0CF6B81B}" srcId="{59E5EDAA-D00D-4310-9FC3-F92A02E279AD}" destId="{3FB27147-7509-46DA-9013-055ECB91613E}" srcOrd="1" destOrd="0" parTransId="{A5230D0F-8C80-4853-9D88-5B84AEADFD0C}" sibTransId="{81A8C33C-C3AB-4CFE-8383-EE4C1C9074A8}"/>
    <dgm:cxn modelId="{98BD9829-B4FA-4B8C-A5A6-204542950002}" type="presOf" srcId="{3FB27147-7509-46DA-9013-055ECB91613E}" destId="{D366F977-4D43-4FF6-B8EF-9AC384C682E6}" srcOrd="0" destOrd="2" presId="urn:microsoft.com/office/officeart/2005/8/layout/hProcess10"/>
    <dgm:cxn modelId="{487EE56D-CF1C-4D37-AF9F-037F350C60B4}" type="presOf" srcId="{59E5EDAA-D00D-4310-9FC3-F92A02E279AD}" destId="{D366F977-4D43-4FF6-B8EF-9AC384C682E6}" srcOrd="0" destOrd="0" presId="urn:microsoft.com/office/officeart/2005/8/layout/hProcess10"/>
    <dgm:cxn modelId="{C08757E9-180E-498F-847F-449615F4E072}" srcId="{E9647655-A718-49E5-9213-A40986319E1C}" destId="{59E5EDAA-D00D-4310-9FC3-F92A02E279AD}" srcOrd="2" destOrd="0" parTransId="{5E958FAF-F1C3-43E6-A30E-0339ED9D1C37}" sibTransId="{C6FA61CB-5FE2-4E7E-BCD6-723BAC8E611B}"/>
    <dgm:cxn modelId="{802FCD8C-59F4-430B-935F-9762E9446420}" type="presOf" srcId="{4053FCDC-7040-4353-A881-195A07A3848D}" destId="{EC96CF31-5CE4-453F-8248-115FF62A97EA}" srcOrd="0" destOrd="3" presId="urn:microsoft.com/office/officeart/2005/8/layout/hProcess10"/>
    <dgm:cxn modelId="{2CBBF81A-099B-436F-91AD-E0A41CF3A394}" type="presOf" srcId="{7212E8B5-0315-45D6-89CD-28DDD54D4A29}" destId="{EC96CF31-5CE4-453F-8248-115FF62A97EA}" srcOrd="0" destOrd="4" presId="urn:microsoft.com/office/officeart/2005/8/layout/hProcess10"/>
    <dgm:cxn modelId="{D00D4F3F-8125-4BCA-9C27-393A3F27A590}" type="presOf" srcId="{E9647655-A718-49E5-9213-A40986319E1C}" destId="{C8E0F884-E4A7-4AF2-861F-F238E987829E}" srcOrd="0" destOrd="0" presId="urn:microsoft.com/office/officeart/2005/8/layout/hProcess10"/>
    <dgm:cxn modelId="{F29133B6-3267-4910-B1F3-9E88B35D649A}" srcId="{D0E82782-AEF4-4F6A-9890-768FBD86F4C3}" destId="{7212E8B5-0315-45D6-89CD-28DDD54D4A29}" srcOrd="3" destOrd="0" parTransId="{22C39F07-7F36-498C-83E0-13266C20BC7F}" sibTransId="{FE872F07-7827-4952-B349-7470DC38A10F}"/>
    <dgm:cxn modelId="{C38831E3-5831-4229-A56F-64B894E4969A}" type="presOf" srcId="{A1AD8842-1861-44CC-8B33-6515A75C8E09}" destId="{8B9EC062-5FE1-4FD7-B2A1-BB0D7F714969}" srcOrd="1" destOrd="0" presId="urn:microsoft.com/office/officeart/2005/8/layout/hProcess10"/>
    <dgm:cxn modelId="{45D1E514-E7DC-4DD1-BD7C-A2B25A873345}" type="presOf" srcId="{2EE16B30-730C-4CEC-8110-4F2060C3306D}" destId="{EC96CF31-5CE4-453F-8248-115FF62A97EA}" srcOrd="0" destOrd="1" presId="urn:microsoft.com/office/officeart/2005/8/layout/hProcess10"/>
    <dgm:cxn modelId="{B68CF471-6062-48C6-948F-EF132699BC2F}" type="presOf" srcId="{9A99210E-F43E-4CD8-A6EE-333229DB95C0}" destId="{B2164C50-2959-4CDD-B13C-291CF843F918}" srcOrd="0" destOrd="1" presId="urn:microsoft.com/office/officeart/2005/8/layout/hProcess10"/>
    <dgm:cxn modelId="{D1EA8B2D-3315-4FF1-902D-5DE318770693}" srcId="{59E5EDAA-D00D-4310-9FC3-F92A02E279AD}" destId="{56987711-3837-4B21-A156-6A52396A1BA6}" srcOrd="0" destOrd="0" parTransId="{183A3DC0-A495-4676-9C63-F2152B6AB27C}" sibTransId="{7E7D63E6-A13A-45B4-B037-744D505F8F36}"/>
    <dgm:cxn modelId="{C0A4730E-8FF1-4FC7-BCB8-2344477137DE}" type="presOf" srcId="{D0E82782-AEF4-4F6A-9890-768FBD86F4C3}" destId="{EC96CF31-5CE4-453F-8248-115FF62A97EA}" srcOrd="0" destOrd="0" presId="urn:microsoft.com/office/officeart/2005/8/layout/hProcess10"/>
    <dgm:cxn modelId="{A4CEA89F-0909-4631-AC8C-056AE23CC949}" type="presOf" srcId="{90B8B8BF-0F8E-4AFA-9093-7FF740D8742E}" destId="{CC618698-11BE-496A-8760-404E12610821}" srcOrd="0" destOrd="0" presId="urn:microsoft.com/office/officeart/2005/8/layout/hProcess10"/>
    <dgm:cxn modelId="{EE86471F-1468-48EA-901A-79249D3475A9}" type="presOf" srcId="{CB5A34B7-80E9-479F-BAD4-3A8845CD921B}" destId="{B2164C50-2959-4CDD-B13C-291CF843F918}" srcOrd="0" destOrd="2" presId="urn:microsoft.com/office/officeart/2005/8/layout/hProcess10"/>
    <dgm:cxn modelId="{BEDF97BB-E92E-4F98-A37C-B8A67A055A0F}" srcId="{D779AC44-30AF-4A5F-909B-50ACBA0B2201}" destId="{CB5A34B7-80E9-479F-BAD4-3A8845CD921B}" srcOrd="1" destOrd="0" parTransId="{39626FCC-83FF-436B-9380-ED457698E801}" sibTransId="{43DD4ABE-AD1B-47EC-AFB6-2544C099DAF9}"/>
    <dgm:cxn modelId="{01A48E36-3EE7-4F07-928C-28D6C890CEB5}" type="presOf" srcId="{90B8B8BF-0F8E-4AFA-9093-7FF740D8742E}" destId="{44EFA46C-A0A0-479D-8C83-2C614AFBB5F4}" srcOrd="1" destOrd="0" presId="urn:microsoft.com/office/officeart/2005/8/layout/hProcess10"/>
    <dgm:cxn modelId="{ECCC857A-454B-415D-ADD8-51766823ED20}" srcId="{E9647655-A718-49E5-9213-A40986319E1C}" destId="{D0E82782-AEF4-4F6A-9890-768FBD86F4C3}" srcOrd="1" destOrd="0" parTransId="{3A03DE69-1890-405C-9BE5-49E2C3F5D82C}" sibTransId="{90B8B8BF-0F8E-4AFA-9093-7FF740D8742E}"/>
    <dgm:cxn modelId="{A264BA0B-9A95-4AAD-8542-750313C72B88}" type="presOf" srcId="{56987711-3837-4B21-A156-6A52396A1BA6}" destId="{D366F977-4D43-4FF6-B8EF-9AC384C682E6}" srcOrd="0" destOrd="1" presId="urn:microsoft.com/office/officeart/2005/8/layout/hProcess10"/>
    <dgm:cxn modelId="{888FCFEC-BF4C-4841-BF0F-94DCD540C8D5}" type="presOf" srcId="{D779AC44-30AF-4A5F-909B-50ACBA0B2201}" destId="{B2164C50-2959-4CDD-B13C-291CF843F918}" srcOrd="0" destOrd="0" presId="urn:microsoft.com/office/officeart/2005/8/layout/hProcess10"/>
    <dgm:cxn modelId="{981372A0-0DA8-468D-B41C-2A9D3436EC2D}" srcId="{D0E82782-AEF4-4F6A-9890-768FBD86F4C3}" destId="{931DB69F-F597-4416-8C22-523FB086F504}" srcOrd="1" destOrd="0" parTransId="{D57AEE92-A939-4177-8190-96F244A1F9FD}" sibTransId="{F23E3077-7687-4098-AA3A-264D1D1447CD}"/>
    <dgm:cxn modelId="{C4A93FF2-ED97-4E9A-BEF0-33CEF0A7B9C6}" type="presOf" srcId="{931DB69F-F597-4416-8C22-523FB086F504}" destId="{EC96CF31-5CE4-453F-8248-115FF62A97EA}" srcOrd="0" destOrd="2" presId="urn:microsoft.com/office/officeart/2005/8/layout/hProcess10"/>
    <dgm:cxn modelId="{9E82225A-9578-48AB-848E-93E27717F4CB}" type="presParOf" srcId="{C8E0F884-E4A7-4AF2-861F-F238E987829E}" destId="{8D42AFCA-7C9A-4A3A-B9EA-1AC248D85D24}" srcOrd="0" destOrd="0" presId="urn:microsoft.com/office/officeart/2005/8/layout/hProcess10"/>
    <dgm:cxn modelId="{745D6E73-2EB3-4845-A4AA-51590D1EAAE9}" type="presParOf" srcId="{8D42AFCA-7C9A-4A3A-B9EA-1AC248D85D24}" destId="{DF0C4F4B-4E20-4C87-8B4E-828180BE4253}" srcOrd="0" destOrd="0" presId="urn:microsoft.com/office/officeart/2005/8/layout/hProcess10"/>
    <dgm:cxn modelId="{41636525-106A-47FC-B555-F2A936297455}" type="presParOf" srcId="{8D42AFCA-7C9A-4A3A-B9EA-1AC248D85D24}" destId="{B2164C50-2959-4CDD-B13C-291CF843F918}" srcOrd="1" destOrd="0" presId="urn:microsoft.com/office/officeart/2005/8/layout/hProcess10"/>
    <dgm:cxn modelId="{B4137761-024E-4A78-A146-D65B62ABFC09}" type="presParOf" srcId="{C8E0F884-E4A7-4AF2-861F-F238E987829E}" destId="{B15E7BA6-1005-4589-ABCD-764DD9F60CD2}" srcOrd="1" destOrd="0" presId="urn:microsoft.com/office/officeart/2005/8/layout/hProcess10"/>
    <dgm:cxn modelId="{C1FE5DF3-D664-4E31-8B52-A1517237CB6B}" type="presParOf" srcId="{B15E7BA6-1005-4589-ABCD-764DD9F60CD2}" destId="{8B9EC062-5FE1-4FD7-B2A1-BB0D7F714969}" srcOrd="0" destOrd="0" presId="urn:microsoft.com/office/officeart/2005/8/layout/hProcess10"/>
    <dgm:cxn modelId="{03C4D869-5F57-4720-9FCB-1EAB77C94BDB}" type="presParOf" srcId="{C8E0F884-E4A7-4AF2-861F-F238E987829E}" destId="{634C86A0-C7B9-4B98-92DC-859A9884EC94}" srcOrd="2" destOrd="0" presId="urn:microsoft.com/office/officeart/2005/8/layout/hProcess10"/>
    <dgm:cxn modelId="{C408018F-6CFD-447A-B7E7-B0470213FE61}" type="presParOf" srcId="{634C86A0-C7B9-4B98-92DC-859A9884EC94}" destId="{F8FEA682-4748-4F24-B4B2-0D4DF3CC79D8}" srcOrd="0" destOrd="0" presId="urn:microsoft.com/office/officeart/2005/8/layout/hProcess10"/>
    <dgm:cxn modelId="{1A639F80-E935-488A-B325-E4E4DFF699E5}" type="presParOf" srcId="{634C86A0-C7B9-4B98-92DC-859A9884EC94}" destId="{EC96CF31-5CE4-453F-8248-115FF62A97EA}" srcOrd="1" destOrd="0" presId="urn:microsoft.com/office/officeart/2005/8/layout/hProcess10"/>
    <dgm:cxn modelId="{56E215FA-433C-4205-BD6B-CEA25C117194}" type="presParOf" srcId="{C8E0F884-E4A7-4AF2-861F-F238E987829E}" destId="{CC618698-11BE-496A-8760-404E12610821}" srcOrd="3" destOrd="0" presId="urn:microsoft.com/office/officeart/2005/8/layout/hProcess10"/>
    <dgm:cxn modelId="{2AD6FB8C-5BE4-4D12-9C1A-F7FC31D1D965}" type="presParOf" srcId="{CC618698-11BE-496A-8760-404E12610821}" destId="{44EFA46C-A0A0-479D-8C83-2C614AFBB5F4}" srcOrd="0" destOrd="0" presId="urn:microsoft.com/office/officeart/2005/8/layout/hProcess10"/>
    <dgm:cxn modelId="{73F6DDFC-A978-488D-855A-10E09703DE72}" type="presParOf" srcId="{C8E0F884-E4A7-4AF2-861F-F238E987829E}" destId="{EE4BA086-ACB9-4E7D-8481-8CA01082E551}" srcOrd="4" destOrd="0" presId="urn:microsoft.com/office/officeart/2005/8/layout/hProcess10"/>
    <dgm:cxn modelId="{8250BFEF-8910-4502-9ACB-A30ECF80518E}" type="presParOf" srcId="{EE4BA086-ACB9-4E7D-8481-8CA01082E551}" destId="{17CD5128-7E95-4EE0-9A8A-164870988E74}" srcOrd="0" destOrd="0" presId="urn:microsoft.com/office/officeart/2005/8/layout/hProcess10"/>
    <dgm:cxn modelId="{A9342DC3-66B5-4239-8599-1767BF03A989}" type="presParOf" srcId="{EE4BA086-ACB9-4E7D-8481-8CA01082E551}" destId="{D366F977-4D43-4FF6-B8EF-9AC384C682E6}"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40B47C-4A31-420F-AC83-B45F9FE5C0E9}" type="doc">
      <dgm:prSet loTypeId="urn:microsoft.com/office/officeart/2008/layout/AscendingPictureAccentProcess" loCatId="process" qsTypeId="urn:microsoft.com/office/officeart/2005/8/quickstyle/simple4" qsCatId="simple" csTypeId="urn:microsoft.com/office/officeart/2005/8/colors/colorful4" csCatId="colorful" phldr="1"/>
      <dgm:spPr/>
      <dgm:t>
        <a:bodyPr/>
        <a:lstStyle/>
        <a:p>
          <a:endParaRPr lang="es-ES"/>
        </a:p>
      </dgm:t>
    </dgm:pt>
    <dgm:pt modelId="{9C05AA50-95D7-41F3-82C1-F6E48F0CFD30}">
      <dgm:prSet phldrT="[Texto]"/>
      <dgm:spPr/>
      <dgm:t>
        <a:bodyPr/>
        <a:lstStyle/>
        <a:p>
          <a:r>
            <a:rPr lang="es-ES" dirty="0" smtClean="0"/>
            <a:t>Cooperativismo </a:t>
          </a:r>
          <a:endParaRPr lang="es-ES" dirty="0"/>
        </a:p>
      </dgm:t>
    </dgm:pt>
    <dgm:pt modelId="{53F45E04-98A8-490F-B147-13BAA2C20743}" type="parTrans" cxnId="{9A32E2E4-B29E-464F-A5CC-CD149C4E5673}">
      <dgm:prSet/>
      <dgm:spPr/>
      <dgm:t>
        <a:bodyPr/>
        <a:lstStyle/>
        <a:p>
          <a:endParaRPr lang="es-ES"/>
        </a:p>
      </dgm:t>
    </dgm:pt>
    <dgm:pt modelId="{CFD27A69-8D8B-48F3-959F-7F98D1DDD53D}" type="sibTrans" cxnId="{9A32E2E4-B29E-464F-A5CC-CD149C4E5673}">
      <dgm:prSet/>
      <dgm:spPr>
        <a:blipFill rotWithShape="1">
          <a:blip xmlns:r="http://schemas.openxmlformats.org/officeDocument/2006/relationships" r:embed="rId1"/>
          <a:stretch>
            <a:fillRect/>
          </a:stretch>
        </a:blipFill>
      </dgm:spPr>
      <dgm:t>
        <a:bodyPr/>
        <a:lstStyle/>
        <a:p>
          <a:endParaRPr lang="es-ES"/>
        </a:p>
      </dgm:t>
    </dgm:pt>
    <dgm:pt modelId="{97AAB5F4-E452-4CDD-816E-C480C9080DF6}">
      <dgm:prSet phldrT="[Texto]"/>
      <dgm:spPr/>
      <dgm:t>
        <a:bodyPr/>
        <a:lstStyle/>
        <a:p>
          <a:r>
            <a:rPr lang="es-ES" dirty="0" smtClean="0"/>
            <a:t>Ordenanza municipal Nº194</a:t>
          </a:r>
          <a:endParaRPr lang="es-ES" dirty="0"/>
        </a:p>
      </dgm:t>
    </dgm:pt>
    <dgm:pt modelId="{CF1B27E4-19B0-4C1F-8F1D-374760B2A58E}" type="parTrans" cxnId="{79079080-FE88-45CA-9FB8-376701F11F13}">
      <dgm:prSet/>
      <dgm:spPr/>
      <dgm:t>
        <a:bodyPr/>
        <a:lstStyle/>
        <a:p>
          <a:endParaRPr lang="es-ES"/>
        </a:p>
      </dgm:t>
    </dgm:pt>
    <dgm:pt modelId="{38C39ACB-3143-4C83-8B71-C99DD9995B64}" type="sibTrans" cxnId="{79079080-FE88-45CA-9FB8-376701F11F13}">
      <dgm:prSet/>
      <dgm:spPr>
        <a:blipFill rotWithShape="1">
          <a:blip xmlns:r="http://schemas.openxmlformats.org/officeDocument/2006/relationships" r:embed="rId2"/>
          <a:stretch>
            <a:fillRect/>
          </a:stretch>
        </a:blipFill>
      </dgm:spPr>
      <dgm:t>
        <a:bodyPr/>
        <a:lstStyle/>
        <a:p>
          <a:endParaRPr lang="es-ES"/>
        </a:p>
      </dgm:t>
    </dgm:pt>
    <dgm:pt modelId="{CBAAE2DC-F4FA-402D-8D6C-9DDD03EA3E90}">
      <dgm:prSet phldrT="[Texto]"/>
      <dgm:spPr/>
      <dgm:t>
        <a:bodyPr/>
        <a:lstStyle/>
        <a:p>
          <a:r>
            <a:rPr lang="es-ES" dirty="0" smtClean="0"/>
            <a:t>Sistema de caja común </a:t>
          </a:r>
          <a:endParaRPr lang="es-ES" dirty="0"/>
        </a:p>
      </dgm:t>
    </dgm:pt>
    <dgm:pt modelId="{E6592237-C02C-40E6-AA95-81500C833E60}" type="parTrans" cxnId="{09069A15-0535-45FA-8B8F-3918A9A17F57}">
      <dgm:prSet/>
      <dgm:spPr/>
      <dgm:t>
        <a:bodyPr/>
        <a:lstStyle/>
        <a:p>
          <a:endParaRPr lang="es-ES"/>
        </a:p>
      </dgm:t>
    </dgm:pt>
    <dgm:pt modelId="{CAD50547-6110-43EF-A079-BC7D1EA82610}" type="sibTrans" cxnId="{09069A15-0535-45FA-8B8F-3918A9A17F57}">
      <dgm:prSet/>
      <dgm:spPr>
        <a:blipFill rotWithShape="1">
          <a:blip xmlns:r="http://schemas.openxmlformats.org/officeDocument/2006/relationships" r:embed="rId3"/>
          <a:stretch>
            <a:fillRect/>
          </a:stretch>
        </a:blipFill>
      </dgm:spPr>
      <dgm:t>
        <a:bodyPr/>
        <a:lstStyle/>
        <a:p>
          <a:endParaRPr lang="es-ES"/>
        </a:p>
      </dgm:t>
    </dgm:pt>
    <dgm:pt modelId="{D1374506-312C-4531-AF4D-74E63364A2D2}">
      <dgm:prSet phldrT="[Texto]"/>
      <dgm:spPr/>
      <dgm:t>
        <a:bodyPr/>
        <a:lstStyle/>
        <a:p>
          <a:r>
            <a:rPr lang="es-ES" dirty="0" smtClean="0">
              <a:solidFill>
                <a:schemeClr val="tx1"/>
              </a:solidFill>
            </a:rPr>
            <a:t>Manejo de fondos</a:t>
          </a:r>
          <a:endParaRPr lang="es-ES" dirty="0">
            <a:solidFill>
              <a:schemeClr val="tx1"/>
            </a:solidFill>
          </a:endParaRPr>
        </a:p>
      </dgm:t>
    </dgm:pt>
    <dgm:pt modelId="{FF002D65-9DFA-4103-B6C9-9DA61CD4B923}" type="parTrans" cxnId="{575B18D2-51E5-4386-945C-C20DB736453C}">
      <dgm:prSet/>
      <dgm:spPr/>
      <dgm:t>
        <a:bodyPr/>
        <a:lstStyle/>
        <a:p>
          <a:endParaRPr lang="es-ES"/>
        </a:p>
      </dgm:t>
    </dgm:pt>
    <dgm:pt modelId="{BF8CE225-65A3-4618-81FA-03F055631F96}" type="sibTrans" cxnId="{575B18D2-51E5-4386-945C-C20DB736453C}">
      <dgm:prSet/>
      <dgm:spPr>
        <a:blipFill rotWithShape="1">
          <a:blip xmlns:r="http://schemas.openxmlformats.org/officeDocument/2006/relationships" r:embed="rId4"/>
          <a:stretch>
            <a:fillRect/>
          </a:stretch>
        </a:blipFill>
      </dgm:spPr>
      <dgm:t>
        <a:bodyPr/>
        <a:lstStyle/>
        <a:p>
          <a:endParaRPr lang="es-ES"/>
        </a:p>
      </dgm:t>
    </dgm:pt>
    <dgm:pt modelId="{17A91A6F-9360-4BEC-9D07-2E177D1E2A9F}" type="pres">
      <dgm:prSet presAssocID="{F440B47C-4A31-420F-AC83-B45F9FE5C0E9}" presName="Name0" presStyleCnt="0">
        <dgm:presLayoutVars>
          <dgm:chMax val="7"/>
          <dgm:chPref val="7"/>
          <dgm:dir/>
        </dgm:presLayoutVars>
      </dgm:prSet>
      <dgm:spPr/>
      <dgm:t>
        <a:bodyPr/>
        <a:lstStyle/>
        <a:p>
          <a:endParaRPr lang="es-ES"/>
        </a:p>
      </dgm:t>
    </dgm:pt>
    <dgm:pt modelId="{678C79E1-7B32-4295-AF80-229D8B89D191}" type="pres">
      <dgm:prSet presAssocID="{F440B47C-4A31-420F-AC83-B45F9FE5C0E9}" presName="dot1" presStyleLbl="alignNode1" presStyleIdx="0" presStyleCnt="13"/>
      <dgm:spPr/>
    </dgm:pt>
    <dgm:pt modelId="{3B190B8F-5109-40EB-AB8A-53DA6BCBFF51}" type="pres">
      <dgm:prSet presAssocID="{F440B47C-4A31-420F-AC83-B45F9FE5C0E9}" presName="dot2" presStyleLbl="alignNode1" presStyleIdx="1" presStyleCnt="13"/>
      <dgm:spPr/>
    </dgm:pt>
    <dgm:pt modelId="{647A4064-F335-47E2-8629-4621ACDD5E65}" type="pres">
      <dgm:prSet presAssocID="{F440B47C-4A31-420F-AC83-B45F9FE5C0E9}" presName="dot3" presStyleLbl="alignNode1" presStyleIdx="2" presStyleCnt="13"/>
      <dgm:spPr/>
    </dgm:pt>
    <dgm:pt modelId="{B8151280-53A3-4D51-AA8C-E9D9429A6CE7}" type="pres">
      <dgm:prSet presAssocID="{F440B47C-4A31-420F-AC83-B45F9FE5C0E9}" presName="dot4" presStyleLbl="alignNode1" presStyleIdx="3" presStyleCnt="13"/>
      <dgm:spPr/>
    </dgm:pt>
    <dgm:pt modelId="{FEFA6F1B-1ACD-4FBD-B5D0-4ADFE1E9481B}" type="pres">
      <dgm:prSet presAssocID="{F440B47C-4A31-420F-AC83-B45F9FE5C0E9}" presName="dot5" presStyleLbl="alignNode1" presStyleIdx="4" presStyleCnt="13"/>
      <dgm:spPr/>
    </dgm:pt>
    <dgm:pt modelId="{84261072-5238-482E-B0E4-599594C935FA}" type="pres">
      <dgm:prSet presAssocID="{F440B47C-4A31-420F-AC83-B45F9FE5C0E9}" presName="dot6" presStyleLbl="alignNode1" presStyleIdx="5" presStyleCnt="13"/>
      <dgm:spPr/>
    </dgm:pt>
    <dgm:pt modelId="{A488B3FE-BEB8-4797-AAB3-81E1DA0E7823}" type="pres">
      <dgm:prSet presAssocID="{F440B47C-4A31-420F-AC83-B45F9FE5C0E9}" presName="dotArrow1" presStyleLbl="alignNode1" presStyleIdx="6" presStyleCnt="13"/>
      <dgm:spPr/>
    </dgm:pt>
    <dgm:pt modelId="{C7AF37D8-9B36-448E-8D2D-F140429B27EC}" type="pres">
      <dgm:prSet presAssocID="{F440B47C-4A31-420F-AC83-B45F9FE5C0E9}" presName="dotArrow2" presStyleLbl="alignNode1" presStyleIdx="7" presStyleCnt="13"/>
      <dgm:spPr/>
    </dgm:pt>
    <dgm:pt modelId="{1AEDDB6F-A369-43D9-BF5B-E01DEC044C9D}" type="pres">
      <dgm:prSet presAssocID="{F440B47C-4A31-420F-AC83-B45F9FE5C0E9}" presName="dotArrow3" presStyleLbl="alignNode1" presStyleIdx="8" presStyleCnt="13"/>
      <dgm:spPr/>
    </dgm:pt>
    <dgm:pt modelId="{69A4967F-CE61-47F5-ACF0-30A1CAF61F04}" type="pres">
      <dgm:prSet presAssocID="{F440B47C-4A31-420F-AC83-B45F9FE5C0E9}" presName="dotArrow4" presStyleLbl="alignNode1" presStyleIdx="9" presStyleCnt="13"/>
      <dgm:spPr/>
    </dgm:pt>
    <dgm:pt modelId="{C94CD01D-4994-455E-B4DA-C5E1FED00AC3}" type="pres">
      <dgm:prSet presAssocID="{F440B47C-4A31-420F-AC83-B45F9FE5C0E9}" presName="dotArrow5" presStyleLbl="alignNode1" presStyleIdx="10" presStyleCnt="13"/>
      <dgm:spPr/>
    </dgm:pt>
    <dgm:pt modelId="{45395944-0998-418B-8472-8EB4E469C6D5}" type="pres">
      <dgm:prSet presAssocID="{F440B47C-4A31-420F-AC83-B45F9FE5C0E9}" presName="dotArrow6" presStyleLbl="alignNode1" presStyleIdx="11" presStyleCnt="13"/>
      <dgm:spPr/>
    </dgm:pt>
    <dgm:pt modelId="{C3C97BA0-4548-4001-BD73-2056C45FD7B2}" type="pres">
      <dgm:prSet presAssocID="{F440B47C-4A31-420F-AC83-B45F9FE5C0E9}" presName="dotArrow7" presStyleLbl="alignNode1" presStyleIdx="12" presStyleCnt="13"/>
      <dgm:spPr/>
    </dgm:pt>
    <dgm:pt modelId="{6EC4389E-1570-438A-8934-73B1E588F8AC}" type="pres">
      <dgm:prSet presAssocID="{9C05AA50-95D7-41F3-82C1-F6E48F0CFD30}" presName="parTx1" presStyleLbl="node1" presStyleIdx="0" presStyleCnt="4"/>
      <dgm:spPr/>
      <dgm:t>
        <a:bodyPr/>
        <a:lstStyle/>
        <a:p>
          <a:endParaRPr lang="es-ES"/>
        </a:p>
      </dgm:t>
    </dgm:pt>
    <dgm:pt modelId="{9AF67060-BD63-45FA-941E-E0278074BC94}" type="pres">
      <dgm:prSet presAssocID="{CFD27A69-8D8B-48F3-959F-7F98D1DDD53D}" presName="picture1" presStyleCnt="0"/>
      <dgm:spPr/>
    </dgm:pt>
    <dgm:pt modelId="{023B0FC3-808D-4D98-9743-63564F39863E}" type="pres">
      <dgm:prSet presAssocID="{CFD27A69-8D8B-48F3-959F-7F98D1DDD53D}" presName="imageRepeatNode" presStyleLbl="fgImgPlace1" presStyleIdx="0" presStyleCnt="4"/>
      <dgm:spPr/>
      <dgm:t>
        <a:bodyPr/>
        <a:lstStyle/>
        <a:p>
          <a:endParaRPr lang="es-ES"/>
        </a:p>
      </dgm:t>
    </dgm:pt>
    <dgm:pt modelId="{077F6DA6-31C5-4AE1-B86A-B8C778CAFD29}" type="pres">
      <dgm:prSet presAssocID="{97AAB5F4-E452-4CDD-816E-C480C9080DF6}" presName="parTx2" presStyleLbl="node1" presStyleIdx="1" presStyleCnt="4"/>
      <dgm:spPr/>
      <dgm:t>
        <a:bodyPr/>
        <a:lstStyle/>
        <a:p>
          <a:endParaRPr lang="es-ES"/>
        </a:p>
      </dgm:t>
    </dgm:pt>
    <dgm:pt modelId="{8F1F230A-CE83-4A06-95DE-508C1D453E3C}" type="pres">
      <dgm:prSet presAssocID="{38C39ACB-3143-4C83-8B71-C99DD9995B64}" presName="picture2" presStyleCnt="0"/>
      <dgm:spPr/>
    </dgm:pt>
    <dgm:pt modelId="{00E07A96-20BA-4773-99CE-451D405F7FA2}" type="pres">
      <dgm:prSet presAssocID="{38C39ACB-3143-4C83-8B71-C99DD9995B64}" presName="imageRepeatNode" presStyleLbl="fgImgPlace1" presStyleIdx="1" presStyleCnt="4"/>
      <dgm:spPr/>
      <dgm:t>
        <a:bodyPr/>
        <a:lstStyle/>
        <a:p>
          <a:endParaRPr lang="es-ES"/>
        </a:p>
      </dgm:t>
    </dgm:pt>
    <dgm:pt modelId="{D62ED89A-25CE-4B22-8282-55DA9BBB346B}" type="pres">
      <dgm:prSet presAssocID="{CBAAE2DC-F4FA-402D-8D6C-9DDD03EA3E90}" presName="parTx3" presStyleLbl="node1" presStyleIdx="2" presStyleCnt="4"/>
      <dgm:spPr/>
      <dgm:t>
        <a:bodyPr/>
        <a:lstStyle/>
        <a:p>
          <a:endParaRPr lang="es-ES"/>
        </a:p>
      </dgm:t>
    </dgm:pt>
    <dgm:pt modelId="{50B626DB-593A-41B0-AAF6-9EB5FEFC219D}" type="pres">
      <dgm:prSet presAssocID="{CAD50547-6110-43EF-A079-BC7D1EA82610}" presName="picture3" presStyleCnt="0"/>
      <dgm:spPr/>
    </dgm:pt>
    <dgm:pt modelId="{71E84C52-7006-4BEF-8ED3-D6452ECAFF3F}" type="pres">
      <dgm:prSet presAssocID="{CAD50547-6110-43EF-A079-BC7D1EA82610}" presName="imageRepeatNode" presStyleLbl="fgImgPlace1" presStyleIdx="2" presStyleCnt="4"/>
      <dgm:spPr/>
      <dgm:t>
        <a:bodyPr/>
        <a:lstStyle/>
        <a:p>
          <a:endParaRPr lang="es-ES"/>
        </a:p>
      </dgm:t>
    </dgm:pt>
    <dgm:pt modelId="{8F1F14CC-9A07-4679-9D4E-F62FF072F431}" type="pres">
      <dgm:prSet presAssocID="{D1374506-312C-4531-AF4D-74E63364A2D2}" presName="parTx4" presStyleLbl="node1" presStyleIdx="3" presStyleCnt="4"/>
      <dgm:spPr/>
      <dgm:t>
        <a:bodyPr/>
        <a:lstStyle/>
        <a:p>
          <a:endParaRPr lang="es-ES"/>
        </a:p>
      </dgm:t>
    </dgm:pt>
    <dgm:pt modelId="{DB2E433D-792E-4F70-94F4-D03582C56383}" type="pres">
      <dgm:prSet presAssocID="{BF8CE225-65A3-4618-81FA-03F055631F96}" presName="picture4" presStyleCnt="0"/>
      <dgm:spPr/>
    </dgm:pt>
    <dgm:pt modelId="{283EE0DC-5F68-4FB4-9DFA-3689DAA48D83}" type="pres">
      <dgm:prSet presAssocID="{BF8CE225-65A3-4618-81FA-03F055631F96}" presName="imageRepeatNode" presStyleLbl="fgImgPlace1" presStyleIdx="3" presStyleCnt="4"/>
      <dgm:spPr/>
      <dgm:t>
        <a:bodyPr/>
        <a:lstStyle/>
        <a:p>
          <a:endParaRPr lang="es-ES"/>
        </a:p>
      </dgm:t>
    </dgm:pt>
  </dgm:ptLst>
  <dgm:cxnLst>
    <dgm:cxn modelId="{8CBB08D8-A2AF-44A3-9619-613434C17BF5}" type="presOf" srcId="{9C05AA50-95D7-41F3-82C1-F6E48F0CFD30}" destId="{6EC4389E-1570-438A-8934-73B1E588F8AC}" srcOrd="0" destOrd="0" presId="urn:microsoft.com/office/officeart/2008/layout/AscendingPictureAccentProcess"/>
    <dgm:cxn modelId="{575B18D2-51E5-4386-945C-C20DB736453C}" srcId="{F440B47C-4A31-420F-AC83-B45F9FE5C0E9}" destId="{D1374506-312C-4531-AF4D-74E63364A2D2}" srcOrd="3" destOrd="0" parTransId="{FF002D65-9DFA-4103-B6C9-9DA61CD4B923}" sibTransId="{BF8CE225-65A3-4618-81FA-03F055631F96}"/>
    <dgm:cxn modelId="{F69785D8-2DE1-45D5-A022-C9911EF01059}" type="presOf" srcId="{CAD50547-6110-43EF-A079-BC7D1EA82610}" destId="{71E84C52-7006-4BEF-8ED3-D6452ECAFF3F}" srcOrd="0" destOrd="0" presId="urn:microsoft.com/office/officeart/2008/layout/AscendingPictureAccentProcess"/>
    <dgm:cxn modelId="{09069A15-0535-45FA-8B8F-3918A9A17F57}" srcId="{F440B47C-4A31-420F-AC83-B45F9FE5C0E9}" destId="{CBAAE2DC-F4FA-402D-8D6C-9DDD03EA3E90}" srcOrd="2" destOrd="0" parTransId="{E6592237-C02C-40E6-AA95-81500C833E60}" sibTransId="{CAD50547-6110-43EF-A079-BC7D1EA82610}"/>
    <dgm:cxn modelId="{05807852-F362-4D3B-9F35-F5F229CDD2FD}" type="presOf" srcId="{38C39ACB-3143-4C83-8B71-C99DD9995B64}" destId="{00E07A96-20BA-4773-99CE-451D405F7FA2}" srcOrd="0" destOrd="0" presId="urn:microsoft.com/office/officeart/2008/layout/AscendingPictureAccentProcess"/>
    <dgm:cxn modelId="{79079080-FE88-45CA-9FB8-376701F11F13}" srcId="{F440B47C-4A31-420F-AC83-B45F9FE5C0E9}" destId="{97AAB5F4-E452-4CDD-816E-C480C9080DF6}" srcOrd="1" destOrd="0" parTransId="{CF1B27E4-19B0-4C1F-8F1D-374760B2A58E}" sibTransId="{38C39ACB-3143-4C83-8B71-C99DD9995B64}"/>
    <dgm:cxn modelId="{EAA9C211-8EDD-4D45-9D1B-FA2037F1713E}" type="presOf" srcId="{BF8CE225-65A3-4618-81FA-03F055631F96}" destId="{283EE0DC-5F68-4FB4-9DFA-3689DAA48D83}" srcOrd="0" destOrd="0" presId="urn:microsoft.com/office/officeart/2008/layout/AscendingPictureAccentProcess"/>
    <dgm:cxn modelId="{B57E260E-035A-49DA-9016-7AD5E14CD3FD}" type="presOf" srcId="{97AAB5F4-E452-4CDD-816E-C480C9080DF6}" destId="{077F6DA6-31C5-4AE1-B86A-B8C778CAFD29}" srcOrd="0" destOrd="0" presId="urn:microsoft.com/office/officeart/2008/layout/AscendingPictureAccentProcess"/>
    <dgm:cxn modelId="{C384365E-6D42-43F5-9571-35F57E3E9EB3}" type="presOf" srcId="{F440B47C-4A31-420F-AC83-B45F9FE5C0E9}" destId="{17A91A6F-9360-4BEC-9D07-2E177D1E2A9F}" srcOrd="0" destOrd="0" presId="urn:microsoft.com/office/officeart/2008/layout/AscendingPictureAccentProcess"/>
    <dgm:cxn modelId="{7F5E5DA8-DACB-40B3-9193-33E21503F726}" type="presOf" srcId="{CBAAE2DC-F4FA-402D-8D6C-9DDD03EA3E90}" destId="{D62ED89A-25CE-4B22-8282-55DA9BBB346B}" srcOrd="0" destOrd="0" presId="urn:microsoft.com/office/officeart/2008/layout/AscendingPictureAccentProcess"/>
    <dgm:cxn modelId="{49C0DF78-FEF7-4F9E-81D6-CFF33220A02D}" type="presOf" srcId="{D1374506-312C-4531-AF4D-74E63364A2D2}" destId="{8F1F14CC-9A07-4679-9D4E-F62FF072F431}" srcOrd="0" destOrd="0" presId="urn:microsoft.com/office/officeart/2008/layout/AscendingPictureAccentProcess"/>
    <dgm:cxn modelId="{2F69AC9F-A0D9-4D75-8943-AC85D6B2CBFA}" type="presOf" srcId="{CFD27A69-8D8B-48F3-959F-7F98D1DDD53D}" destId="{023B0FC3-808D-4D98-9743-63564F39863E}" srcOrd="0" destOrd="0" presId="urn:microsoft.com/office/officeart/2008/layout/AscendingPictureAccentProcess"/>
    <dgm:cxn modelId="{9A32E2E4-B29E-464F-A5CC-CD149C4E5673}" srcId="{F440B47C-4A31-420F-AC83-B45F9FE5C0E9}" destId="{9C05AA50-95D7-41F3-82C1-F6E48F0CFD30}" srcOrd="0" destOrd="0" parTransId="{53F45E04-98A8-490F-B147-13BAA2C20743}" sibTransId="{CFD27A69-8D8B-48F3-959F-7F98D1DDD53D}"/>
    <dgm:cxn modelId="{8F08A665-2F46-484E-B226-05F871957258}" type="presParOf" srcId="{17A91A6F-9360-4BEC-9D07-2E177D1E2A9F}" destId="{678C79E1-7B32-4295-AF80-229D8B89D191}" srcOrd="0" destOrd="0" presId="urn:microsoft.com/office/officeart/2008/layout/AscendingPictureAccentProcess"/>
    <dgm:cxn modelId="{7D291522-9145-4C89-8A00-FECB012072E2}" type="presParOf" srcId="{17A91A6F-9360-4BEC-9D07-2E177D1E2A9F}" destId="{3B190B8F-5109-40EB-AB8A-53DA6BCBFF51}" srcOrd="1" destOrd="0" presId="urn:microsoft.com/office/officeart/2008/layout/AscendingPictureAccentProcess"/>
    <dgm:cxn modelId="{678B097D-0EAA-4B12-B6FB-271AC868613D}" type="presParOf" srcId="{17A91A6F-9360-4BEC-9D07-2E177D1E2A9F}" destId="{647A4064-F335-47E2-8629-4621ACDD5E65}" srcOrd="2" destOrd="0" presId="urn:microsoft.com/office/officeart/2008/layout/AscendingPictureAccentProcess"/>
    <dgm:cxn modelId="{73C13DD4-2579-49BB-ABA3-AA776906B57C}" type="presParOf" srcId="{17A91A6F-9360-4BEC-9D07-2E177D1E2A9F}" destId="{B8151280-53A3-4D51-AA8C-E9D9429A6CE7}" srcOrd="3" destOrd="0" presId="urn:microsoft.com/office/officeart/2008/layout/AscendingPictureAccentProcess"/>
    <dgm:cxn modelId="{BFF0CA3D-C580-4359-80EE-9CF9F831C7EF}" type="presParOf" srcId="{17A91A6F-9360-4BEC-9D07-2E177D1E2A9F}" destId="{FEFA6F1B-1ACD-4FBD-B5D0-4ADFE1E9481B}" srcOrd="4" destOrd="0" presId="urn:microsoft.com/office/officeart/2008/layout/AscendingPictureAccentProcess"/>
    <dgm:cxn modelId="{7FCB922C-29F3-4BB0-8A46-12BC313F713B}" type="presParOf" srcId="{17A91A6F-9360-4BEC-9D07-2E177D1E2A9F}" destId="{84261072-5238-482E-B0E4-599594C935FA}" srcOrd="5" destOrd="0" presId="urn:microsoft.com/office/officeart/2008/layout/AscendingPictureAccentProcess"/>
    <dgm:cxn modelId="{5D61E1E4-63B2-4DE0-B115-124F91A814DA}" type="presParOf" srcId="{17A91A6F-9360-4BEC-9D07-2E177D1E2A9F}" destId="{A488B3FE-BEB8-4797-AAB3-81E1DA0E7823}" srcOrd="6" destOrd="0" presId="urn:microsoft.com/office/officeart/2008/layout/AscendingPictureAccentProcess"/>
    <dgm:cxn modelId="{8A3A7148-BEB5-45B1-9AE2-335C72271EC6}" type="presParOf" srcId="{17A91A6F-9360-4BEC-9D07-2E177D1E2A9F}" destId="{C7AF37D8-9B36-448E-8D2D-F140429B27EC}" srcOrd="7" destOrd="0" presId="urn:microsoft.com/office/officeart/2008/layout/AscendingPictureAccentProcess"/>
    <dgm:cxn modelId="{6A35B01C-A791-4760-AE73-53D5B625740A}" type="presParOf" srcId="{17A91A6F-9360-4BEC-9D07-2E177D1E2A9F}" destId="{1AEDDB6F-A369-43D9-BF5B-E01DEC044C9D}" srcOrd="8" destOrd="0" presId="urn:microsoft.com/office/officeart/2008/layout/AscendingPictureAccentProcess"/>
    <dgm:cxn modelId="{C12CA2F4-A796-4A21-874C-2019A823EE35}" type="presParOf" srcId="{17A91A6F-9360-4BEC-9D07-2E177D1E2A9F}" destId="{69A4967F-CE61-47F5-ACF0-30A1CAF61F04}" srcOrd="9" destOrd="0" presId="urn:microsoft.com/office/officeart/2008/layout/AscendingPictureAccentProcess"/>
    <dgm:cxn modelId="{524359CB-22C0-434D-8FD5-3A71B147016B}" type="presParOf" srcId="{17A91A6F-9360-4BEC-9D07-2E177D1E2A9F}" destId="{C94CD01D-4994-455E-B4DA-C5E1FED00AC3}" srcOrd="10" destOrd="0" presId="urn:microsoft.com/office/officeart/2008/layout/AscendingPictureAccentProcess"/>
    <dgm:cxn modelId="{69B17DC2-793D-4E51-9D7C-2607DD0FD64B}" type="presParOf" srcId="{17A91A6F-9360-4BEC-9D07-2E177D1E2A9F}" destId="{45395944-0998-418B-8472-8EB4E469C6D5}" srcOrd="11" destOrd="0" presId="urn:microsoft.com/office/officeart/2008/layout/AscendingPictureAccentProcess"/>
    <dgm:cxn modelId="{10C6A3E3-B741-4D44-8FEE-7F133E29B4FB}" type="presParOf" srcId="{17A91A6F-9360-4BEC-9D07-2E177D1E2A9F}" destId="{C3C97BA0-4548-4001-BD73-2056C45FD7B2}" srcOrd="12" destOrd="0" presId="urn:microsoft.com/office/officeart/2008/layout/AscendingPictureAccentProcess"/>
    <dgm:cxn modelId="{D316706B-9FE1-496B-A3E2-B0690E3AF180}" type="presParOf" srcId="{17A91A6F-9360-4BEC-9D07-2E177D1E2A9F}" destId="{6EC4389E-1570-438A-8934-73B1E588F8AC}" srcOrd="13" destOrd="0" presId="urn:microsoft.com/office/officeart/2008/layout/AscendingPictureAccentProcess"/>
    <dgm:cxn modelId="{8E34E626-6A1C-447D-898D-998E28F7B800}" type="presParOf" srcId="{17A91A6F-9360-4BEC-9D07-2E177D1E2A9F}" destId="{9AF67060-BD63-45FA-941E-E0278074BC94}" srcOrd="14" destOrd="0" presId="urn:microsoft.com/office/officeart/2008/layout/AscendingPictureAccentProcess"/>
    <dgm:cxn modelId="{1904FC3C-6CC2-4D43-91C5-CEF588C232FF}" type="presParOf" srcId="{9AF67060-BD63-45FA-941E-E0278074BC94}" destId="{023B0FC3-808D-4D98-9743-63564F39863E}" srcOrd="0" destOrd="0" presId="urn:microsoft.com/office/officeart/2008/layout/AscendingPictureAccentProcess"/>
    <dgm:cxn modelId="{9DAEB35A-DD63-451C-BE19-08E68A2D9232}" type="presParOf" srcId="{17A91A6F-9360-4BEC-9D07-2E177D1E2A9F}" destId="{077F6DA6-31C5-4AE1-B86A-B8C778CAFD29}" srcOrd="15" destOrd="0" presId="urn:microsoft.com/office/officeart/2008/layout/AscendingPictureAccentProcess"/>
    <dgm:cxn modelId="{61C6F0DC-A4EA-4E27-A681-C0D3B333C6D3}" type="presParOf" srcId="{17A91A6F-9360-4BEC-9D07-2E177D1E2A9F}" destId="{8F1F230A-CE83-4A06-95DE-508C1D453E3C}" srcOrd="16" destOrd="0" presId="urn:microsoft.com/office/officeart/2008/layout/AscendingPictureAccentProcess"/>
    <dgm:cxn modelId="{2062A1C3-B647-49B9-929F-FD6036DA39D9}" type="presParOf" srcId="{8F1F230A-CE83-4A06-95DE-508C1D453E3C}" destId="{00E07A96-20BA-4773-99CE-451D405F7FA2}" srcOrd="0" destOrd="0" presId="urn:microsoft.com/office/officeart/2008/layout/AscendingPictureAccentProcess"/>
    <dgm:cxn modelId="{98364731-A8DF-4872-AD10-CD7A21B9F2CF}" type="presParOf" srcId="{17A91A6F-9360-4BEC-9D07-2E177D1E2A9F}" destId="{D62ED89A-25CE-4B22-8282-55DA9BBB346B}" srcOrd="17" destOrd="0" presId="urn:microsoft.com/office/officeart/2008/layout/AscendingPictureAccentProcess"/>
    <dgm:cxn modelId="{5117C96E-861E-41BB-B8A2-4FCE270C70C7}" type="presParOf" srcId="{17A91A6F-9360-4BEC-9D07-2E177D1E2A9F}" destId="{50B626DB-593A-41B0-AAF6-9EB5FEFC219D}" srcOrd="18" destOrd="0" presId="urn:microsoft.com/office/officeart/2008/layout/AscendingPictureAccentProcess"/>
    <dgm:cxn modelId="{EDF646E0-6961-47AD-8F83-4B38AC2F7135}" type="presParOf" srcId="{50B626DB-593A-41B0-AAF6-9EB5FEFC219D}" destId="{71E84C52-7006-4BEF-8ED3-D6452ECAFF3F}" srcOrd="0" destOrd="0" presId="urn:microsoft.com/office/officeart/2008/layout/AscendingPictureAccentProcess"/>
    <dgm:cxn modelId="{0D021433-FCF3-4639-B387-D12E3CE4DF4D}" type="presParOf" srcId="{17A91A6F-9360-4BEC-9D07-2E177D1E2A9F}" destId="{8F1F14CC-9A07-4679-9D4E-F62FF072F431}" srcOrd="19" destOrd="0" presId="urn:microsoft.com/office/officeart/2008/layout/AscendingPictureAccentProcess"/>
    <dgm:cxn modelId="{6EE97B08-75BB-4032-8094-BF252B83AAA4}" type="presParOf" srcId="{17A91A6F-9360-4BEC-9D07-2E177D1E2A9F}" destId="{DB2E433D-792E-4F70-94F4-D03582C56383}" srcOrd="20" destOrd="0" presId="urn:microsoft.com/office/officeart/2008/layout/AscendingPictureAccentProcess"/>
    <dgm:cxn modelId="{3F8A7FBE-52BC-47C5-BAF5-9550E1F6EB19}" type="presParOf" srcId="{DB2E433D-792E-4F70-94F4-D03582C56383}" destId="{283EE0DC-5F68-4FB4-9DFA-3689DAA48D83}"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1B612-D72C-4845-BB81-4D6B4E794570}" type="doc">
      <dgm:prSet loTypeId="urn:microsoft.com/office/officeart/2005/8/layout/vList6" loCatId="process" qsTypeId="urn:microsoft.com/office/officeart/2005/8/quickstyle/simple4" qsCatId="simple" csTypeId="urn:microsoft.com/office/officeart/2005/8/colors/colorful2" csCatId="colorful" phldr="1"/>
      <dgm:spPr/>
      <dgm:t>
        <a:bodyPr/>
        <a:lstStyle/>
        <a:p>
          <a:endParaRPr lang="es-ES"/>
        </a:p>
      </dgm:t>
    </dgm:pt>
    <dgm:pt modelId="{C2EEA030-F4CD-4EA9-B556-FA1A485CF313}">
      <dgm:prSet phldrT="[Texto]"/>
      <dgm:spPr>
        <a:solidFill>
          <a:srgbClr val="D62A2A"/>
        </a:solidFill>
      </dgm:spPr>
      <dgm:t>
        <a:bodyPr/>
        <a:lstStyle/>
        <a:p>
          <a:r>
            <a:rPr lang="es-ES" dirty="0" smtClean="0"/>
            <a:t>General </a:t>
          </a:r>
          <a:endParaRPr lang="es-ES" dirty="0"/>
        </a:p>
      </dgm:t>
    </dgm:pt>
    <dgm:pt modelId="{B63E42AC-C4C4-4A39-9DD2-DDB049AE09C9}" type="parTrans" cxnId="{4D09AAE0-6831-40EB-9181-C71F619D1383}">
      <dgm:prSet/>
      <dgm:spPr/>
      <dgm:t>
        <a:bodyPr/>
        <a:lstStyle/>
        <a:p>
          <a:endParaRPr lang="es-ES"/>
        </a:p>
      </dgm:t>
    </dgm:pt>
    <dgm:pt modelId="{48E8672D-2244-472C-B94A-0344A09C8223}" type="sibTrans" cxnId="{4D09AAE0-6831-40EB-9181-C71F619D1383}">
      <dgm:prSet/>
      <dgm:spPr/>
      <dgm:t>
        <a:bodyPr/>
        <a:lstStyle/>
        <a:p>
          <a:endParaRPr lang="es-ES"/>
        </a:p>
      </dgm:t>
    </dgm:pt>
    <dgm:pt modelId="{8A44CD9E-2F5A-43FF-BB58-7AD580E881E6}">
      <dgm:prSet phldrT="[Texto]"/>
      <dgm:spPr>
        <a:solidFill>
          <a:srgbClr val="FED2AE">
            <a:alpha val="89804"/>
          </a:srgbClr>
        </a:solidFill>
      </dgm:spPr>
      <dgm:t>
        <a:bodyPr/>
        <a:lstStyle/>
        <a:p>
          <a:r>
            <a:rPr lang="es-ES" dirty="0" smtClean="0"/>
            <a:t>Analizar el impacto financiero</a:t>
          </a:r>
          <a:endParaRPr lang="es-ES" dirty="0"/>
        </a:p>
      </dgm:t>
    </dgm:pt>
    <dgm:pt modelId="{EEEC2DB6-900A-4F3E-BC8D-40E2523DB014}" type="parTrans" cxnId="{0AF7AB3F-21AF-4F18-955B-BA45701E3DDB}">
      <dgm:prSet/>
      <dgm:spPr/>
      <dgm:t>
        <a:bodyPr/>
        <a:lstStyle/>
        <a:p>
          <a:endParaRPr lang="es-ES"/>
        </a:p>
      </dgm:t>
    </dgm:pt>
    <dgm:pt modelId="{01615B8E-9CBA-4803-AC6A-CC7479586D16}" type="sibTrans" cxnId="{0AF7AB3F-21AF-4F18-955B-BA45701E3DDB}">
      <dgm:prSet/>
      <dgm:spPr/>
      <dgm:t>
        <a:bodyPr/>
        <a:lstStyle/>
        <a:p>
          <a:endParaRPr lang="es-ES"/>
        </a:p>
      </dgm:t>
    </dgm:pt>
    <dgm:pt modelId="{95D62E77-23B7-4051-8092-A62380F1D27A}">
      <dgm:prSet phldrT="[Texto]"/>
      <dgm:spPr>
        <a:solidFill>
          <a:srgbClr val="FED2AE">
            <a:alpha val="89804"/>
          </a:srgbClr>
        </a:solidFill>
      </dgm:spPr>
      <dgm:t>
        <a:bodyPr/>
        <a:lstStyle/>
        <a:p>
          <a:r>
            <a:rPr lang="es-ES" dirty="0" smtClean="0"/>
            <a:t>Normativa- Ingresos y gastos- modelo de gestión administrativa</a:t>
          </a:r>
          <a:endParaRPr lang="es-ES" dirty="0"/>
        </a:p>
      </dgm:t>
    </dgm:pt>
    <dgm:pt modelId="{BBB77A72-9D34-4556-9BE5-59FB25E0D51D}" type="parTrans" cxnId="{6DD6B4D6-52A6-4A5B-A70A-8DC05B8FD1DD}">
      <dgm:prSet/>
      <dgm:spPr/>
      <dgm:t>
        <a:bodyPr/>
        <a:lstStyle/>
        <a:p>
          <a:endParaRPr lang="es-ES"/>
        </a:p>
      </dgm:t>
    </dgm:pt>
    <dgm:pt modelId="{49BA9BC9-2C1A-4C59-95AB-15A6CBF50FBB}" type="sibTrans" cxnId="{6DD6B4D6-52A6-4A5B-A70A-8DC05B8FD1DD}">
      <dgm:prSet/>
      <dgm:spPr/>
      <dgm:t>
        <a:bodyPr/>
        <a:lstStyle/>
        <a:p>
          <a:endParaRPr lang="es-ES"/>
        </a:p>
      </dgm:t>
    </dgm:pt>
    <dgm:pt modelId="{C55CB8C1-E34F-4B9B-A00D-DC3389402EB9}">
      <dgm:prSet phldrT="[Texto]"/>
      <dgm:spPr>
        <a:solidFill>
          <a:srgbClr val="D62A2A"/>
        </a:solidFill>
      </dgm:spPr>
      <dgm:t>
        <a:bodyPr/>
        <a:lstStyle/>
        <a:p>
          <a:r>
            <a:rPr lang="es-ES" smtClean="0"/>
            <a:t>Específicos</a:t>
          </a:r>
          <a:endParaRPr lang="es-ES" dirty="0"/>
        </a:p>
      </dgm:t>
    </dgm:pt>
    <dgm:pt modelId="{C7391B59-95D3-4D12-9E3E-74093E84322B}" type="parTrans" cxnId="{F1683C07-9617-4FCC-8A1A-A66211D5D6FC}">
      <dgm:prSet/>
      <dgm:spPr/>
      <dgm:t>
        <a:bodyPr/>
        <a:lstStyle/>
        <a:p>
          <a:endParaRPr lang="es-ES"/>
        </a:p>
      </dgm:t>
    </dgm:pt>
    <dgm:pt modelId="{D8559583-A4A0-461B-877C-5A1CC56753B9}" type="sibTrans" cxnId="{F1683C07-9617-4FCC-8A1A-A66211D5D6FC}">
      <dgm:prSet/>
      <dgm:spPr/>
      <dgm:t>
        <a:bodyPr/>
        <a:lstStyle/>
        <a:p>
          <a:endParaRPr lang="es-ES"/>
        </a:p>
      </dgm:t>
    </dgm:pt>
    <dgm:pt modelId="{27DE7EF2-B214-46DD-BA12-8FE383504A7E}">
      <dgm:prSet phldrT="[Texto]"/>
      <dgm:spPr>
        <a:solidFill>
          <a:srgbClr val="FED2AE">
            <a:alpha val="90000"/>
          </a:srgbClr>
        </a:solidFill>
      </dgm:spPr>
      <dgm:t>
        <a:bodyPr/>
        <a:lstStyle/>
        <a:p>
          <a:r>
            <a:rPr lang="es-ES" dirty="0" smtClean="0"/>
            <a:t>Analizar normativa</a:t>
          </a:r>
          <a:endParaRPr lang="es-ES" dirty="0"/>
        </a:p>
      </dgm:t>
    </dgm:pt>
    <dgm:pt modelId="{F6DD8898-14CD-4AE3-A7B0-94AEA9317894}" type="parTrans" cxnId="{D4F28C77-F21E-431E-AD52-C6E6143340D6}">
      <dgm:prSet/>
      <dgm:spPr/>
      <dgm:t>
        <a:bodyPr/>
        <a:lstStyle/>
        <a:p>
          <a:endParaRPr lang="es-ES"/>
        </a:p>
      </dgm:t>
    </dgm:pt>
    <dgm:pt modelId="{09F92F9B-D3D2-4064-8EF1-6238060A3452}" type="sibTrans" cxnId="{D4F28C77-F21E-431E-AD52-C6E6143340D6}">
      <dgm:prSet/>
      <dgm:spPr/>
      <dgm:t>
        <a:bodyPr/>
        <a:lstStyle/>
        <a:p>
          <a:endParaRPr lang="es-ES"/>
        </a:p>
      </dgm:t>
    </dgm:pt>
    <dgm:pt modelId="{412885F8-8D9D-4A4A-B3A2-5F8C46080E48}">
      <dgm:prSet phldrT="[Texto]"/>
      <dgm:spPr>
        <a:solidFill>
          <a:srgbClr val="FED2AE">
            <a:alpha val="90000"/>
          </a:srgbClr>
        </a:solidFill>
      </dgm:spPr>
      <dgm:t>
        <a:bodyPr/>
        <a:lstStyle/>
        <a:p>
          <a:r>
            <a:rPr lang="es-ES" dirty="0" smtClean="0"/>
            <a:t>Modelo de gestión administrativa</a:t>
          </a:r>
          <a:endParaRPr lang="es-ES" dirty="0"/>
        </a:p>
      </dgm:t>
    </dgm:pt>
    <dgm:pt modelId="{3143C322-21C8-434E-A310-2A4DF78CBD50}" type="parTrans" cxnId="{6CA8C3AA-C9F5-4A8B-9A6A-A0419E2A1390}">
      <dgm:prSet/>
      <dgm:spPr/>
      <dgm:t>
        <a:bodyPr/>
        <a:lstStyle/>
        <a:p>
          <a:endParaRPr lang="es-ES"/>
        </a:p>
      </dgm:t>
    </dgm:pt>
    <dgm:pt modelId="{AD35AF2F-85F5-4416-9BD3-FF46E33D8C89}" type="sibTrans" cxnId="{6CA8C3AA-C9F5-4A8B-9A6A-A0419E2A1390}">
      <dgm:prSet/>
      <dgm:spPr/>
      <dgm:t>
        <a:bodyPr/>
        <a:lstStyle/>
        <a:p>
          <a:endParaRPr lang="es-ES"/>
        </a:p>
      </dgm:t>
    </dgm:pt>
    <dgm:pt modelId="{2287BAC6-D712-46DB-B536-7C6907BFEAE2}">
      <dgm:prSet phldrT="[Texto]"/>
      <dgm:spPr>
        <a:solidFill>
          <a:srgbClr val="FED2AE">
            <a:alpha val="90000"/>
          </a:srgbClr>
        </a:solidFill>
      </dgm:spPr>
      <dgm:t>
        <a:bodyPr/>
        <a:lstStyle/>
        <a:p>
          <a:r>
            <a:rPr lang="es-ES" dirty="0" smtClean="0"/>
            <a:t>Estudiar estructura de ingresos y gastos</a:t>
          </a:r>
          <a:endParaRPr lang="es-ES" dirty="0"/>
        </a:p>
      </dgm:t>
    </dgm:pt>
    <dgm:pt modelId="{B9CE9926-8CF9-4406-AEB0-A69778C82077}" type="parTrans" cxnId="{529E0AE9-5D3A-463C-9C0F-294FE9ECF311}">
      <dgm:prSet/>
      <dgm:spPr/>
      <dgm:t>
        <a:bodyPr/>
        <a:lstStyle/>
        <a:p>
          <a:endParaRPr lang="es-ES"/>
        </a:p>
      </dgm:t>
    </dgm:pt>
    <dgm:pt modelId="{F000A82A-D112-47AF-B488-F58D20FB3D39}" type="sibTrans" cxnId="{529E0AE9-5D3A-463C-9C0F-294FE9ECF311}">
      <dgm:prSet/>
      <dgm:spPr/>
      <dgm:t>
        <a:bodyPr/>
        <a:lstStyle/>
        <a:p>
          <a:endParaRPr lang="es-ES"/>
        </a:p>
      </dgm:t>
    </dgm:pt>
    <dgm:pt modelId="{8D1872C9-E971-4A83-A29D-2475B598DD31}">
      <dgm:prSet phldrT="[Texto]"/>
      <dgm:spPr>
        <a:solidFill>
          <a:srgbClr val="FED2AE">
            <a:alpha val="90000"/>
          </a:srgbClr>
        </a:solidFill>
      </dgm:spPr>
      <dgm:t>
        <a:bodyPr/>
        <a:lstStyle/>
        <a:p>
          <a:endParaRPr lang="es-ES" dirty="0"/>
        </a:p>
      </dgm:t>
    </dgm:pt>
    <dgm:pt modelId="{AC533CDB-14F8-443A-A7B2-895DA375BBB6}" type="parTrans" cxnId="{22637336-2ED1-40C3-95C9-E70C3D0B28F6}">
      <dgm:prSet/>
      <dgm:spPr/>
      <dgm:t>
        <a:bodyPr/>
        <a:lstStyle/>
        <a:p>
          <a:endParaRPr lang="es-ES"/>
        </a:p>
      </dgm:t>
    </dgm:pt>
    <dgm:pt modelId="{2469E02B-8A94-4862-9EAD-AED13AB2EC5A}" type="sibTrans" cxnId="{22637336-2ED1-40C3-95C9-E70C3D0B28F6}">
      <dgm:prSet/>
      <dgm:spPr/>
      <dgm:t>
        <a:bodyPr/>
        <a:lstStyle/>
        <a:p>
          <a:endParaRPr lang="es-ES"/>
        </a:p>
      </dgm:t>
    </dgm:pt>
    <dgm:pt modelId="{083BDDAC-71D2-46EA-83DB-BE3B4EEA471C}" type="pres">
      <dgm:prSet presAssocID="{3861B612-D72C-4845-BB81-4D6B4E794570}" presName="Name0" presStyleCnt="0">
        <dgm:presLayoutVars>
          <dgm:dir/>
          <dgm:animLvl val="lvl"/>
          <dgm:resizeHandles/>
        </dgm:presLayoutVars>
      </dgm:prSet>
      <dgm:spPr/>
      <dgm:t>
        <a:bodyPr/>
        <a:lstStyle/>
        <a:p>
          <a:endParaRPr lang="es-ES"/>
        </a:p>
      </dgm:t>
    </dgm:pt>
    <dgm:pt modelId="{09E5FC7C-C2A4-45EE-A7BA-9117C20B2E02}" type="pres">
      <dgm:prSet presAssocID="{C2EEA030-F4CD-4EA9-B556-FA1A485CF313}" presName="linNode" presStyleCnt="0"/>
      <dgm:spPr/>
    </dgm:pt>
    <dgm:pt modelId="{F5AFD653-53C6-458C-8D04-BB574F24F638}" type="pres">
      <dgm:prSet presAssocID="{C2EEA030-F4CD-4EA9-B556-FA1A485CF313}" presName="parentShp" presStyleLbl="node1" presStyleIdx="0" presStyleCnt="2">
        <dgm:presLayoutVars>
          <dgm:bulletEnabled val="1"/>
        </dgm:presLayoutVars>
      </dgm:prSet>
      <dgm:spPr/>
      <dgm:t>
        <a:bodyPr/>
        <a:lstStyle/>
        <a:p>
          <a:endParaRPr lang="es-ES"/>
        </a:p>
      </dgm:t>
    </dgm:pt>
    <dgm:pt modelId="{6A562549-301D-4C9C-AE34-451014854836}" type="pres">
      <dgm:prSet presAssocID="{C2EEA030-F4CD-4EA9-B556-FA1A485CF313}" presName="childShp" presStyleLbl="bgAccFollowNode1" presStyleIdx="0" presStyleCnt="2">
        <dgm:presLayoutVars>
          <dgm:bulletEnabled val="1"/>
        </dgm:presLayoutVars>
      </dgm:prSet>
      <dgm:spPr/>
      <dgm:t>
        <a:bodyPr/>
        <a:lstStyle/>
        <a:p>
          <a:endParaRPr lang="es-ES"/>
        </a:p>
      </dgm:t>
    </dgm:pt>
    <dgm:pt modelId="{8E2BEFA5-12C9-4D90-A9D5-D016BAA9AD6D}" type="pres">
      <dgm:prSet presAssocID="{48E8672D-2244-472C-B94A-0344A09C8223}" presName="spacing" presStyleCnt="0"/>
      <dgm:spPr/>
    </dgm:pt>
    <dgm:pt modelId="{48B80CB0-132B-40F3-B39D-9DCE68BF99CE}" type="pres">
      <dgm:prSet presAssocID="{C55CB8C1-E34F-4B9B-A00D-DC3389402EB9}" presName="linNode" presStyleCnt="0"/>
      <dgm:spPr/>
    </dgm:pt>
    <dgm:pt modelId="{3940C5C6-6403-4B7D-9DE4-6F336F9018BD}" type="pres">
      <dgm:prSet presAssocID="{C55CB8C1-E34F-4B9B-A00D-DC3389402EB9}" presName="parentShp" presStyleLbl="node1" presStyleIdx="1" presStyleCnt="2">
        <dgm:presLayoutVars>
          <dgm:bulletEnabled val="1"/>
        </dgm:presLayoutVars>
      </dgm:prSet>
      <dgm:spPr/>
      <dgm:t>
        <a:bodyPr/>
        <a:lstStyle/>
        <a:p>
          <a:endParaRPr lang="es-ES"/>
        </a:p>
      </dgm:t>
    </dgm:pt>
    <dgm:pt modelId="{631BD2DC-E217-43BC-AE0F-1B998FF1B232}" type="pres">
      <dgm:prSet presAssocID="{C55CB8C1-E34F-4B9B-A00D-DC3389402EB9}" presName="childShp" presStyleLbl="bgAccFollowNode1" presStyleIdx="1" presStyleCnt="2">
        <dgm:presLayoutVars>
          <dgm:bulletEnabled val="1"/>
        </dgm:presLayoutVars>
      </dgm:prSet>
      <dgm:spPr/>
      <dgm:t>
        <a:bodyPr/>
        <a:lstStyle/>
        <a:p>
          <a:endParaRPr lang="es-ES"/>
        </a:p>
      </dgm:t>
    </dgm:pt>
  </dgm:ptLst>
  <dgm:cxnLst>
    <dgm:cxn modelId="{B99B5C37-A07D-4D20-B5D7-DD941B1D232E}" type="presOf" srcId="{C2EEA030-F4CD-4EA9-B556-FA1A485CF313}" destId="{F5AFD653-53C6-458C-8D04-BB574F24F638}" srcOrd="0" destOrd="0" presId="urn:microsoft.com/office/officeart/2005/8/layout/vList6"/>
    <dgm:cxn modelId="{FFEB9C26-92E9-4245-B733-D804F9716DEE}" type="presOf" srcId="{3861B612-D72C-4845-BB81-4D6B4E794570}" destId="{083BDDAC-71D2-46EA-83DB-BE3B4EEA471C}" srcOrd="0" destOrd="0" presId="urn:microsoft.com/office/officeart/2005/8/layout/vList6"/>
    <dgm:cxn modelId="{A19FF2F2-54D6-4086-8681-88D7A766C76C}" type="presOf" srcId="{8A44CD9E-2F5A-43FF-BB58-7AD580E881E6}" destId="{6A562549-301D-4C9C-AE34-451014854836}" srcOrd="0" destOrd="0" presId="urn:microsoft.com/office/officeart/2005/8/layout/vList6"/>
    <dgm:cxn modelId="{F1683C07-9617-4FCC-8A1A-A66211D5D6FC}" srcId="{3861B612-D72C-4845-BB81-4D6B4E794570}" destId="{C55CB8C1-E34F-4B9B-A00D-DC3389402EB9}" srcOrd="1" destOrd="0" parTransId="{C7391B59-95D3-4D12-9E3E-74093E84322B}" sibTransId="{D8559583-A4A0-461B-877C-5A1CC56753B9}"/>
    <dgm:cxn modelId="{6DD6B4D6-52A6-4A5B-A70A-8DC05B8FD1DD}" srcId="{C2EEA030-F4CD-4EA9-B556-FA1A485CF313}" destId="{95D62E77-23B7-4051-8092-A62380F1D27A}" srcOrd="1" destOrd="0" parTransId="{BBB77A72-9D34-4556-9BE5-59FB25E0D51D}" sibTransId="{49BA9BC9-2C1A-4C59-95AB-15A6CBF50FBB}"/>
    <dgm:cxn modelId="{EAE87575-05D7-45F2-BCC9-72865206B6DA}" type="presOf" srcId="{412885F8-8D9D-4A4A-B3A2-5F8C46080E48}" destId="{631BD2DC-E217-43BC-AE0F-1B998FF1B232}" srcOrd="0" destOrd="3" presId="urn:microsoft.com/office/officeart/2005/8/layout/vList6"/>
    <dgm:cxn modelId="{D4F28C77-F21E-431E-AD52-C6E6143340D6}" srcId="{C55CB8C1-E34F-4B9B-A00D-DC3389402EB9}" destId="{27DE7EF2-B214-46DD-BA12-8FE383504A7E}" srcOrd="1" destOrd="0" parTransId="{F6DD8898-14CD-4AE3-A7B0-94AEA9317894}" sibTransId="{09F92F9B-D3D2-4064-8EF1-6238060A3452}"/>
    <dgm:cxn modelId="{529E0AE9-5D3A-463C-9C0F-294FE9ECF311}" srcId="{C55CB8C1-E34F-4B9B-A00D-DC3389402EB9}" destId="{2287BAC6-D712-46DB-B536-7C6907BFEAE2}" srcOrd="2" destOrd="0" parTransId="{B9CE9926-8CF9-4406-AEB0-A69778C82077}" sibTransId="{F000A82A-D112-47AF-B488-F58D20FB3D39}"/>
    <dgm:cxn modelId="{6CA8C3AA-C9F5-4A8B-9A6A-A0419E2A1390}" srcId="{C55CB8C1-E34F-4B9B-A00D-DC3389402EB9}" destId="{412885F8-8D9D-4A4A-B3A2-5F8C46080E48}" srcOrd="3" destOrd="0" parTransId="{3143C322-21C8-434E-A310-2A4DF78CBD50}" sibTransId="{AD35AF2F-85F5-4416-9BD3-FF46E33D8C89}"/>
    <dgm:cxn modelId="{3DDEE3CB-8D88-46AE-AE37-022C2B8D5692}" type="presOf" srcId="{95D62E77-23B7-4051-8092-A62380F1D27A}" destId="{6A562549-301D-4C9C-AE34-451014854836}" srcOrd="0" destOrd="1" presId="urn:microsoft.com/office/officeart/2005/8/layout/vList6"/>
    <dgm:cxn modelId="{6F71FA67-4330-44D9-83B3-C71081F74D9C}" type="presOf" srcId="{2287BAC6-D712-46DB-B536-7C6907BFEAE2}" destId="{631BD2DC-E217-43BC-AE0F-1B998FF1B232}" srcOrd="0" destOrd="2" presId="urn:microsoft.com/office/officeart/2005/8/layout/vList6"/>
    <dgm:cxn modelId="{0AF7AB3F-21AF-4F18-955B-BA45701E3DDB}" srcId="{C2EEA030-F4CD-4EA9-B556-FA1A485CF313}" destId="{8A44CD9E-2F5A-43FF-BB58-7AD580E881E6}" srcOrd="0" destOrd="0" parTransId="{EEEC2DB6-900A-4F3E-BC8D-40E2523DB014}" sibTransId="{01615B8E-9CBA-4803-AC6A-CC7479586D16}"/>
    <dgm:cxn modelId="{A3855CFD-BF17-4920-B01F-931249200F29}" type="presOf" srcId="{8D1872C9-E971-4A83-A29D-2475B598DD31}" destId="{631BD2DC-E217-43BC-AE0F-1B998FF1B232}" srcOrd="0" destOrd="0" presId="urn:microsoft.com/office/officeart/2005/8/layout/vList6"/>
    <dgm:cxn modelId="{22637336-2ED1-40C3-95C9-E70C3D0B28F6}" srcId="{C55CB8C1-E34F-4B9B-A00D-DC3389402EB9}" destId="{8D1872C9-E971-4A83-A29D-2475B598DD31}" srcOrd="0" destOrd="0" parTransId="{AC533CDB-14F8-443A-A7B2-895DA375BBB6}" sibTransId="{2469E02B-8A94-4862-9EAD-AED13AB2EC5A}"/>
    <dgm:cxn modelId="{A1F0288D-CD4E-44E2-93C3-91E4D5BD4FBA}" type="presOf" srcId="{C55CB8C1-E34F-4B9B-A00D-DC3389402EB9}" destId="{3940C5C6-6403-4B7D-9DE4-6F336F9018BD}" srcOrd="0" destOrd="0" presId="urn:microsoft.com/office/officeart/2005/8/layout/vList6"/>
    <dgm:cxn modelId="{4D09AAE0-6831-40EB-9181-C71F619D1383}" srcId="{3861B612-D72C-4845-BB81-4D6B4E794570}" destId="{C2EEA030-F4CD-4EA9-B556-FA1A485CF313}" srcOrd="0" destOrd="0" parTransId="{B63E42AC-C4C4-4A39-9DD2-DDB049AE09C9}" sibTransId="{48E8672D-2244-472C-B94A-0344A09C8223}"/>
    <dgm:cxn modelId="{5FB38C41-4BBF-4DE7-90C2-682663D9DC75}" type="presOf" srcId="{27DE7EF2-B214-46DD-BA12-8FE383504A7E}" destId="{631BD2DC-E217-43BC-AE0F-1B998FF1B232}" srcOrd="0" destOrd="1" presId="urn:microsoft.com/office/officeart/2005/8/layout/vList6"/>
    <dgm:cxn modelId="{00E4403A-7BE7-4532-AED3-D530E4DC10E9}" type="presParOf" srcId="{083BDDAC-71D2-46EA-83DB-BE3B4EEA471C}" destId="{09E5FC7C-C2A4-45EE-A7BA-9117C20B2E02}" srcOrd="0" destOrd="0" presId="urn:microsoft.com/office/officeart/2005/8/layout/vList6"/>
    <dgm:cxn modelId="{B591B08B-2B95-41EA-BD9F-02EC1EBF10CD}" type="presParOf" srcId="{09E5FC7C-C2A4-45EE-A7BA-9117C20B2E02}" destId="{F5AFD653-53C6-458C-8D04-BB574F24F638}" srcOrd="0" destOrd="0" presId="urn:microsoft.com/office/officeart/2005/8/layout/vList6"/>
    <dgm:cxn modelId="{38316FE8-01A1-4621-8509-4D84AD642502}" type="presParOf" srcId="{09E5FC7C-C2A4-45EE-A7BA-9117C20B2E02}" destId="{6A562549-301D-4C9C-AE34-451014854836}" srcOrd="1" destOrd="0" presId="urn:microsoft.com/office/officeart/2005/8/layout/vList6"/>
    <dgm:cxn modelId="{8EF1A7B5-E4AF-411C-AE86-6714337D1D93}" type="presParOf" srcId="{083BDDAC-71D2-46EA-83DB-BE3B4EEA471C}" destId="{8E2BEFA5-12C9-4D90-A9D5-D016BAA9AD6D}" srcOrd="1" destOrd="0" presId="urn:microsoft.com/office/officeart/2005/8/layout/vList6"/>
    <dgm:cxn modelId="{F7D9F714-8D06-4CAB-905B-5550A5812162}" type="presParOf" srcId="{083BDDAC-71D2-46EA-83DB-BE3B4EEA471C}" destId="{48B80CB0-132B-40F3-B39D-9DCE68BF99CE}" srcOrd="2" destOrd="0" presId="urn:microsoft.com/office/officeart/2005/8/layout/vList6"/>
    <dgm:cxn modelId="{73548AAE-7E6A-43FE-B8F7-33C867BF7D9D}" type="presParOf" srcId="{48B80CB0-132B-40F3-B39D-9DCE68BF99CE}" destId="{3940C5C6-6403-4B7D-9DE4-6F336F9018BD}" srcOrd="0" destOrd="0" presId="urn:microsoft.com/office/officeart/2005/8/layout/vList6"/>
    <dgm:cxn modelId="{4FC10A18-6498-448F-8779-6CA4D4EA49DB}" type="presParOf" srcId="{48B80CB0-132B-40F3-B39D-9DCE68BF99CE}" destId="{631BD2DC-E217-43BC-AE0F-1B998FF1B23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8D76F3-87C1-47F8-A9A6-47BBEFDED215}"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s-ES"/>
        </a:p>
      </dgm:t>
    </dgm:pt>
    <dgm:pt modelId="{702C7657-207B-4AAC-9325-8CF0769027C1}">
      <dgm:prSet phldrT="[Texto]"/>
      <dgm:spPr/>
      <dgm:t>
        <a:bodyPr/>
        <a:lstStyle/>
        <a:p>
          <a:r>
            <a:rPr lang="es-ES" dirty="0" smtClean="0"/>
            <a:t>Administración científica</a:t>
          </a:r>
          <a:endParaRPr lang="es-ES" dirty="0"/>
        </a:p>
      </dgm:t>
    </dgm:pt>
    <dgm:pt modelId="{D16C8D6F-F5DB-4CF0-A92F-B2B028D892C9}" type="parTrans" cxnId="{5BEA0CF9-1C1E-47F0-8A04-9FBEE9F4E89A}">
      <dgm:prSet/>
      <dgm:spPr/>
      <dgm:t>
        <a:bodyPr/>
        <a:lstStyle/>
        <a:p>
          <a:endParaRPr lang="es-ES"/>
        </a:p>
      </dgm:t>
    </dgm:pt>
    <dgm:pt modelId="{B6365C1E-0447-44A0-A7F2-D2301A79369D}" type="sibTrans" cxnId="{5BEA0CF9-1C1E-47F0-8A04-9FBEE9F4E89A}">
      <dgm:prSet/>
      <dgm:spPr/>
      <dgm:t>
        <a:bodyPr/>
        <a:lstStyle/>
        <a:p>
          <a:endParaRPr lang="es-ES"/>
        </a:p>
      </dgm:t>
    </dgm:pt>
    <dgm:pt modelId="{11C4A4D9-13C0-47E1-978B-978BD729D37B}">
      <dgm:prSet phldrT="[Texto]"/>
      <dgm:spPr/>
      <dgm:t>
        <a:bodyPr/>
        <a:lstStyle/>
        <a:p>
          <a:r>
            <a:rPr lang="es-ES" dirty="0" smtClean="0"/>
            <a:t>Teoría general de administración </a:t>
          </a:r>
          <a:endParaRPr lang="es-ES" dirty="0"/>
        </a:p>
      </dgm:t>
    </dgm:pt>
    <dgm:pt modelId="{959F7B45-DCE4-487D-9492-BA6EF736F509}" type="parTrans" cxnId="{DCA99CB0-BD33-4A93-9670-2D8ADDB97A28}">
      <dgm:prSet/>
      <dgm:spPr/>
      <dgm:t>
        <a:bodyPr/>
        <a:lstStyle/>
        <a:p>
          <a:endParaRPr lang="es-ES"/>
        </a:p>
      </dgm:t>
    </dgm:pt>
    <dgm:pt modelId="{42972DB6-9D06-4E60-8D80-EC7398B8730D}" type="sibTrans" cxnId="{DCA99CB0-BD33-4A93-9670-2D8ADDB97A28}">
      <dgm:prSet/>
      <dgm:spPr/>
      <dgm:t>
        <a:bodyPr/>
        <a:lstStyle/>
        <a:p>
          <a:endParaRPr lang="es-ES"/>
        </a:p>
      </dgm:t>
    </dgm:pt>
    <dgm:pt modelId="{A764A563-5C3D-4890-B781-154CDAEABE99}">
      <dgm:prSet phldrT="[Texto]"/>
      <dgm:spPr/>
      <dgm:t>
        <a:bodyPr/>
        <a:lstStyle/>
        <a:p>
          <a:r>
            <a:rPr lang="es-ES" dirty="0" smtClean="0"/>
            <a:t>Teoría de sistemas </a:t>
          </a:r>
          <a:endParaRPr lang="es-ES" dirty="0"/>
        </a:p>
      </dgm:t>
    </dgm:pt>
    <dgm:pt modelId="{8DFAD7C5-8F9E-4BEE-9FE6-667C327225CC}" type="parTrans" cxnId="{B263EC88-322F-4592-89EF-394A70EBC4E9}">
      <dgm:prSet/>
      <dgm:spPr/>
      <dgm:t>
        <a:bodyPr/>
        <a:lstStyle/>
        <a:p>
          <a:endParaRPr lang="es-ES"/>
        </a:p>
      </dgm:t>
    </dgm:pt>
    <dgm:pt modelId="{8AACB534-4894-493C-AEC5-62BDD4D00842}" type="sibTrans" cxnId="{B263EC88-322F-4592-89EF-394A70EBC4E9}">
      <dgm:prSet/>
      <dgm:spPr/>
      <dgm:t>
        <a:bodyPr/>
        <a:lstStyle/>
        <a:p>
          <a:endParaRPr lang="es-ES"/>
        </a:p>
      </dgm:t>
    </dgm:pt>
    <dgm:pt modelId="{DC174B95-E142-4D90-AB89-F479F5C6BCD9}" type="pres">
      <dgm:prSet presAssocID="{898D76F3-87C1-47F8-A9A6-47BBEFDED215}" presName="linear" presStyleCnt="0">
        <dgm:presLayoutVars>
          <dgm:dir/>
          <dgm:animLvl val="lvl"/>
          <dgm:resizeHandles val="exact"/>
        </dgm:presLayoutVars>
      </dgm:prSet>
      <dgm:spPr/>
      <dgm:t>
        <a:bodyPr/>
        <a:lstStyle/>
        <a:p>
          <a:endParaRPr lang="es-ES"/>
        </a:p>
      </dgm:t>
    </dgm:pt>
    <dgm:pt modelId="{96795248-747D-4EBC-9E08-0D8CAFAE4090}" type="pres">
      <dgm:prSet presAssocID="{702C7657-207B-4AAC-9325-8CF0769027C1}" presName="parentLin" presStyleCnt="0"/>
      <dgm:spPr/>
    </dgm:pt>
    <dgm:pt modelId="{06AFE746-BCF0-48D1-954F-72427FFDB6FC}" type="pres">
      <dgm:prSet presAssocID="{702C7657-207B-4AAC-9325-8CF0769027C1}" presName="parentLeftMargin" presStyleLbl="node1" presStyleIdx="0" presStyleCnt="3"/>
      <dgm:spPr/>
      <dgm:t>
        <a:bodyPr/>
        <a:lstStyle/>
        <a:p>
          <a:endParaRPr lang="es-ES"/>
        </a:p>
      </dgm:t>
    </dgm:pt>
    <dgm:pt modelId="{F00666D8-7F67-4C67-8D58-7F07D20817AE}" type="pres">
      <dgm:prSet presAssocID="{702C7657-207B-4AAC-9325-8CF0769027C1}" presName="parentText" presStyleLbl="node1" presStyleIdx="0" presStyleCnt="3">
        <dgm:presLayoutVars>
          <dgm:chMax val="0"/>
          <dgm:bulletEnabled val="1"/>
        </dgm:presLayoutVars>
      </dgm:prSet>
      <dgm:spPr/>
      <dgm:t>
        <a:bodyPr/>
        <a:lstStyle/>
        <a:p>
          <a:endParaRPr lang="es-ES"/>
        </a:p>
      </dgm:t>
    </dgm:pt>
    <dgm:pt modelId="{F214675C-3A1E-404B-80D9-A2D6725F6419}" type="pres">
      <dgm:prSet presAssocID="{702C7657-207B-4AAC-9325-8CF0769027C1}" presName="negativeSpace" presStyleCnt="0"/>
      <dgm:spPr/>
    </dgm:pt>
    <dgm:pt modelId="{9A5CBC57-BB97-4B9C-B2F6-32C10D1C1DB3}" type="pres">
      <dgm:prSet presAssocID="{702C7657-207B-4AAC-9325-8CF0769027C1}" presName="childText" presStyleLbl="conFgAcc1" presStyleIdx="0" presStyleCnt="3">
        <dgm:presLayoutVars>
          <dgm:bulletEnabled val="1"/>
        </dgm:presLayoutVars>
      </dgm:prSet>
      <dgm:spPr/>
    </dgm:pt>
    <dgm:pt modelId="{3192E013-36A4-41C1-810F-5C1215F6B082}" type="pres">
      <dgm:prSet presAssocID="{B6365C1E-0447-44A0-A7F2-D2301A79369D}" presName="spaceBetweenRectangles" presStyleCnt="0"/>
      <dgm:spPr/>
    </dgm:pt>
    <dgm:pt modelId="{1DCC0980-1F06-413A-8CE9-8E88177229BE}" type="pres">
      <dgm:prSet presAssocID="{11C4A4D9-13C0-47E1-978B-978BD729D37B}" presName="parentLin" presStyleCnt="0"/>
      <dgm:spPr/>
    </dgm:pt>
    <dgm:pt modelId="{87F6EE9B-DDF6-493A-A72A-BB63C2C6CA3D}" type="pres">
      <dgm:prSet presAssocID="{11C4A4D9-13C0-47E1-978B-978BD729D37B}" presName="parentLeftMargin" presStyleLbl="node1" presStyleIdx="0" presStyleCnt="3"/>
      <dgm:spPr/>
      <dgm:t>
        <a:bodyPr/>
        <a:lstStyle/>
        <a:p>
          <a:endParaRPr lang="es-ES"/>
        </a:p>
      </dgm:t>
    </dgm:pt>
    <dgm:pt modelId="{AEEED386-B256-44DE-A468-DE80D21F69B6}" type="pres">
      <dgm:prSet presAssocID="{11C4A4D9-13C0-47E1-978B-978BD729D37B}" presName="parentText" presStyleLbl="node1" presStyleIdx="1" presStyleCnt="3">
        <dgm:presLayoutVars>
          <dgm:chMax val="0"/>
          <dgm:bulletEnabled val="1"/>
        </dgm:presLayoutVars>
      </dgm:prSet>
      <dgm:spPr/>
      <dgm:t>
        <a:bodyPr/>
        <a:lstStyle/>
        <a:p>
          <a:endParaRPr lang="es-ES"/>
        </a:p>
      </dgm:t>
    </dgm:pt>
    <dgm:pt modelId="{1FCAB1E2-996D-473C-B184-F3E0F4FC5573}" type="pres">
      <dgm:prSet presAssocID="{11C4A4D9-13C0-47E1-978B-978BD729D37B}" presName="negativeSpace" presStyleCnt="0"/>
      <dgm:spPr/>
    </dgm:pt>
    <dgm:pt modelId="{A655A3A1-24EF-409E-9BA8-955216B68869}" type="pres">
      <dgm:prSet presAssocID="{11C4A4D9-13C0-47E1-978B-978BD729D37B}" presName="childText" presStyleLbl="conFgAcc1" presStyleIdx="1" presStyleCnt="3">
        <dgm:presLayoutVars>
          <dgm:bulletEnabled val="1"/>
        </dgm:presLayoutVars>
      </dgm:prSet>
      <dgm:spPr/>
    </dgm:pt>
    <dgm:pt modelId="{CD82EAA7-377C-4478-A888-499196CB26E7}" type="pres">
      <dgm:prSet presAssocID="{42972DB6-9D06-4E60-8D80-EC7398B8730D}" presName="spaceBetweenRectangles" presStyleCnt="0"/>
      <dgm:spPr/>
    </dgm:pt>
    <dgm:pt modelId="{AC6B7685-D9C3-4F4B-9376-EBBE0AE5DC7F}" type="pres">
      <dgm:prSet presAssocID="{A764A563-5C3D-4890-B781-154CDAEABE99}" presName="parentLin" presStyleCnt="0"/>
      <dgm:spPr/>
    </dgm:pt>
    <dgm:pt modelId="{8E3ED7A4-E682-4845-8EA1-663C3FD641C6}" type="pres">
      <dgm:prSet presAssocID="{A764A563-5C3D-4890-B781-154CDAEABE99}" presName="parentLeftMargin" presStyleLbl="node1" presStyleIdx="1" presStyleCnt="3"/>
      <dgm:spPr/>
      <dgm:t>
        <a:bodyPr/>
        <a:lstStyle/>
        <a:p>
          <a:endParaRPr lang="es-ES"/>
        </a:p>
      </dgm:t>
    </dgm:pt>
    <dgm:pt modelId="{1335AA56-0CC2-4E50-B368-16EAAA3665F2}" type="pres">
      <dgm:prSet presAssocID="{A764A563-5C3D-4890-B781-154CDAEABE99}" presName="parentText" presStyleLbl="node1" presStyleIdx="2" presStyleCnt="3">
        <dgm:presLayoutVars>
          <dgm:chMax val="0"/>
          <dgm:bulletEnabled val="1"/>
        </dgm:presLayoutVars>
      </dgm:prSet>
      <dgm:spPr/>
      <dgm:t>
        <a:bodyPr/>
        <a:lstStyle/>
        <a:p>
          <a:endParaRPr lang="es-ES"/>
        </a:p>
      </dgm:t>
    </dgm:pt>
    <dgm:pt modelId="{83A51FB1-812A-493F-9F0C-B1A8E7FE3358}" type="pres">
      <dgm:prSet presAssocID="{A764A563-5C3D-4890-B781-154CDAEABE99}" presName="negativeSpace" presStyleCnt="0"/>
      <dgm:spPr/>
    </dgm:pt>
    <dgm:pt modelId="{D5DB5AF7-411B-4BA4-A0D0-F73F08335DBB}" type="pres">
      <dgm:prSet presAssocID="{A764A563-5C3D-4890-B781-154CDAEABE99}" presName="childText" presStyleLbl="conFgAcc1" presStyleIdx="2" presStyleCnt="3">
        <dgm:presLayoutVars>
          <dgm:bulletEnabled val="1"/>
        </dgm:presLayoutVars>
      </dgm:prSet>
      <dgm:spPr/>
    </dgm:pt>
  </dgm:ptLst>
  <dgm:cxnLst>
    <dgm:cxn modelId="{5BEA0CF9-1C1E-47F0-8A04-9FBEE9F4E89A}" srcId="{898D76F3-87C1-47F8-A9A6-47BBEFDED215}" destId="{702C7657-207B-4AAC-9325-8CF0769027C1}" srcOrd="0" destOrd="0" parTransId="{D16C8D6F-F5DB-4CF0-A92F-B2B028D892C9}" sibTransId="{B6365C1E-0447-44A0-A7F2-D2301A79369D}"/>
    <dgm:cxn modelId="{E5ED0F15-298E-431A-9105-552BADCE1B5A}" type="presOf" srcId="{11C4A4D9-13C0-47E1-978B-978BD729D37B}" destId="{AEEED386-B256-44DE-A468-DE80D21F69B6}" srcOrd="1" destOrd="0" presId="urn:microsoft.com/office/officeart/2005/8/layout/list1"/>
    <dgm:cxn modelId="{B263EC88-322F-4592-89EF-394A70EBC4E9}" srcId="{898D76F3-87C1-47F8-A9A6-47BBEFDED215}" destId="{A764A563-5C3D-4890-B781-154CDAEABE99}" srcOrd="2" destOrd="0" parTransId="{8DFAD7C5-8F9E-4BEE-9FE6-667C327225CC}" sibTransId="{8AACB534-4894-493C-AEC5-62BDD4D00842}"/>
    <dgm:cxn modelId="{B4C6D7BE-0FC1-4B8A-8B5D-79D9DA6F0497}" type="presOf" srcId="{702C7657-207B-4AAC-9325-8CF0769027C1}" destId="{F00666D8-7F67-4C67-8D58-7F07D20817AE}" srcOrd="1" destOrd="0" presId="urn:microsoft.com/office/officeart/2005/8/layout/list1"/>
    <dgm:cxn modelId="{2BBF857B-0ACD-4CFF-94EB-9E7D7F020A53}" type="presOf" srcId="{702C7657-207B-4AAC-9325-8CF0769027C1}" destId="{06AFE746-BCF0-48D1-954F-72427FFDB6FC}" srcOrd="0" destOrd="0" presId="urn:microsoft.com/office/officeart/2005/8/layout/list1"/>
    <dgm:cxn modelId="{A3650C80-AC04-4099-9718-D94AEA808C2A}" type="presOf" srcId="{A764A563-5C3D-4890-B781-154CDAEABE99}" destId="{1335AA56-0CC2-4E50-B368-16EAAA3665F2}" srcOrd="1" destOrd="0" presId="urn:microsoft.com/office/officeart/2005/8/layout/list1"/>
    <dgm:cxn modelId="{65ECE04E-D277-4F50-AF61-3908C95A9845}" type="presOf" srcId="{A764A563-5C3D-4890-B781-154CDAEABE99}" destId="{8E3ED7A4-E682-4845-8EA1-663C3FD641C6}" srcOrd="0" destOrd="0" presId="urn:microsoft.com/office/officeart/2005/8/layout/list1"/>
    <dgm:cxn modelId="{A9D90329-0134-46BA-AC15-901977104652}" type="presOf" srcId="{11C4A4D9-13C0-47E1-978B-978BD729D37B}" destId="{87F6EE9B-DDF6-493A-A72A-BB63C2C6CA3D}" srcOrd="0" destOrd="0" presId="urn:microsoft.com/office/officeart/2005/8/layout/list1"/>
    <dgm:cxn modelId="{DCA99CB0-BD33-4A93-9670-2D8ADDB97A28}" srcId="{898D76F3-87C1-47F8-A9A6-47BBEFDED215}" destId="{11C4A4D9-13C0-47E1-978B-978BD729D37B}" srcOrd="1" destOrd="0" parTransId="{959F7B45-DCE4-487D-9492-BA6EF736F509}" sibTransId="{42972DB6-9D06-4E60-8D80-EC7398B8730D}"/>
    <dgm:cxn modelId="{2F97A6DF-0737-4CA7-850B-F01930533C09}" type="presOf" srcId="{898D76F3-87C1-47F8-A9A6-47BBEFDED215}" destId="{DC174B95-E142-4D90-AB89-F479F5C6BCD9}" srcOrd="0" destOrd="0" presId="urn:microsoft.com/office/officeart/2005/8/layout/list1"/>
    <dgm:cxn modelId="{3E2CC8F5-5A19-4265-B59F-5BB704D2E9CC}" type="presParOf" srcId="{DC174B95-E142-4D90-AB89-F479F5C6BCD9}" destId="{96795248-747D-4EBC-9E08-0D8CAFAE4090}" srcOrd="0" destOrd="0" presId="urn:microsoft.com/office/officeart/2005/8/layout/list1"/>
    <dgm:cxn modelId="{67D16139-196D-4169-AF16-CD9A590DA708}" type="presParOf" srcId="{96795248-747D-4EBC-9E08-0D8CAFAE4090}" destId="{06AFE746-BCF0-48D1-954F-72427FFDB6FC}" srcOrd="0" destOrd="0" presId="urn:microsoft.com/office/officeart/2005/8/layout/list1"/>
    <dgm:cxn modelId="{FF42BB32-2FEC-4F3E-9014-811E269E42F9}" type="presParOf" srcId="{96795248-747D-4EBC-9E08-0D8CAFAE4090}" destId="{F00666D8-7F67-4C67-8D58-7F07D20817AE}" srcOrd="1" destOrd="0" presId="urn:microsoft.com/office/officeart/2005/8/layout/list1"/>
    <dgm:cxn modelId="{9620DC4A-40E3-4FFA-A281-02BCD08795C6}" type="presParOf" srcId="{DC174B95-E142-4D90-AB89-F479F5C6BCD9}" destId="{F214675C-3A1E-404B-80D9-A2D6725F6419}" srcOrd="1" destOrd="0" presId="urn:microsoft.com/office/officeart/2005/8/layout/list1"/>
    <dgm:cxn modelId="{48AC16D2-6ABE-4CA8-8694-7AE5018718D7}" type="presParOf" srcId="{DC174B95-E142-4D90-AB89-F479F5C6BCD9}" destId="{9A5CBC57-BB97-4B9C-B2F6-32C10D1C1DB3}" srcOrd="2" destOrd="0" presId="urn:microsoft.com/office/officeart/2005/8/layout/list1"/>
    <dgm:cxn modelId="{A32C4AEC-5B98-487F-912A-6C5CF12E0E1D}" type="presParOf" srcId="{DC174B95-E142-4D90-AB89-F479F5C6BCD9}" destId="{3192E013-36A4-41C1-810F-5C1215F6B082}" srcOrd="3" destOrd="0" presId="urn:microsoft.com/office/officeart/2005/8/layout/list1"/>
    <dgm:cxn modelId="{23C19A69-52FC-4C2C-B3F3-6C0EE62E1A91}" type="presParOf" srcId="{DC174B95-E142-4D90-AB89-F479F5C6BCD9}" destId="{1DCC0980-1F06-413A-8CE9-8E88177229BE}" srcOrd="4" destOrd="0" presId="urn:microsoft.com/office/officeart/2005/8/layout/list1"/>
    <dgm:cxn modelId="{23D70D60-55F9-4E5E-83D7-423406C88329}" type="presParOf" srcId="{1DCC0980-1F06-413A-8CE9-8E88177229BE}" destId="{87F6EE9B-DDF6-493A-A72A-BB63C2C6CA3D}" srcOrd="0" destOrd="0" presId="urn:microsoft.com/office/officeart/2005/8/layout/list1"/>
    <dgm:cxn modelId="{D6FFEFD3-34F6-425D-AD99-E7BE2BC3F888}" type="presParOf" srcId="{1DCC0980-1F06-413A-8CE9-8E88177229BE}" destId="{AEEED386-B256-44DE-A468-DE80D21F69B6}" srcOrd="1" destOrd="0" presId="urn:microsoft.com/office/officeart/2005/8/layout/list1"/>
    <dgm:cxn modelId="{6836BF51-1657-4A20-9933-CF9F2D230824}" type="presParOf" srcId="{DC174B95-E142-4D90-AB89-F479F5C6BCD9}" destId="{1FCAB1E2-996D-473C-B184-F3E0F4FC5573}" srcOrd="5" destOrd="0" presId="urn:microsoft.com/office/officeart/2005/8/layout/list1"/>
    <dgm:cxn modelId="{7ADE843C-CE54-43F3-A828-D1AFB72AD5F0}" type="presParOf" srcId="{DC174B95-E142-4D90-AB89-F479F5C6BCD9}" destId="{A655A3A1-24EF-409E-9BA8-955216B68869}" srcOrd="6" destOrd="0" presId="urn:microsoft.com/office/officeart/2005/8/layout/list1"/>
    <dgm:cxn modelId="{6AFC07D1-5249-46D4-A56C-4440D38E3A3B}" type="presParOf" srcId="{DC174B95-E142-4D90-AB89-F479F5C6BCD9}" destId="{CD82EAA7-377C-4478-A888-499196CB26E7}" srcOrd="7" destOrd="0" presId="urn:microsoft.com/office/officeart/2005/8/layout/list1"/>
    <dgm:cxn modelId="{64E08DB5-8A45-4E8A-AAD9-1299832521C9}" type="presParOf" srcId="{DC174B95-E142-4D90-AB89-F479F5C6BCD9}" destId="{AC6B7685-D9C3-4F4B-9376-EBBE0AE5DC7F}" srcOrd="8" destOrd="0" presId="urn:microsoft.com/office/officeart/2005/8/layout/list1"/>
    <dgm:cxn modelId="{DF1471C7-C4FF-4223-9856-D7E9D6D1668F}" type="presParOf" srcId="{AC6B7685-D9C3-4F4B-9376-EBBE0AE5DC7F}" destId="{8E3ED7A4-E682-4845-8EA1-663C3FD641C6}" srcOrd="0" destOrd="0" presId="urn:microsoft.com/office/officeart/2005/8/layout/list1"/>
    <dgm:cxn modelId="{48B3ED40-8ECE-494C-91A0-A5FD0C855C02}" type="presParOf" srcId="{AC6B7685-D9C3-4F4B-9376-EBBE0AE5DC7F}" destId="{1335AA56-0CC2-4E50-B368-16EAAA3665F2}" srcOrd="1" destOrd="0" presId="urn:microsoft.com/office/officeart/2005/8/layout/list1"/>
    <dgm:cxn modelId="{6CF5D46D-3D53-4ED8-8EFB-883F8F070DBF}" type="presParOf" srcId="{DC174B95-E142-4D90-AB89-F479F5C6BCD9}" destId="{83A51FB1-812A-493F-9F0C-B1A8E7FE3358}" srcOrd="9" destOrd="0" presId="urn:microsoft.com/office/officeart/2005/8/layout/list1"/>
    <dgm:cxn modelId="{6BDA65B4-7CF9-472F-AA7E-46CD276642BA}" type="presParOf" srcId="{DC174B95-E142-4D90-AB89-F479F5C6BCD9}" destId="{D5DB5AF7-411B-4BA4-A0D0-F73F08335DB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31F49C-CFB5-40F8-8AB3-7E8339EA5DEA}" type="doc">
      <dgm:prSet loTypeId="urn:microsoft.com/office/officeart/2008/layout/VerticalAccentList" loCatId="list" qsTypeId="urn:microsoft.com/office/officeart/2005/8/quickstyle/simple4" qsCatId="simple" csTypeId="urn:microsoft.com/office/officeart/2005/8/colors/accent1_2" csCatId="accent1" phldr="1"/>
      <dgm:spPr/>
      <dgm:t>
        <a:bodyPr/>
        <a:lstStyle/>
        <a:p>
          <a:endParaRPr lang="es-ES"/>
        </a:p>
      </dgm:t>
    </dgm:pt>
    <dgm:pt modelId="{D4278046-17F8-457C-AD72-13B956865C4A}">
      <dgm:prSet phldrT="[Texto]" phldr="1" custT="1"/>
      <dgm:spPr/>
      <dgm:t>
        <a:bodyPr/>
        <a:lstStyle/>
        <a:p>
          <a:endParaRPr lang="es-ES" sz="1600" dirty="0"/>
        </a:p>
      </dgm:t>
    </dgm:pt>
    <dgm:pt modelId="{C23FAE7D-82CF-40B2-84EE-42535DA602B3}" type="parTrans" cxnId="{B2ADDF2E-F744-426C-AA6F-4D6B6C86AA5D}">
      <dgm:prSet/>
      <dgm:spPr/>
      <dgm:t>
        <a:bodyPr/>
        <a:lstStyle/>
        <a:p>
          <a:endParaRPr lang="es-ES" sz="1600"/>
        </a:p>
      </dgm:t>
    </dgm:pt>
    <dgm:pt modelId="{D8600387-BA1D-449F-ADEF-91E7291F24C0}" type="sibTrans" cxnId="{B2ADDF2E-F744-426C-AA6F-4D6B6C86AA5D}">
      <dgm:prSet/>
      <dgm:spPr/>
      <dgm:t>
        <a:bodyPr/>
        <a:lstStyle/>
        <a:p>
          <a:endParaRPr lang="es-ES" sz="1600"/>
        </a:p>
      </dgm:t>
    </dgm:pt>
    <dgm:pt modelId="{2E4CE8ED-DD6D-407C-BC92-0F60AFF0FE94}">
      <dgm:prSet phldrT="[Texto]" custT="1"/>
      <dgm:spPr/>
      <dgm:t>
        <a:bodyPr/>
        <a:lstStyle/>
        <a:p>
          <a:r>
            <a:rPr lang="es-ES" sz="1600" dirty="0" smtClean="0"/>
            <a:t>Ley de transporte terrestre transito y seguridad vial</a:t>
          </a:r>
          <a:endParaRPr lang="es-ES" sz="1600" dirty="0"/>
        </a:p>
      </dgm:t>
    </dgm:pt>
    <dgm:pt modelId="{0122B682-0851-46F1-87AC-83127B0AD0EB}" type="parTrans" cxnId="{6F2CF9D0-29D3-4E65-9B15-C609CA6ED7EA}">
      <dgm:prSet/>
      <dgm:spPr/>
      <dgm:t>
        <a:bodyPr/>
        <a:lstStyle/>
        <a:p>
          <a:endParaRPr lang="es-ES" sz="1600"/>
        </a:p>
      </dgm:t>
    </dgm:pt>
    <dgm:pt modelId="{3EB61D5E-A542-44FB-A1DC-F8D2959A1264}" type="sibTrans" cxnId="{6F2CF9D0-29D3-4E65-9B15-C609CA6ED7EA}">
      <dgm:prSet/>
      <dgm:spPr/>
      <dgm:t>
        <a:bodyPr/>
        <a:lstStyle/>
        <a:p>
          <a:endParaRPr lang="es-ES" sz="1600"/>
        </a:p>
      </dgm:t>
    </dgm:pt>
    <dgm:pt modelId="{A1226BB9-116A-4E5B-B571-E9EBBBC7E070}">
      <dgm:prSet phldrT="[Texto]" phldr="1" custT="1"/>
      <dgm:spPr/>
      <dgm:t>
        <a:bodyPr/>
        <a:lstStyle/>
        <a:p>
          <a:endParaRPr lang="es-ES" sz="1600"/>
        </a:p>
      </dgm:t>
    </dgm:pt>
    <dgm:pt modelId="{FF347D27-22BC-42AA-8F03-13D01F7E1AA1}" type="parTrans" cxnId="{3A8E9FF2-C48F-4F96-93D0-7DBC83FEE079}">
      <dgm:prSet/>
      <dgm:spPr/>
      <dgm:t>
        <a:bodyPr/>
        <a:lstStyle/>
        <a:p>
          <a:endParaRPr lang="es-ES" sz="1600"/>
        </a:p>
      </dgm:t>
    </dgm:pt>
    <dgm:pt modelId="{8AA8E036-B577-4A37-A8A4-0CBEDEB658FC}" type="sibTrans" cxnId="{3A8E9FF2-C48F-4F96-93D0-7DBC83FEE079}">
      <dgm:prSet/>
      <dgm:spPr/>
      <dgm:t>
        <a:bodyPr/>
        <a:lstStyle/>
        <a:p>
          <a:endParaRPr lang="es-ES" sz="1600"/>
        </a:p>
      </dgm:t>
    </dgm:pt>
    <dgm:pt modelId="{15AABA4A-6737-48B8-A8F5-2971FD507E16}">
      <dgm:prSet phldrT="[Texto]" custT="1"/>
      <dgm:spPr/>
      <dgm:t>
        <a:bodyPr/>
        <a:lstStyle/>
        <a:p>
          <a:r>
            <a:rPr lang="es-ES" sz="1600" dirty="0" smtClean="0"/>
            <a:t>Ley orgánica de economía popular y solidaria</a:t>
          </a:r>
          <a:endParaRPr lang="es-ES" sz="1600" dirty="0"/>
        </a:p>
      </dgm:t>
    </dgm:pt>
    <dgm:pt modelId="{AD2ACCD1-1D1F-49AA-9929-A27E364A6719}" type="parTrans" cxnId="{271B6A96-0BD2-4EE0-A730-EFE917AD6CCA}">
      <dgm:prSet/>
      <dgm:spPr/>
      <dgm:t>
        <a:bodyPr/>
        <a:lstStyle/>
        <a:p>
          <a:endParaRPr lang="es-ES" sz="1600"/>
        </a:p>
      </dgm:t>
    </dgm:pt>
    <dgm:pt modelId="{A978231B-2136-4E62-BAC9-437631B7D068}" type="sibTrans" cxnId="{271B6A96-0BD2-4EE0-A730-EFE917AD6CCA}">
      <dgm:prSet/>
      <dgm:spPr/>
      <dgm:t>
        <a:bodyPr/>
        <a:lstStyle/>
        <a:p>
          <a:endParaRPr lang="es-ES" sz="1600"/>
        </a:p>
      </dgm:t>
    </dgm:pt>
    <dgm:pt modelId="{DB31D995-EE9E-4245-9EDE-38DB8E3C0569}">
      <dgm:prSet phldrT="[Texto]" phldr="1" custT="1"/>
      <dgm:spPr/>
      <dgm:t>
        <a:bodyPr/>
        <a:lstStyle/>
        <a:p>
          <a:endParaRPr lang="es-ES" sz="1600"/>
        </a:p>
      </dgm:t>
    </dgm:pt>
    <dgm:pt modelId="{6A315B53-119E-40E3-A4F3-61CE741A35B4}" type="parTrans" cxnId="{C025AA5C-10E0-4842-8A9E-D2674B690A89}">
      <dgm:prSet/>
      <dgm:spPr/>
      <dgm:t>
        <a:bodyPr/>
        <a:lstStyle/>
        <a:p>
          <a:endParaRPr lang="es-ES" sz="1600"/>
        </a:p>
      </dgm:t>
    </dgm:pt>
    <dgm:pt modelId="{134A2BBD-4631-4054-9F49-365CED7315BD}" type="sibTrans" cxnId="{C025AA5C-10E0-4842-8A9E-D2674B690A89}">
      <dgm:prSet/>
      <dgm:spPr/>
      <dgm:t>
        <a:bodyPr/>
        <a:lstStyle/>
        <a:p>
          <a:endParaRPr lang="es-ES" sz="1600"/>
        </a:p>
      </dgm:t>
    </dgm:pt>
    <dgm:pt modelId="{91B6C19E-8CFC-4E79-A15F-A9CEC1C1C61C}">
      <dgm:prSet phldrT="[Texto]" custT="1"/>
      <dgm:spPr/>
      <dgm:t>
        <a:bodyPr/>
        <a:lstStyle/>
        <a:p>
          <a:r>
            <a:rPr lang="es-ES" sz="1600" dirty="0" smtClean="0"/>
            <a:t>Ley de cooperativas de transporte terrestre publico </a:t>
          </a:r>
          <a:endParaRPr lang="es-ES" sz="1600" dirty="0"/>
        </a:p>
      </dgm:t>
    </dgm:pt>
    <dgm:pt modelId="{6015986B-FD73-411F-96C9-9D9CEA9E110E}" type="parTrans" cxnId="{1869535A-B544-47B5-BB13-452F68E8DF07}">
      <dgm:prSet/>
      <dgm:spPr/>
      <dgm:t>
        <a:bodyPr/>
        <a:lstStyle/>
        <a:p>
          <a:endParaRPr lang="es-ES" sz="1600"/>
        </a:p>
      </dgm:t>
    </dgm:pt>
    <dgm:pt modelId="{7145C5F0-8D93-49CB-BE63-758467BDFB0E}" type="sibTrans" cxnId="{1869535A-B544-47B5-BB13-452F68E8DF07}">
      <dgm:prSet/>
      <dgm:spPr/>
      <dgm:t>
        <a:bodyPr/>
        <a:lstStyle/>
        <a:p>
          <a:endParaRPr lang="es-ES" sz="1600"/>
        </a:p>
      </dgm:t>
    </dgm:pt>
    <dgm:pt modelId="{351A7A78-1BC6-406E-A293-6EF616CD2602}" type="pres">
      <dgm:prSet presAssocID="{3E31F49C-CFB5-40F8-8AB3-7E8339EA5DEA}" presName="Name0" presStyleCnt="0">
        <dgm:presLayoutVars>
          <dgm:chMax/>
          <dgm:chPref/>
          <dgm:dir/>
        </dgm:presLayoutVars>
      </dgm:prSet>
      <dgm:spPr/>
      <dgm:t>
        <a:bodyPr/>
        <a:lstStyle/>
        <a:p>
          <a:endParaRPr lang="es-ES"/>
        </a:p>
      </dgm:t>
    </dgm:pt>
    <dgm:pt modelId="{350C234A-55D1-442B-92F6-9DA44551F07B}" type="pres">
      <dgm:prSet presAssocID="{D4278046-17F8-457C-AD72-13B956865C4A}" presName="parenttextcomposite" presStyleCnt="0"/>
      <dgm:spPr/>
    </dgm:pt>
    <dgm:pt modelId="{BED41262-DD2C-4B85-8E9E-2FC2B4F9BB4B}" type="pres">
      <dgm:prSet presAssocID="{D4278046-17F8-457C-AD72-13B956865C4A}" presName="parenttext" presStyleLbl="revTx" presStyleIdx="0" presStyleCnt="3">
        <dgm:presLayoutVars>
          <dgm:chMax/>
          <dgm:chPref val="2"/>
          <dgm:bulletEnabled val="1"/>
        </dgm:presLayoutVars>
      </dgm:prSet>
      <dgm:spPr/>
      <dgm:t>
        <a:bodyPr/>
        <a:lstStyle/>
        <a:p>
          <a:endParaRPr lang="es-ES"/>
        </a:p>
      </dgm:t>
    </dgm:pt>
    <dgm:pt modelId="{4D6528B0-1D75-47C4-B63F-626F81AB1258}" type="pres">
      <dgm:prSet presAssocID="{D4278046-17F8-457C-AD72-13B956865C4A}" presName="composite" presStyleCnt="0"/>
      <dgm:spPr/>
    </dgm:pt>
    <dgm:pt modelId="{39A7C5E3-E4A2-4D47-95BD-45E7823A1549}" type="pres">
      <dgm:prSet presAssocID="{D4278046-17F8-457C-AD72-13B956865C4A}" presName="chevron1" presStyleLbl="alignNode1" presStyleIdx="0" presStyleCnt="21"/>
      <dgm:spPr/>
    </dgm:pt>
    <dgm:pt modelId="{85993D34-BCC7-45AA-94E8-32AFEE4E6D3E}" type="pres">
      <dgm:prSet presAssocID="{D4278046-17F8-457C-AD72-13B956865C4A}" presName="chevron2" presStyleLbl="alignNode1" presStyleIdx="1" presStyleCnt="21"/>
      <dgm:spPr/>
    </dgm:pt>
    <dgm:pt modelId="{23F9B2A4-1C3E-4ACC-BCD7-FBB2C7BACDCE}" type="pres">
      <dgm:prSet presAssocID="{D4278046-17F8-457C-AD72-13B956865C4A}" presName="chevron3" presStyleLbl="alignNode1" presStyleIdx="2" presStyleCnt="21"/>
      <dgm:spPr/>
    </dgm:pt>
    <dgm:pt modelId="{E326C917-95B9-4200-84BD-AB97541535EF}" type="pres">
      <dgm:prSet presAssocID="{D4278046-17F8-457C-AD72-13B956865C4A}" presName="chevron4" presStyleLbl="alignNode1" presStyleIdx="3" presStyleCnt="21"/>
      <dgm:spPr/>
    </dgm:pt>
    <dgm:pt modelId="{50F02537-9216-4B7A-BD4A-C066FF1953A9}" type="pres">
      <dgm:prSet presAssocID="{D4278046-17F8-457C-AD72-13B956865C4A}" presName="chevron5" presStyleLbl="alignNode1" presStyleIdx="4" presStyleCnt="21"/>
      <dgm:spPr/>
    </dgm:pt>
    <dgm:pt modelId="{E921C29A-10EA-4D88-8986-878F21154D54}" type="pres">
      <dgm:prSet presAssocID="{D4278046-17F8-457C-AD72-13B956865C4A}" presName="chevron6" presStyleLbl="alignNode1" presStyleIdx="5" presStyleCnt="21"/>
      <dgm:spPr/>
    </dgm:pt>
    <dgm:pt modelId="{E54690B2-3B02-4C6C-83EF-87755FE8CA57}" type="pres">
      <dgm:prSet presAssocID="{D4278046-17F8-457C-AD72-13B956865C4A}" presName="chevron7" presStyleLbl="alignNode1" presStyleIdx="6" presStyleCnt="21"/>
      <dgm:spPr/>
    </dgm:pt>
    <dgm:pt modelId="{CFCF5BE7-712A-4C32-9B5F-2FA8150D6EF8}" type="pres">
      <dgm:prSet presAssocID="{D4278046-17F8-457C-AD72-13B956865C4A}" presName="childtext" presStyleLbl="solidFgAcc1" presStyleIdx="0" presStyleCnt="3">
        <dgm:presLayoutVars>
          <dgm:chMax/>
          <dgm:chPref val="0"/>
          <dgm:bulletEnabled val="1"/>
        </dgm:presLayoutVars>
      </dgm:prSet>
      <dgm:spPr/>
      <dgm:t>
        <a:bodyPr/>
        <a:lstStyle/>
        <a:p>
          <a:endParaRPr lang="es-ES"/>
        </a:p>
      </dgm:t>
    </dgm:pt>
    <dgm:pt modelId="{DBCA3C89-4CAC-4D9A-B16F-5C3B9E7455C4}" type="pres">
      <dgm:prSet presAssocID="{D8600387-BA1D-449F-ADEF-91E7291F24C0}" presName="sibTrans" presStyleCnt="0"/>
      <dgm:spPr/>
    </dgm:pt>
    <dgm:pt modelId="{7AFD21BF-CD1E-4BAD-9015-07D7531AB94D}" type="pres">
      <dgm:prSet presAssocID="{A1226BB9-116A-4E5B-B571-E9EBBBC7E070}" presName="parenttextcomposite" presStyleCnt="0"/>
      <dgm:spPr/>
    </dgm:pt>
    <dgm:pt modelId="{DD0BF013-8F7B-4040-B6BF-00914A27BA33}" type="pres">
      <dgm:prSet presAssocID="{A1226BB9-116A-4E5B-B571-E9EBBBC7E070}" presName="parenttext" presStyleLbl="revTx" presStyleIdx="1" presStyleCnt="3">
        <dgm:presLayoutVars>
          <dgm:chMax/>
          <dgm:chPref val="2"/>
          <dgm:bulletEnabled val="1"/>
        </dgm:presLayoutVars>
      </dgm:prSet>
      <dgm:spPr/>
      <dgm:t>
        <a:bodyPr/>
        <a:lstStyle/>
        <a:p>
          <a:endParaRPr lang="es-ES"/>
        </a:p>
      </dgm:t>
    </dgm:pt>
    <dgm:pt modelId="{4E292894-D3CA-4729-A394-70373D358107}" type="pres">
      <dgm:prSet presAssocID="{A1226BB9-116A-4E5B-B571-E9EBBBC7E070}" presName="composite" presStyleCnt="0"/>
      <dgm:spPr/>
    </dgm:pt>
    <dgm:pt modelId="{C3C28B0E-D458-43C8-AAF7-0A0A0A3FCB83}" type="pres">
      <dgm:prSet presAssocID="{A1226BB9-116A-4E5B-B571-E9EBBBC7E070}" presName="chevron1" presStyleLbl="alignNode1" presStyleIdx="7" presStyleCnt="21"/>
      <dgm:spPr/>
    </dgm:pt>
    <dgm:pt modelId="{E7564C97-8B73-4C3E-B519-FA6CB1C90F22}" type="pres">
      <dgm:prSet presAssocID="{A1226BB9-116A-4E5B-B571-E9EBBBC7E070}" presName="chevron2" presStyleLbl="alignNode1" presStyleIdx="8" presStyleCnt="21"/>
      <dgm:spPr/>
    </dgm:pt>
    <dgm:pt modelId="{BA61BCD6-BC77-4732-814F-E204D9DE1F7F}" type="pres">
      <dgm:prSet presAssocID="{A1226BB9-116A-4E5B-B571-E9EBBBC7E070}" presName="chevron3" presStyleLbl="alignNode1" presStyleIdx="9" presStyleCnt="21"/>
      <dgm:spPr/>
    </dgm:pt>
    <dgm:pt modelId="{0611C42E-EE35-46DC-85BF-7CB5B98B8006}" type="pres">
      <dgm:prSet presAssocID="{A1226BB9-116A-4E5B-B571-E9EBBBC7E070}" presName="chevron4" presStyleLbl="alignNode1" presStyleIdx="10" presStyleCnt="21"/>
      <dgm:spPr/>
    </dgm:pt>
    <dgm:pt modelId="{8AD4E557-2C6B-4211-8F0F-070E8D2A7AF9}" type="pres">
      <dgm:prSet presAssocID="{A1226BB9-116A-4E5B-B571-E9EBBBC7E070}" presName="chevron5" presStyleLbl="alignNode1" presStyleIdx="11" presStyleCnt="21"/>
      <dgm:spPr/>
    </dgm:pt>
    <dgm:pt modelId="{56BFF3C0-004D-4F97-8BD8-657666589B64}" type="pres">
      <dgm:prSet presAssocID="{A1226BB9-116A-4E5B-B571-E9EBBBC7E070}" presName="chevron6" presStyleLbl="alignNode1" presStyleIdx="12" presStyleCnt="21"/>
      <dgm:spPr/>
    </dgm:pt>
    <dgm:pt modelId="{EADB46FB-7D0F-472B-9E92-6F903799DA38}" type="pres">
      <dgm:prSet presAssocID="{A1226BB9-116A-4E5B-B571-E9EBBBC7E070}" presName="chevron7" presStyleLbl="alignNode1" presStyleIdx="13" presStyleCnt="21"/>
      <dgm:spPr/>
    </dgm:pt>
    <dgm:pt modelId="{55CDF939-27E5-4F44-BF59-2549EB0B41A1}" type="pres">
      <dgm:prSet presAssocID="{A1226BB9-116A-4E5B-B571-E9EBBBC7E070}" presName="childtext" presStyleLbl="solidFgAcc1" presStyleIdx="1" presStyleCnt="3">
        <dgm:presLayoutVars>
          <dgm:chMax/>
          <dgm:chPref val="0"/>
          <dgm:bulletEnabled val="1"/>
        </dgm:presLayoutVars>
      </dgm:prSet>
      <dgm:spPr/>
      <dgm:t>
        <a:bodyPr/>
        <a:lstStyle/>
        <a:p>
          <a:endParaRPr lang="es-ES"/>
        </a:p>
      </dgm:t>
    </dgm:pt>
    <dgm:pt modelId="{150BCFBC-3D06-4C00-B0A7-2D0B77CA4621}" type="pres">
      <dgm:prSet presAssocID="{8AA8E036-B577-4A37-A8A4-0CBEDEB658FC}" presName="sibTrans" presStyleCnt="0"/>
      <dgm:spPr/>
    </dgm:pt>
    <dgm:pt modelId="{F06D7A8C-EE9A-4808-9A64-38A076EF956D}" type="pres">
      <dgm:prSet presAssocID="{DB31D995-EE9E-4245-9EDE-38DB8E3C0569}" presName="parenttextcomposite" presStyleCnt="0"/>
      <dgm:spPr/>
    </dgm:pt>
    <dgm:pt modelId="{75A6BD84-735F-4090-9F84-AB710FF4E65A}" type="pres">
      <dgm:prSet presAssocID="{DB31D995-EE9E-4245-9EDE-38DB8E3C0569}" presName="parenttext" presStyleLbl="revTx" presStyleIdx="2" presStyleCnt="3">
        <dgm:presLayoutVars>
          <dgm:chMax/>
          <dgm:chPref val="2"/>
          <dgm:bulletEnabled val="1"/>
        </dgm:presLayoutVars>
      </dgm:prSet>
      <dgm:spPr/>
      <dgm:t>
        <a:bodyPr/>
        <a:lstStyle/>
        <a:p>
          <a:endParaRPr lang="es-ES"/>
        </a:p>
      </dgm:t>
    </dgm:pt>
    <dgm:pt modelId="{DCFD7CE7-3640-45EE-B7CC-E932D341516E}" type="pres">
      <dgm:prSet presAssocID="{DB31D995-EE9E-4245-9EDE-38DB8E3C0569}" presName="composite" presStyleCnt="0"/>
      <dgm:spPr/>
    </dgm:pt>
    <dgm:pt modelId="{BF4A34EF-FC1E-4140-ACE4-0201CC630159}" type="pres">
      <dgm:prSet presAssocID="{DB31D995-EE9E-4245-9EDE-38DB8E3C0569}" presName="chevron1" presStyleLbl="alignNode1" presStyleIdx="14" presStyleCnt="21"/>
      <dgm:spPr/>
    </dgm:pt>
    <dgm:pt modelId="{19655373-B3CC-4FC4-AA02-9208E6D870FC}" type="pres">
      <dgm:prSet presAssocID="{DB31D995-EE9E-4245-9EDE-38DB8E3C0569}" presName="chevron2" presStyleLbl="alignNode1" presStyleIdx="15" presStyleCnt="21"/>
      <dgm:spPr/>
    </dgm:pt>
    <dgm:pt modelId="{E4445576-EB0E-4170-8CDC-9A85F1E03BC6}" type="pres">
      <dgm:prSet presAssocID="{DB31D995-EE9E-4245-9EDE-38DB8E3C0569}" presName="chevron3" presStyleLbl="alignNode1" presStyleIdx="16" presStyleCnt="21"/>
      <dgm:spPr/>
    </dgm:pt>
    <dgm:pt modelId="{10E74B12-0A00-4B2F-876F-3B99A3F96D1C}" type="pres">
      <dgm:prSet presAssocID="{DB31D995-EE9E-4245-9EDE-38DB8E3C0569}" presName="chevron4" presStyleLbl="alignNode1" presStyleIdx="17" presStyleCnt="21"/>
      <dgm:spPr/>
    </dgm:pt>
    <dgm:pt modelId="{B27C8D9C-05B1-4093-B809-FF3E02900AF6}" type="pres">
      <dgm:prSet presAssocID="{DB31D995-EE9E-4245-9EDE-38DB8E3C0569}" presName="chevron5" presStyleLbl="alignNode1" presStyleIdx="18" presStyleCnt="21"/>
      <dgm:spPr/>
    </dgm:pt>
    <dgm:pt modelId="{CDAF21F7-47A4-450D-97D5-369A319019F0}" type="pres">
      <dgm:prSet presAssocID="{DB31D995-EE9E-4245-9EDE-38DB8E3C0569}" presName="chevron6" presStyleLbl="alignNode1" presStyleIdx="19" presStyleCnt="21"/>
      <dgm:spPr/>
    </dgm:pt>
    <dgm:pt modelId="{1C10CEAC-C8CB-4258-A1F9-6AF19EBD7CE2}" type="pres">
      <dgm:prSet presAssocID="{DB31D995-EE9E-4245-9EDE-38DB8E3C0569}" presName="chevron7" presStyleLbl="alignNode1" presStyleIdx="20" presStyleCnt="21"/>
      <dgm:spPr/>
    </dgm:pt>
    <dgm:pt modelId="{9E868BE0-F54D-4F77-B69B-A7C26F1202C8}" type="pres">
      <dgm:prSet presAssocID="{DB31D995-EE9E-4245-9EDE-38DB8E3C0569}" presName="childtext" presStyleLbl="solidFgAcc1" presStyleIdx="2" presStyleCnt="3">
        <dgm:presLayoutVars>
          <dgm:chMax/>
          <dgm:chPref val="0"/>
          <dgm:bulletEnabled val="1"/>
        </dgm:presLayoutVars>
      </dgm:prSet>
      <dgm:spPr/>
      <dgm:t>
        <a:bodyPr/>
        <a:lstStyle/>
        <a:p>
          <a:endParaRPr lang="es-ES"/>
        </a:p>
      </dgm:t>
    </dgm:pt>
  </dgm:ptLst>
  <dgm:cxnLst>
    <dgm:cxn modelId="{744EC411-27D1-47AC-91FD-B829D2AA6059}" type="presOf" srcId="{DB31D995-EE9E-4245-9EDE-38DB8E3C0569}" destId="{75A6BD84-735F-4090-9F84-AB710FF4E65A}" srcOrd="0" destOrd="0" presId="urn:microsoft.com/office/officeart/2008/layout/VerticalAccentList"/>
    <dgm:cxn modelId="{3A8E9FF2-C48F-4F96-93D0-7DBC83FEE079}" srcId="{3E31F49C-CFB5-40F8-8AB3-7E8339EA5DEA}" destId="{A1226BB9-116A-4E5B-B571-E9EBBBC7E070}" srcOrd="1" destOrd="0" parTransId="{FF347D27-22BC-42AA-8F03-13D01F7E1AA1}" sibTransId="{8AA8E036-B577-4A37-A8A4-0CBEDEB658FC}"/>
    <dgm:cxn modelId="{F65A53DE-A9C5-449F-A081-F16E7D73AC12}" type="presOf" srcId="{3E31F49C-CFB5-40F8-8AB3-7E8339EA5DEA}" destId="{351A7A78-1BC6-406E-A293-6EF616CD2602}" srcOrd="0" destOrd="0" presId="urn:microsoft.com/office/officeart/2008/layout/VerticalAccentList"/>
    <dgm:cxn modelId="{71317CC0-5CF1-41E9-BA49-8FCE507AA9BA}" type="presOf" srcId="{A1226BB9-116A-4E5B-B571-E9EBBBC7E070}" destId="{DD0BF013-8F7B-4040-B6BF-00914A27BA33}" srcOrd="0" destOrd="0" presId="urn:microsoft.com/office/officeart/2008/layout/VerticalAccentList"/>
    <dgm:cxn modelId="{6F2CF9D0-29D3-4E65-9B15-C609CA6ED7EA}" srcId="{D4278046-17F8-457C-AD72-13B956865C4A}" destId="{2E4CE8ED-DD6D-407C-BC92-0F60AFF0FE94}" srcOrd="0" destOrd="0" parTransId="{0122B682-0851-46F1-87AC-83127B0AD0EB}" sibTransId="{3EB61D5E-A542-44FB-A1DC-F8D2959A1264}"/>
    <dgm:cxn modelId="{4FD3019E-33BC-4353-8946-C16D9941DE58}" type="presOf" srcId="{2E4CE8ED-DD6D-407C-BC92-0F60AFF0FE94}" destId="{CFCF5BE7-712A-4C32-9B5F-2FA8150D6EF8}" srcOrd="0" destOrd="0" presId="urn:microsoft.com/office/officeart/2008/layout/VerticalAccentList"/>
    <dgm:cxn modelId="{271B6A96-0BD2-4EE0-A730-EFE917AD6CCA}" srcId="{A1226BB9-116A-4E5B-B571-E9EBBBC7E070}" destId="{15AABA4A-6737-48B8-A8F5-2971FD507E16}" srcOrd="0" destOrd="0" parTransId="{AD2ACCD1-1D1F-49AA-9929-A27E364A6719}" sibTransId="{A978231B-2136-4E62-BAC9-437631B7D068}"/>
    <dgm:cxn modelId="{B2ADDF2E-F744-426C-AA6F-4D6B6C86AA5D}" srcId="{3E31F49C-CFB5-40F8-8AB3-7E8339EA5DEA}" destId="{D4278046-17F8-457C-AD72-13B956865C4A}" srcOrd="0" destOrd="0" parTransId="{C23FAE7D-82CF-40B2-84EE-42535DA602B3}" sibTransId="{D8600387-BA1D-449F-ADEF-91E7291F24C0}"/>
    <dgm:cxn modelId="{7948719B-A0F8-4FB9-8AF3-0EFA07444FB1}" type="presOf" srcId="{D4278046-17F8-457C-AD72-13B956865C4A}" destId="{BED41262-DD2C-4B85-8E9E-2FC2B4F9BB4B}" srcOrd="0" destOrd="0" presId="urn:microsoft.com/office/officeart/2008/layout/VerticalAccentList"/>
    <dgm:cxn modelId="{F30CF97A-7943-43BF-8B00-D7D604E90356}" type="presOf" srcId="{15AABA4A-6737-48B8-A8F5-2971FD507E16}" destId="{55CDF939-27E5-4F44-BF59-2549EB0B41A1}" srcOrd="0" destOrd="0" presId="urn:microsoft.com/office/officeart/2008/layout/VerticalAccentList"/>
    <dgm:cxn modelId="{1869535A-B544-47B5-BB13-452F68E8DF07}" srcId="{DB31D995-EE9E-4245-9EDE-38DB8E3C0569}" destId="{91B6C19E-8CFC-4E79-A15F-A9CEC1C1C61C}" srcOrd="0" destOrd="0" parTransId="{6015986B-FD73-411F-96C9-9D9CEA9E110E}" sibTransId="{7145C5F0-8D93-49CB-BE63-758467BDFB0E}"/>
    <dgm:cxn modelId="{C025AA5C-10E0-4842-8A9E-D2674B690A89}" srcId="{3E31F49C-CFB5-40F8-8AB3-7E8339EA5DEA}" destId="{DB31D995-EE9E-4245-9EDE-38DB8E3C0569}" srcOrd="2" destOrd="0" parTransId="{6A315B53-119E-40E3-A4F3-61CE741A35B4}" sibTransId="{134A2BBD-4631-4054-9F49-365CED7315BD}"/>
    <dgm:cxn modelId="{0ED49C88-BD99-41B1-9236-6AD60E337D39}" type="presOf" srcId="{91B6C19E-8CFC-4E79-A15F-A9CEC1C1C61C}" destId="{9E868BE0-F54D-4F77-B69B-A7C26F1202C8}" srcOrd="0" destOrd="0" presId="urn:microsoft.com/office/officeart/2008/layout/VerticalAccentList"/>
    <dgm:cxn modelId="{273D44B3-CE99-453C-A036-EA62CF98B06B}" type="presParOf" srcId="{351A7A78-1BC6-406E-A293-6EF616CD2602}" destId="{350C234A-55D1-442B-92F6-9DA44551F07B}" srcOrd="0" destOrd="0" presId="urn:microsoft.com/office/officeart/2008/layout/VerticalAccentList"/>
    <dgm:cxn modelId="{4456BC35-BAE7-4718-876D-61CDE327365D}" type="presParOf" srcId="{350C234A-55D1-442B-92F6-9DA44551F07B}" destId="{BED41262-DD2C-4B85-8E9E-2FC2B4F9BB4B}" srcOrd="0" destOrd="0" presId="urn:microsoft.com/office/officeart/2008/layout/VerticalAccentList"/>
    <dgm:cxn modelId="{E51AFD22-B4C5-42BE-902A-0B61050D717C}" type="presParOf" srcId="{351A7A78-1BC6-406E-A293-6EF616CD2602}" destId="{4D6528B0-1D75-47C4-B63F-626F81AB1258}" srcOrd="1" destOrd="0" presId="urn:microsoft.com/office/officeart/2008/layout/VerticalAccentList"/>
    <dgm:cxn modelId="{2C750C17-AE7A-4745-A558-4624DD32D718}" type="presParOf" srcId="{4D6528B0-1D75-47C4-B63F-626F81AB1258}" destId="{39A7C5E3-E4A2-4D47-95BD-45E7823A1549}" srcOrd="0" destOrd="0" presId="urn:microsoft.com/office/officeart/2008/layout/VerticalAccentList"/>
    <dgm:cxn modelId="{34EFCEF0-C6CF-4B4F-8DA4-D5E1426C7191}" type="presParOf" srcId="{4D6528B0-1D75-47C4-B63F-626F81AB1258}" destId="{85993D34-BCC7-45AA-94E8-32AFEE4E6D3E}" srcOrd="1" destOrd="0" presId="urn:microsoft.com/office/officeart/2008/layout/VerticalAccentList"/>
    <dgm:cxn modelId="{AC6684A2-BEAB-41E1-A0E1-E0C368533625}" type="presParOf" srcId="{4D6528B0-1D75-47C4-B63F-626F81AB1258}" destId="{23F9B2A4-1C3E-4ACC-BCD7-FBB2C7BACDCE}" srcOrd="2" destOrd="0" presId="urn:microsoft.com/office/officeart/2008/layout/VerticalAccentList"/>
    <dgm:cxn modelId="{A05FAEFF-0C69-4112-9958-A291A6178695}" type="presParOf" srcId="{4D6528B0-1D75-47C4-B63F-626F81AB1258}" destId="{E326C917-95B9-4200-84BD-AB97541535EF}" srcOrd="3" destOrd="0" presId="urn:microsoft.com/office/officeart/2008/layout/VerticalAccentList"/>
    <dgm:cxn modelId="{BCE5FCF2-AFCF-4B18-9F2B-494CE3CC4567}" type="presParOf" srcId="{4D6528B0-1D75-47C4-B63F-626F81AB1258}" destId="{50F02537-9216-4B7A-BD4A-C066FF1953A9}" srcOrd="4" destOrd="0" presId="urn:microsoft.com/office/officeart/2008/layout/VerticalAccentList"/>
    <dgm:cxn modelId="{B99D8BBF-356F-41D2-86CD-4D2FCB3B229B}" type="presParOf" srcId="{4D6528B0-1D75-47C4-B63F-626F81AB1258}" destId="{E921C29A-10EA-4D88-8986-878F21154D54}" srcOrd="5" destOrd="0" presId="urn:microsoft.com/office/officeart/2008/layout/VerticalAccentList"/>
    <dgm:cxn modelId="{C6478372-C432-4874-BE68-F57CFE4628BF}" type="presParOf" srcId="{4D6528B0-1D75-47C4-B63F-626F81AB1258}" destId="{E54690B2-3B02-4C6C-83EF-87755FE8CA57}" srcOrd="6" destOrd="0" presId="urn:microsoft.com/office/officeart/2008/layout/VerticalAccentList"/>
    <dgm:cxn modelId="{C996B667-230A-4EFC-9801-1C141E5F1ED1}" type="presParOf" srcId="{4D6528B0-1D75-47C4-B63F-626F81AB1258}" destId="{CFCF5BE7-712A-4C32-9B5F-2FA8150D6EF8}" srcOrd="7" destOrd="0" presId="urn:microsoft.com/office/officeart/2008/layout/VerticalAccentList"/>
    <dgm:cxn modelId="{1B96C80D-F91A-4C2F-97CC-9354470BA852}" type="presParOf" srcId="{351A7A78-1BC6-406E-A293-6EF616CD2602}" destId="{DBCA3C89-4CAC-4D9A-B16F-5C3B9E7455C4}" srcOrd="2" destOrd="0" presId="urn:microsoft.com/office/officeart/2008/layout/VerticalAccentList"/>
    <dgm:cxn modelId="{67DDCD51-A00D-4D2F-84A5-5A831507E431}" type="presParOf" srcId="{351A7A78-1BC6-406E-A293-6EF616CD2602}" destId="{7AFD21BF-CD1E-4BAD-9015-07D7531AB94D}" srcOrd="3" destOrd="0" presId="urn:microsoft.com/office/officeart/2008/layout/VerticalAccentList"/>
    <dgm:cxn modelId="{2B7961DC-16BF-4929-BC11-B5FC2A2E305E}" type="presParOf" srcId="{7AFD21BF-CD1E-4BAD-9015-07D7531AB94D}" destId="{DD0BF013-8F7B-4040-B6BF-00914A27BA33}" srcOrd="0" destOrd="0" presId="urn:microsoft.com/office/officeart/2008/layout/VerticalAccentList"/>
    <dgm:cxn modelId="{4876BBD1-6DA6-45BB-A227-727CCAEC2D85}" type="presParOf" srcId="{351A7A78-1BC6-406E-A293-6EF616CD2602}" destId="{4E292894-D3CA-4729-A394-70373D358107}" srcOrd="4" destOrd="0" presId="urn:microsoft.com/office/officeart/2008/layout/VerticalAccentList"/>
    <dgm:cxn modelId="{1550B243-5A4E-4B32-BF2E-C70A92D24747}" type="presParOf" srcId="{4E292894-D3CA-4729-A394-70373D358107}" destId="{C3C28B0E-D458-43C8-AAF7-0A0A0A3FCB83}" srcOrd="0" destOrd="0" presId="urn:microsoft.com/office/officeart/2008/layout/VerticalAccentList"/>
    <dgm:cxn modelId="{2D215E4A-1522-46A5-8593-51E46C9BBB6F}" type="presParOf" srcId="{4E292894-D3CA-4729-A394-70373D358107}" destId="{E7564C97-8B73-4C3E-B519-FA6CB1C90F22}" srcOrd="1" destOrd="0" presId="urn:microsoft.com/office/officeart/2008/layout/VerticalAccentList"/>
    <dgm:cxn modelId="{900AB3A7-C564-410A-8648-7C6EF77E5196}" type="presParOf" srcId="{4E292894-D3CA-4729-A394-70373D358107}" destId="{BA61BCD6-BC77-4732-814F-E204D9DE1F7F}" srcOrd="2" destOrd="0" presId="urn:microsoft.com/office/officeart/2008/layout/VerticalAccentList"/>
    <dgm:cxn modelId="{996E4986-F3E1-4A88-B1F2-614E85E9CFFD}" type="presParOf" srcId="{4E292894-D3CA-4729-A394-70373D358107}" destId="{0611C42E-EE35-46DC-85BF-7CB5B98B8006}" srcOrd="3" destOrd="0" presId="urn:microsoft.com/office/officeart/2008/layout/VerticalAccentList"/>
    <dgm:cxn modelId="{760E104F-5733-4927-BE46-DF49637F767A}" type="presParOf" srcId="{4E292894-D3CA-4729-A394-70373D358107}" destId="{8AD4E557-2C6B-4211-8F0F-070E8D2A7AF9}" srcOrd="4" destOrd="0" presId="urn:microsoft.com/office/officeart/2008/layout/VerticalAccentList"/>
    <dgm:cxn modelId="{326FD106-F60C-430D-9A10-DC0FF0C6B754}" type="presParOf" srcId="{4E292894-D3CA-4729-A394-70373D358107}" destId="{56BFF3C0-004D-4F97-8BD8-657666589B64}" srcOrd="5" destOrd="0" presId="urn:microsoft.com/office/officeart/2008/layout/VerticalAccentList"/>
    <dgm:cxn modelId="{036EF879-2DE2-49A6-B885-029FE6F69490}" type="presParOf" srcId="{4E292894-D3CA-4729-A394-70373D358107}" destId="{EADB46FB-7D0F-472B-9E92-6F903799DA38}" srcOrd="6" destOrd="0" presId="urn:microsoft.com/office/officeart/2008/layout/VerticalAccentList"/>
    <dgm:cxn modelId="{58984B17-32FF-4B6D-9A11-52FF2557DD1F}" type="presParOf" srcId="{4E292894-D3CA-4729-A394-70373D358107}" destId="{55CDF939-27E5-4F44-BF59-2549EB0B41A1}" srcOrd="7" destOrd="0" presId="urn:microsoft.com/office/officeart/2008/layout/VerticalAccentList"/>
    <dgm:cxn modelId="{83F5F421-3BA0-4145-82BF-6C705B893D6F}" type="presParOf" srcId="{351A7A78-1BC6-406E-A293-6EF616CD2602}" destId="{150BCFBC-3D06-4C00-B0A7-2D0B77CA4621}" srcOrd="5" destOrd="0" presId="urn:microsoft.com/office/officeart/2008/layout/VerticalAccentList"/>
    <dgm:cxn modelId="{8636099E-0153-46E8-8422-8FF4B8B2D5FA}" type="presParOf" srcId="{351A7A78-1BC6-406E-A293-6EF616CD2602}" destId="{F06D7A8C-EE9A-4808-9A64-38A076EF956D}" srcOrd="6" destOrd="0" presId="urn:microsoft.com/office/officeart/2008/layout/VerticalAccentList"/>
    <dgm:cxn modelId="{2974D42F-6FB3-4EB0-B7FB-3BDD3D5232E1}" type="presParOf" srcId="{F06D7A8C-EE9A-4808-9A64-38A076EF956D}" destId="{75A6BD84-735F-4090-9F84-AB710FF4E65A}" srcOrd="0" destOrd="0" presId="urn:microsoft.com/office/officeart/2008/layout/VerticalAccentList"/>
    <dgm:cxn modelId="{3F6F144F-A2AC-45F2-9F6C-2B5EE44E346C}" type="presParOf" srcId="{351A7A78-1BC6-406E-A293-6EF616CD2602}" destId="{DCFD7CE7-3640-45EE-B7CC-E932D341516E}" srcOrd="7" destOrd="0" presId="urn:microsoft.com/office/officeart/2008/layout/VerticalAccentList"/>
    <dgm:cxn modelId="{A2A527BC-ED8B-4B3F-AFE8-64D32C408231}" type="presParOf" srcId="{DCFD7CE7-3640-45EE-B7CC-E932D341516E}" destId="{BF4A34EF-FC1E-4140-ACE4-0201CC630159}" srcOrd="0" destOrd="0" presId="urn:microsoft.com/office/officeart/2008/layout/VerticalAccentList"/>
    <dgm:cxn modelId="{FEF9DCBF-216A-4247-8EFE-41A38F35E0CD}" type="presParOf" srcId="{DCFD7CE7-3640-45EE-B7CC-E932D341516E}" destId="{19655373-B3CC-4FC4-AA02-9208E6D870FC}" srcOrd="1" destOrd="0" presId="urn:microsoft.com/office/officeart/2008/layout/VerticalAccentList"/>
    <dgm:cxn modelId="{AF196C23-A3F2-4EEF-A2CF-17C07B1ECF6F}" type="presParOf" srcId="{DCFD7CE7-3640-45EE-B7CC-E932D341516E}" destId="{E4445576-EB0E-4170-8CDC-9A85F1E03BC6}" srcOrd="2" destOrd="0" presId="urn:microsoft.com/office/officeart/2008/layout/VerticalAccentList"/>
    <dgm:cxn modelId="{6E2E1670-9480-4EFE-A06F-862FC8D5C571}" type="presParOf" srcId="{DCFD7CE7-3640-45EE-B7CC-E932D341516E}" destId="{10E74B12-0A00-4B2F-876F-3B99A3F96D1C}" srcOrd="3" destOrd="0" presId="urn:microsoft.com/office/officeart/2008/layout/VerticalAccentList"/>
    <dgm:cxn modelId="{3CF8216D-B04A-46B8-97BD-D640F299F269}" type="presParOf" srcId="{DCFD7CE7-3640-45EE-B7CC-E932D341516E}" destId="{B27C8D9C-05B1-4093-B809-FF3E02900AF6}" srcOrd="4" destOrd="0" presId="urn:microsoft.com/office/officeart/2008/layout/VerticalAccentList"/>
    <dgm:cxn modelId="{731F4EC4-9D96-4DC9-94D8-45CE33F0E694}" type="presParOf" srcId="{DCFD7CE7-3640-45EE-B7CC-E932D341516E}" destId="{CDAF21F7-47A4-450D-97D5-369A319019F0}" srcOrd="5" destOrd="0" presId="urn:microsoft.com/office/officeart/2008/layout/VerticalAccentList"/>
    <dgm:cxn modelId="{15E3EE6D-4BE4-407A-AB09-DE36F7DCA89F}" type="presParOf" srcId="{DCFD7CE7-3640-45EE-B7CC-E932D341516E}" destId="{1C10CEAC-C8CB-4258-A1F9-6AF19EBD7CE2}" srcOrd="6" destOrd="0" presId="urn:microsoft.com/office/officeart/2008/layout/VerticalAccentList"/>
    <dgm:cxn modelId="{D0BFE774-955D-4CF7-97A4-768FDA6B2B6C}" type="presParOf" srcId="{DCFD7CE7-3640-45EE-B7CC-E932D341516E}" destId="{9E868BE0-F54D-4F77-B69B-A7C26F1202C8}"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3E31F49C-CFB5-40F8-8AB3-7E8339EA5DEA}" type="doc">
      <dgm:prSet loTypeId="urn:microsoft.com/office/officeart/2008/layout/VerticalAccentList" loCatId="list" qsTypeId="urn:microsoft.com/office/officeart/2005/8/quickstyle/simple4" qsCatId="simple" csTypeId="urn:microsoft.com/office/officeart/2005/8/colors/accent1_2" csCatId="accent1" phldr="1"/>
      <dgm:spPr/>
      <dgm:t>
        <a:bodyPr/>
        <a:lstStyle/>
        <a:p>
          <a:endParaRPr lang="es-ES"/>
        </a:p>
      </dgm:t>
    </dgm:pt>
    <dgm:pt modelId="{D4278046-17F8-457C-AD72-13B956865C4A}">
      <dgm:prSet phldrT="[Texto]" phldr="1" custT="1"/>
      <dgm:spPr/>
      <dgm:t>
        <a:bodyPr/>
        <a:lstStyle/>
        <a:p>
          <a:endParaRPr lang="es-ES" sz="1600" dirty="0"/>
        </a:p>
      </dgm:t>
    </dgm:pt>
    <dgm:pt modelId="{C23FAE7D-82CF-40B2-84EE-42535DA602B3}" type="parTrans" cxnId="{B2ADDF2E-F744-426C-AA6F-4D6B6C86AA5D}">
      <dgm:prSet/>
      <dgm:spPr/>
      <dgm:t>
        <a:bodyPr/>
        <a:lstStyle/>
        <a:p>
          <a:endParaRPr lang="es-ES" sz="1600"/>
        </a:p>
      </dgm:t>
    </dgm:pt>
    <dgm:pt modelId="{D8600387-BA1D-449F-ADEF-91E7291F24C0}" type="sibTrans" cxnId="{B2ADDF2E-F744-426C-AA6F-4D6B6C86AA5D}">
      <dgm:prSet/>
      <dgm:spPr/>
      <dgm:t>
        <a:bodyPr/>
        <a:lstStyle/>
        <a:p>
          <a:endParaRPr lang="es-ES" sz="1600"/>
        </a:p>
      </dgm:t>
    </dgm:pt>
    <dgm:pt modelId="{2E4CE8ED-DD6D-407C-BC92-0F60AFF0FE94}">
      <dgm:prSet phldrT="[Texto]" custT="1"/>
      <dgm:spPr/>
      <dgm:t>
        <a:bodyPr/>
        <a:lstStyle/>
        <a:p>
          <a:r>
            <a:rPr lang="es-ES" sz="1600" dirty="0" smtClean="0"/>
            <a:t>Ordenanza municipal Nº194</a:t>
          </a:r>
          <a:endParaRPr lang="es-ES" sz="1600" dirty="0"/>
        </a:p>
      </dgm:t>
    </dgm:pt>
    <dgm:pt modelId="{0122B682-0851-46F1-87AC-83127B0AD0EB}" type="parTrans" cxnId="{6F2CF9D0-29D3-4E65-9B15-C609CA6ED7EA}">
      <dgm:prSet/>
      <dgm:spPr/>
      <dgm:t>
        <a:bodyPr/>
        <a:lstStyle/>
        <a:p>
          <a:endParaRPr lang="es-ES" sz="1600"/>
        </a:p>
      </dgm:t>
    </dgm:pt>
    <dgm:pt modelId="{3EB61D5E-A542-44FB-A1DC-F8D2959A1264}" type="sibTrans" cxnId="{6F2CF9D0-29D3-4E65-9B15-C609CA6ED7EA}">
      <dgm:prSet/>
      <dgm:spPr/>
      <dgm:t>
        <a:bodyPr/>
        <a:lstStyle/>
        <a:p>
          <a:endParaRPr lang="es-ES" sz="1600"/>
        </a:p>
      </dgm:t>
    </dgm:pt>
    <dgm:pt modelId="{A1226BB9-116A-4E5B-B571-E9EBBBC7E070}">
      <dgm:prSet phldrT="[Texto]" phldr="1" custT="1"/>
      <dgm:spPr/>
      <dgm:t>
        <a:bodyPr/>
        <a:lstStyle/>
        <a:p>
          <a:endParaRPr lang="es-ES" sz="1600"/>
        </a:p>
      </dgm:t>
    </dgm:pt>
    <dgm:pt modelId="{FF347D27-22BC-42AA-8F03-13D01F7E1AA1}" type="parTrans" cxnId="{3A8E9FF2-C48F-4F96-93D0-7DBC83FEE079}">
      <dgm:prSet/>
      <dgm:spPr/>
      <dgm:t>
        <a:bodyPr/>
        <a:lstStyle/>
        <a:p>
          <a:endParaRPr lang="es-ES" sz="1600"/>
        </a:p>
      </dgm:t>
    </dgm:pt>
    <dgm:pt modelId="{8AA8E036-B577-4A37-A8A4-0CBEDEB658FC}" type="sibTrans" cxnId="{3A8E9FF2-C48F-4F96-93D0-7DBC83FEE079}">
      <dgm:prSet/>
      <dgm:spPr/>
      <dgm:t>
        <a:bodyPr/>
        <a:lstStyle/>
        <a:p>
          <a:endParaRPr lang="es-ES" sz="1600"/>
        </a:p>
      </dgm:t>
    </dgm:pt>
    <dgm:pt modelId="{15AABA4A-6737-48B8-A8F5-2971FD507E16}">
      <dgm:prSet phldrT="[Texto]" custT="1"/>
      <dgm:spPr/>
      <dgm:t>
        <a:bodyPr/>
        <a:lstStyle/>
        <a:p>
          <a:r>
            <a:rPr lang="es-ES" sz="1600" dirty="0" smtClean="0"/>
            <a:t>Caja común </a:t>
          </a:r>
          <a:endParaRPr lang="es-ES" sz="1600" dirty="0"/>
        </a:p>
      </dgm:t>
    </dgm:pt>
    <dgm:pt modelId="{AD2ACCD1-1D1F-49AA-9929-A27E364A6719}" type="parTrans" cxnId="{271B6A96-0BD2-4EE0-A730-EFE917AD6CCA}">
      <dgm:prSet/>
      <dgm:spPr/>
      <dgm:t>
        <a:bodyPr/>
        <a:lstStyle/>
        <a:p>
          <a:endParaRPr lang="es-ES" sz="1600"/>
        </a:p>
      </dgm:t>
    </dgm:pt>
    <dgm:pt modelId="{A978231B-2136-4E62-BAC9-437631B7D068}" type="sibTrans" cxnId="{271B6A96-0BD2-4EE0-A730-EFE917AD6CCA}">
      <dgm:prSet/>
      <dgm:spPr/>
      <dgm:t>
        <a:bodyPr/>
        <a:lstStyle/>
        <a:p>
          <a:endParaRPr lang="es-ES" sz="1600"/>
        </a:p>
      </dgm:t>
    </dgm:pt>
    <dgm:pt modelId="{351A7A78-1BC6-406E-A293-6EF616CD2602}" type="pres">
      <dgm:prSet presAssocID="{3E31F49C-CFB5-40F8-8AB3-7E8339EA5DEA}" presName="Name0" presStyleCnt="0">
        <dgm:presLayoutVars>
          <dgm:chMax/>
          <dgm:chPref/>
          <dgm:dir/>
        </dgm:presLayoutVars>
      </dgm:prSet>
      <dgm:spPr/>
      <dgm:t>
        <a:bodyPr/>
        <a:lstStyle/>
        <a:p>
          <a:endParaRPr lang="es-ES"/>
        </a:p>
      </dgm:t>
    </dgm:pt>
    <dgm:pt modelId="{350C234A-55D1-442B-92F6-9DA44551F07B}" type="pres">
      <dgm:prSet presAssocID="{D4278046-17F8-457C-AD72-13B956865C4A}" presName="parenttextcomposite" presStyleCnt="0"/>
      <dgm:spPr/>
    </dgm:pt>
    <dgm:pt modelId="{BED41262-DD2C-4B85-8E9E-2FC2B4F9BB4B}" type="pres">
      <dgm:prSet presAssocID="{D4278046-17F8-457C-AD72-13B956865C4A}" presName="parenttext" presStyleLbl="revTx" presStyleIdx="0" presStyleCnt="2">
        <dgm:presLayoutVars>
          <dgm:chMax/>
          <dgm:chPref val="2"/>
          <dgm:bulletEnabled val="1"/>
        </dgm:presLayoutVars>
      </dgm:prSet>
      <dgm:spPr/>
      <dgm:t>
        <a:bodyPr/>
        <a:lstStyle/>
        <a:p>
          <a:endParaRPr lang="es-ES"/>
        </a:p>
      </dgm:t>
    </dgm:pt>
    <dgm:pt modelId="{4D6528B0-1D75-47C4-B63F-626F81AB1258}" type="pres">
      <dgm:prSet presAssocID="{D4278046-17F8-457C-AD72-13B956865C4A}" presName="composite" presStyleCnt="0"/>
      <dgm:spPr/>
    </dgm:pt>
    <dgm:pt modelId="{39A7C5E3-E4A2-4D47-95BD-45E7823A1549}" type="pres">
      <dgm:prSet presAssocID="{D4278046-17F8-457C-AD72-13B956865C4A}" presName="chevron1" presStyleLbl="alignNode1" presStyleIdx="0" presStyleCnt="14"/>
      <dgm:spPr/>
    </dgm:pt>
    <dgm:pt modelId="{85993D34-BCC7-45AA-94E8-32AFEE4E6D3E}" type="pres">
      <dgm:prSet presAssocID="{D4278046-17F8-457C-AD72-13B956865C4A}" presName="chevron2" presStyleLbl="alignNode1" presStyleIdx="1" presStyleCnt="14"/>
      <dgm:spPr/>
    </dgm:pt>
    <dgm:pt modelId="{23F9B2A4-1C3E-4ACC-BCD7-FBB2C7BACDCE}" type="pres">
      <dgm:prSet presAssocID="{D4278046-17F8-457C-AD72-13B956865C4A}" presName="chevron3" presStyleLbl="alignNode1" presStyleIdx="2" presStyleCnt="14"/>
      <dgm:spPr/>
    </dgm:pt>
    <dgm:pt modelId="{E326C917-95B9-4200-84BD-AB97541535EF}" type="pres">
      <dgm:prSet presAssocID="{D4278046-17F8-457C-AD72-13B956865C4A}" presName="chevron4" presStyleLbl="alignNode1" presStyleIdx="3" presStyleCnt="14"/>
      <dgm:spPr/>
    </dgm:pt>
    <dgm:pt modelId="{50F02537-9216-4B7A-BD4A-C066FF1953A9}" type="pres">
      <dgm:prSet presAssocID="{D4278046-17F8-457C-AD72-13B956865C4A}" presName="chevron5" presStyleLbl="alignNode1" presStyleIdx="4" presStyleCnt="14"/>
      <dgm:spPr/>
    </dgm:pt>
    <dgm:pt modelId="{E921C29A-10EA-4D88-8986-878F21154D54}" type="pres">
      <dgm:prSet presAssocID="{D4278046-17F8-457C-AD72-13B956865C4A}" presName="chevron6" presStyleLbl="alignNode1" presStyleIdx="5" presStyleCnt="14"/>
      <dgm:spPr/>
    </dgm:pt>
    <dgm:pt modelId="{E54690B2-3B02-4C6C-83EF-87755FE8CA57}" type="pres">
      <dgm:prSet presAssocID="{D4278046-17F8-457C-AD72-13B956865C4A}" presName="chevron7" presStyleLbl="alignNode1" presStyleIdx="6" presStyleCnt="14"/>
      <dgm:spPr/>
    </dgm:pt>
    <dgm:pt modelId="{CFCF5BE7-712A-4C32-9B5F-2FA8150D6EF8}" type="pres">
      <dgm:prSet presAssocID="{D4278046-17F8-457C-AD72-13B956865C4A}" presName="childtext" presStyleLbl="solidFgAcc1" presStyleIdx="0" presStyleCnt="2">
        <dgm:presLayoutVars>
          <dgm:chMax/>
          <dgm:chPref val="0"/>
          <dgm:bulletEnabled val="1"/>
        </dgm:presLayoutVars>
      </dgm:prSet>
      <dgm:spPr/>
      <dgm:t>
        <a:bodyPr/>
        <a:lstStyle/>
        <a:p>
          <a:endParaRPr lang="es-ES"/>
        </a:p>
      </dgm:t>
    </dgm:pt>
    <dgm:pt modelId="{DBCA3C89-4CAC-4D9A-B16F-5C3B9E7455C4}" type="pres">
      <dgm:prSet presAssocID="{D8600387-BA1D-449F-ADEF-91E7291F24C0}" presName="sibTrans" presStyleCnt="0"/>
      <dgm:spPr/>
    </dgm:pt>
    <dgm:pt modelId="{7AFD21BF-CD1E-4BAD-9015-07D7531AB94D}" type="pres">
      <dgm:prSet presAssocID="{A1226BB9-116A-4E5B-B571-E9EBBBC7E070}" presName="parenttextcomposite" presStyleCnt="0"/>
      <dgm:spPr/>
    </dgm:pt>
    <dgm:pt modelId="{DD0BF013-8F7B-4040-B6BF-00914A27BA33}" type="pres">
      <dgm:prSet presAssocID="{A1226BB9-116A-4E5B-B571-E9EBBBC7E070}" presName="parenttext" presStyleLbl="revTx" presStyleIdx="1" presStyleCnt="2">
        <dgm:presLayoutVars>
          <dgm:chMax/>
          <dgm:chPref val="2"/>
          <dgm:bulletEnabled val="1"/>
        </dgm:presLayoutVars>
      </dgm:prSet>
      <dgm:spPr/>
      <dgm:t>
        <a:bodyPr/>
        <a:lstStyle/>
        <a:p>
          <a:endParaRPr lang="es-ES"/>
        </a:p>
      </dgm:t>
    </dgm:pt>
    <dgm:pt modelId="{4E292894-D3CA-4729-A394-70373D358107}" type="pres">
      <dgm:prSet presAssocID="{A1226BB9-116A-4E5B-B571-E9EBBBC7E070}" presName="composite" presStyleCnt="0"/>
      <dgm:spPr/>
    </dgm:pt>
    <dgm:pt modelId="{C3C28B0E-D458-43C8-AAF7-0A0A0A3FCB83}" type="pres">
      <dgm:prSet presAssocID="{A1226BB9-116A-4E5B-B571-E9EBBBC7E070}" presName="chevron1" presStyleLbl="alignNode1" presStyleIdx="7" presStyleCnt="14"/>
      <dgm:spPr/>
    </dgm:pt>
    <dgm:pt modelId="{E7564C97-8B73-4C3E-B519-FA6CB1C90F22}" type="pres">
      <dgm:prSet presAssocID="{A1226BB9-116A-4E5B-B571-E9EBBBC7E070}" presName="chevron2" presStyleLbl="alignNode1" presStyleIdx="8" presStyleCnt="14"/>
      <dgm:spPr/>
    </dgm:pt>
    <dgm:pt modelId="{BA61BCD6-BC77-4732-814F-E204D9DE1F7F}" type="pres">
      <dgm:prSet presAssocID="{A1226BB9-116A-4E5B-B571-E9EBBBC7E070}" presName="chevron3" presStyleLbl="alignNode1" presStyleIdx="9" presStyleCnt="14"/>
      <dgm:spPr/>
    </dgm:pt>
    <dgm:pt modelId="{0611C42E-EE35-46DC-85BF-7CB5B98B8006}" type="pres">
      <dgm:prSet presAssocID="{A1226BB9-116A-4E5B-B571-E9EBBBC7E070}" presName="chevron4" presStyleLbl="alignNode1" presStyleIdx="10" presStyleCnt="14"/>
      <dgm:spPr/>
    </dgm:pt>
    <dgm:pt modelId="{8AD4E557-2C6B-4211-8F0F-070E8D2A7AF9}" type="pres">
      <dgm:prSet presAssocID="{A1226BB9-116A-4E5B-B571-E9EBBBC7E070}" presName="chevron5" presStyleLbl="alignNode1" presStyleIdx="11" presStyleCnt="14"/>
      <dgm:spPr/>
    </dgm:pt>
    <dgm:pt modelId="{56BFF3C0-004D-4F97-8BD8-657666589B64}" type="pres">
      <dgm:prSet presAssocID="{A1226BB9-116A-4E5B-B571-E9EBBBC7E070}" presName="chevron6" presStyleLbl="alignNode1" presStyleIdx="12" presStyleCnt="14"/>
      <dgm:spPr/>
    </dgm:pt>
    <dgm:pt modelId="{EADB46FB-7D0F-472B-9E92-6F903799DA38}" type="pres">
      <dgm:prSet presAssocID="{A1226BB9-116A-4E5B-B571-E9EBBBC7E070}" presName="chevron7" presStyleLbl="alignNode1" presStyleIdx="13" presStyleCnt="14"/>
      <dgm:spPr/>
    </dgm:pt>
    <dgm:pt modelId="{55CDF939-27E5-4F44-BF59-2549EB0B41A1}" type="pres">
      <dgm:prSet presAssocID="{A1226BB9-116A-4E5B-B571-E9EBBBC7E070}" presName="childtext" presStyleLbl="solidFgAcc1" presStyleIdx="1" presStyleCnt="2">
        <dgm:presLayoutVars>
          <dgm:chMax/>
          <dgm:chPref val="0"/>
          <dgm:bulletEnabled val="1"/>
        </dgm:presLayoutVars>
      </dgm:prSet>
      <dgm:spPr/>
      <dgm:t>
        <a:bodyPr/>
        <a:lstStyle/>
        <a:p>
          <a:endParaRPr lang="es-ES"/>
        </a:p>
      </dgm:t>
    </dgm:pt>
  </dgm:ptLst>
  <dgm:cxnLst>
    <dgm:cxn modelId="{0AEE1D0C-5B8D-4343-8DA4-1682BBC053D7}" type="presOf" srcId="{15AABA4A-6737-48B8-A8F5-2971FD507E16}" destId="{55CDF939-27E5-4F44-BF59-2549EB0B41A1}" srcOrd="0" destOrd="0" presId="urn:microsoft.com/office/officeart/2008/layout/VerticalAccentList"/>
    <dgm:cxn modelId="{5A41537B-6740-4A95-9737-A21953151349}" type="presOf" srcId="{A1226BB9-116A-4E5B-B571-E9EBBBC7E070}" destId="{DD0BF013-8F7B-4040-B6BF-00914A27BA33}" srcOrd="0" destOrd="0" presId="urn:microsoft.com/office/officeart/2008/layout/VerticalAccentList"/>
    <dgm:cxn modelId="{E1DB4402-5EC0-4C2D-BF09-567BEFEA432E}" type="presOf" srcId="{2E4CE8ED-DD6D-407C-BC92-0F60AFF0FE94}" destId="{CFCF5BE7-712A-4C32-9B5F-2FA8150D6EF8}" srcOrd="0" destOrd="0" presId="urn:microsoft.com/office/officeart/2008/layout/VerticalAccentList"/>
    <dgm:cxn modelId="{B9AA80D8-C2B1-4169-B6FF-D70C92C52026}" type="presOf" srcId="{3E31F49C-CFB5-40F8-8AB3-7E8339EA5DEA}" destId="{351A7A78-1BC6-406E-A293-6EF616CD2602}" srcOrd="0" destOrd="0" presId="urn:microsoft.com/office/officeart/2008/layout/VerticalAccentList"/>
    <dgm:cxn modelId="{93700FB1-9D08-4D00-88B0-6C848524CD67}" type="presOf" srcId="{D4278046-17F8-457C-AD72-13B956865C4A}" destId="{BED41262-DD2C-4B85-8E9E-2FC2B4F9BB4B}" srcOrd="0" destOrd="0" presId="urn:microsoft.com/office/officeart/2008/layout/VerticalAccentList"/>
    <dgm:cxn modelId="{3A8E9FF2-C48F-4F96-93D0-7DBC83FEE079}" srcId="{3E31F49C-CFB5-40F8-8AB3-7E8339EA5DEA}" destId="{A1226BB9-116A-4E5B-B571-E9EBBBC7E070}" srcOrd="1" destOrd="0" parTransId="{FF347D27-22BC-42AA-8F03-13D01F7E1AA1}" sibTransId="{8AA8E036-B577-4A37-A8A4-0CBEDEB658FC}"/>
    <dgm:cxn modelId="{B2ADDF2E-F744-426C-AA6F-4D6B6C86AA5D}" srcId="{3E31F49C-CFB5-40F8-8AB3-7E8339EA5DEA}" destId="{D4278046-17F8-457C-AD72-13B956865C4A}" srcOrd="0" destOrd="0" parTransId="{C23FAE7D-82CF-40B2-84EE-42535DA602B3}" sibTransId="{D8600387-BA1D-449F-ADEF-91E7291F24C0}"/>
    <dgm:cxn modelId="{6F2CF9D0-29D3-4E65-9B15-C609CA6ED7EA}" srcId="{D4278046-17F8-457C-AD72-13B956865C4A}" destId="{2E4CE8ED-DD6D-407C-BC92-0F60AFF0FE94}" srcOrd="0" destOrd="0" parTransId="{0122B682-0851-46F1-87AC-83127B0AD0EB}" sibTransId="{3EB61D5E-A542-44FB-A1DC-F8D2959A1264}"/>
    <dgm:cxn modelId="{271B6A96-0BD2-4EE0-A730-EFE917AD6CCA}" srcId="{A1226BB9-116A-4E5B-B571-E9EBBBC7E070}" destId="{15AABA4A-6737-48B8-A8F5-2971FD507E16}" srcOrd="0" destOrd="0" parTransId="{AD2ACCD1-1D1F-49AA-9929-A27E364A6719}" sibTransId="{A978231B-2136-4E62-BAC9-437631B7D068}"/>
    <dgm:cxn modelId="{2534A2BE-58EF-43EF-B890-6FEB3EA2EC9D}" type="presParOf" srcId="{351A7A78-1BC6-406E-A293-6EF616CD2602}" destId="{350C234A-55D1-442B-92F6-9DA44551F07B}" srcOrd="0" destOrd="0" presId="urn:microsoft.com/office/officeart/2008/layout/VerticalAccentList"/>
    <dgm:cxn modelId="{A6867E97-4626-40DF-828B-78DB54A73622}" type="presParOf" srcId="{350C234A-55D1-442B-92F6-9DA44551F07B}" destId="{BED41262-DD2C-4B85-8E9E-2FC2B4F9BB4B}" srcOrd="0" destOrd="0" presId="urn:microsoft.com/office/officeart/2008/layout/VerticalAccentList"/>
    <dgm:cxn modelId="{E4C31CF7-A5F8-46A2-824C-68D8C76705E0}" type="presParOf" srcId="{351A7A78-1BC6-406E-A293-6EF616CD2602}" destId="{4D6528B0-1D75-47C4-B63F-626F81AB1258}" srcOrd="1" destOrd="0" presId="urn:microsoft.com/office/officeart/2008/layout/VerticalAccentList"/>
    <dgm:cxn modelId="{76425EF9-D6D3-4D5B-9FB5-8EC68B8A505E}" type="presParOf" srcId="{4D6528B0-1D75-47C4-B63F-626F81AB1258}" destId="{39A7C5E3-E4A2-4D47-95BD-45E7823A1549}" srcOrd="0" destOrd="0" presId="urn:microsoft.com/office/officeart/2008/layout/VerticalAccentList"/>
    <dgm:cxn modelId="{DAC505DA-0CC5-4D7F-8A9B-9DD0801D0163}" type="presParOf" srcId="{4D6528B0-1D75-47C4-B63F-626F81AB1258}" destId="{85993D34-BCC7-45AA-94E8-32AFEE4E6D3E}" srcOrd="1" destOrd="0" presId="urn:microsoft.com/office/officeart/2008/layout/VerticalAccentList"/>
    <dgm:cxn modelId="{1B68E4CC-D192-4B80-9BAB-F7611EBEC26B}" type="presParOf" srcId="{4D6528B0-1D75-47C4-B63F-626F81AB1258}" destId="{23F9B2A4-1C3E-4ACC-BCD7-FBB2C7BACDCE}" srcOrd="2" destOrd="0" presId="urn:microsoft.com/office/officeart/2008/layout/VerticalAccentList"/>
    <dgm:cxn modelId="{F1F30966-6C42-4160-A548-38C985C39B41}" type="presParOf" srcId="{4D6528B0-1D75-47C4-B63F-626F81AB1258}" destId="{E326C917-95B9-4200-84BD-AB97541535EF}" srcOrd="3" destOrd="0" presId="urn:microsoft.com/office/officeart/2008/layout/VerticalAccentList"/>
    <dgm:cxn modelId="{8A8E6945-1DBC-4B96-8431-B496C12A82BD}" type="presParOf" srcId="{4D6528B0-1D75-47C4-B63F-626F81AB1258}" destId="{50F02537-9216-4B7A-BD4A-C066FF1953A9}" srcOrd="4" destOrd="0" presId="urn:microsoft.com/office/officeart/2008/layout/VerticalAccentList"/>
    <dgm:cxn modelId="{1F556824-99B5-4B75-8D1A-DE66F45B9DB7}" type="presParOf" srcId="{4D6528B0-1D75-47C4-B63F-626F81AB1258}" destId="{E921C29A-10EA-4D88-8986-878F21154D54}" srcOrd="5" destOrd="0" presId="urn:microsoft.com/office/officeart/2008/layout/VerticalAccentList"/>
    <dgm:cxn modelId="{1785F865-F770-4432-819F-C07D159379AC}" type="presParOf" srcId="{4D6528B0-1D75-47C4-B63F-626F81AB1258}" destId="{E54690B2-3B02-4C6C-83EF-87755FE8CA57}" srcOrd="6" destOrd="0" presId="urn:microsoft.com/office/officeart/2008/layout/VerticalAccentList"/>
    <dgm:cxn modelId="{3D742D5A-AC2B-4B5D-BCF3-0B1ABD7A3786}" type="presParOf" srcId="{4D6528B0-1D75-47C4-B63F-626F81AB1258}" destId="{CFCF5BE7-712A-4C32-9B5F-2FA8150D6EF8}" srcOrd="7" destOrd="0" presId="urn:microsoft.com/office/officeart/2008/layout/VerticalAccentList"/>
    <dgm:cxn modelId="{0013936E-7067-4B3B-8B79-E3D4351D119E}" type="presParOf" srcId="{351A7A78-1BC6-406E-A293-6EF616CD2602}" destId="{DBCA3C89-4CAC-4D9A-B16F-5C3B9E7455C4}" srcOrd="2" destOrd="0" presId="urn:microsoft.com/office/officeart/2008/layout/VerticalAccentList"/>
    <dgm:cxn modelId="{5BA04DA0-E16C-417B-A461-8DF41AC3D332}" type="presParOf" srcId="{351A7A78-1BC6-406E-A293-6EF616CD2602}" destId="{7AFD21BF-CD1E-4BAD-9015-07D7531AB94D}" srcOrd="3" destOrd="0" presId="urn:microsoft.com/office/officeart/2008/layout/VerticalAccentList"/>
    <dgm:cxn modelId="{A7E7C74A-5A51-493E-87D3-5157AACC4B00}" type="presParOf" srcId="{7AFD21BF-CD1E-4BAD-9015-07D7531AB94D}" destId="{DD0BF013-8F7B-4040-B6BF-00914A27BA33}" srcOrd="0" destOrd="0" presId="urn:microsoft.com/office/officeart/2008/layout/VerticalAccentList"/>
    <dgm:cxn modelId="{803AF981-F1F1-4794-AAC4-EC13F36794B5}" type="presParOf" srcId="{351A7A78-1BC6-406E-A293-6EF616CD2602}" destId="{4E292894-D3CA-4729-A394-70373D358107}" srcOrd="4" destOrd="0" presId="urn:microsoft.com/office/officeart/2008/layout/VerticalAccentList"/>
    <dgm:cxn modelId="{2379F187-C80B-4DD4-9F8A-D1B431E60068}" type="presParOf" srcId="{4E292894-D3CA-4729-A394-70373D358107}" destId="{C3C28B0E-D458-43C8-AAF7-0A0A0A3FCB83}" srcOrd="0" destOrd="0" presId="urn:microsoft.com/office/officeart/2008/layout/VerticalAccentList"/>
    <dgm:cxn modelId="{BA6B08DB-8689-40CC-B008-896799DD4CB7}" type="presParOf" srcId="{4E292894-D3CA-4729-A394-70373D358107}" destId="{E7564C97-8B73-4C3E-B519-FA6CB1C90F22}" srcOrd="1" destOrd="0" presId="urn:microsoft.com/office/officeart/2008/layout/VerticalAccentList"/>
    <dgm:cxn modelId="{F05A2545-4A5A-461F-9919-265C1234E8DB}" type="presParOf" srcId="{4E292894-D3CA-4729-A394-70373D358107}" destId="{BA61BCD6-BC77-4732-814F-E204D9DE1F7F}" srcOrd="2" destOrd="0" presId="urn:microsoft.com/office/officeart/2008/layout/VerticalAccentList"/>
    <dgm:cxn modelId="{D0AF69A1-2C5D-4B91-9C20-BB97C79BF145}" type="presParOf" srcId="{4E292894-D3CA-4729-A394-70373D358107}" destId="{0611C42E-EE35-46DC-85BF-7CB5B98B8006}" srcOrd="3" destOrd="0" presId="urn:microsoft.com/office/officeart/2008/layout/VerticalAccentList"/>
    <dgm:cxn modelId="{646B960B-2F1C-4671-A819-BAD95EB76520}" type="presParOf" srcId="{4E292894-D3CA-4729-A394-70373D358107}" destId="{8AD4E557-2C6B-4211-8F0F-070E8D2A7AF9}" srcOrd="4" destOrd="0" presId="urn:microsoft.com/office/officeart/2008/layout/VerticalAccentList"/>
    <dgm:cxn modelId="{B22B51E4-CA65-4CDB-B909-9AAFDC75A970}" type="presParOf" srcId="{4E292894-D3CA-4729-A394-70373D358107}" destId="{56BFF3C0-004D-4F97-8BD8-657666589B64}" srcOrd="5" destOrd="0" presId="urn:microsoft.com/office/officeart/2008/layout/VerticalAccentList"/>
    <dgm:cxn modelId="{BB6A9FB1-0D5E-4380-9B1B-410ACF028C47}" type="presParOf" srcId="{4E292894-D3CA-4729-A394-70373D358107}" destId="{EADB46FB-7D0F-472B-9E92-6F903799DA38}" srcOrd="6" destOrd="0" presId="urn:microsoft.com/office/officeart/2008/layout/VerticalAccentList"/>
    <dgm:cxn modelId="{0309B950-5325-4A39-BF33-6360DAB509D2}" type="presParOf" srcId="{4E292894-D3CA-4729-A394-70373D358107}" destId="{55CDF939-27E5-4F44-BF59-2549EB0B41A1}" srcOrd="7" destOrd="0" presId="urn:microsoft.com/office/officeart/2008/layout/VerticalAccentList"/>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79172A2B-3804-4C93-B82E-6C899F968824}" type="doc">
      <dgm:prSet loTypeId="urn:microsoft.com/office/officeart/2005/8/layout/hList1" loCatId="list" qsTypeId="urn:microsoft.com/office/officeart/2005/8/quickstyle/simple4" qsCatId="simple" csTypeId="urn:microsoft.com/office/officeart/2005/8/colors/colorful4" csCatId="colorful" phldr="1"/>
      <dgm:spPr/>
      <dgm:t>
        <a:bodyPr/>
        <a:lstStyle/>
        <a:p>
          <a:endParaRPr lang="es-ES"/>
        </a:p>
      </dgm:t>
    </dgm:pt>
    <dgm:pt modelId="{28BE30DE-8B1D-4A90-9BE3-C7EC1BE9E7E3}">
      <dgm:prSet phldrT="[Texto]"/>
      <dgm:spPr/>
      <dgm:t>
        <a:bodyPr/>
        <a:lstStyle/>
        <a:p>
          <a:r>
            <a:rPr lang="es-ES" dirty="0" smtClean="0"/>
            <a:t>Enfoque mixto</a:t>
          </a:r>
          <a:endParaRPr lang="es-ES" dirty="0"/>
        </a:p>
      </dgm:t>
    </dgm:pt>
    <dgm:pt modelId="{30141C68-5774-487B-BF61-0B9C57691F8B}" type="parTrans" cxnId="{0CB6DBCE-1CDF-4226-B805-8839B868F6ED}">
      <dgm:prSet/>
      <dgm:spPr/>
      <dgm:t>
        <a:bodyPr/>
        <a:lstStyle/>
        <a:p>
          <a:endParaRPr lang="es-ES"/>
        </a:p>
      </dgm:t>
    </dgm:pt>
    <dgm:pt modelId="{2EE770F8-3C0C-459C-A459-58F8A15F992B}" type="sibTrans" cxnId="{0CB6DBCE-1CDF-4226-B805-8839B868F6ED}">
      <dgm:prSet/>
      <dgm:spPr/>
      <dgm:t>
        <a:bodyPr/>
        <a:lstStyle/>
        <a:p>
          <a:endParaRPr lang="es-ES"/>
        </a:p>
      </dgm:t>
    </dgm:pt>
    <dgm:pt modelId="{6A85138A-261A-4A03-B8C4-F6E7126D2F48}">
      <dgm:prSet phldrT="[Texto]"/>
      <dgm:spPr/>
      <dgm:t>
        <a:bodyPr/>
        <a:lstStyle/>
        <a:p>
          <a:r>
            <a:rPr lang="es-ES" dirty="0" smtClean="0"/>
            <a:t>Cualitativo </a:t>
          </a:r>
          <a:endParaRPr lang="es-ES" dirty="0"/>
        </a:p>
      </dgm:t>
    </dgm:pt>
    <dgm:pt modelId="{EB904CA2-BECB-4D01-8465-066E9DD62685}" type="parTrans" cxnId="{D4761985-8087-44EB-A0AB-588C20195E37}">
      <dgm:prSet/>
      <dgm:spPr/>
      <dgm:t>
        <a:bodyPr/>
        <a:lstStyle/>
        <a:p>
          <a:endParaRPr lang="es-ES"/>
        </a:p>
      </dgm:t>
    </dgm:pt>
    <dgm:pt modelId="{F907AAAE-1B01-4AC6-B94C-494448E25A99}" type="sibTrans" cxnId="{D4761985-8087-44EB-A0AB-588C20195E37}">
      <dgm:prSet/>
      <dgm:spPr/>
      <dgm:t>
        <a:bodyPr/>
        <a:lstStyle/>
        <a:p>
          <a:endParaRPr lang="es-ES"/>
        </a:p>
      </dgm:t>
    </dgm:pt>
    <dgm:pt modelId="{4A6CDA90-3EAF-4B4F-812F-414A03CC4E95}">
      <dgm:prSet phldrT="[Texto]"/>
      <dgm:spPr/>
      <dgm:t>
        <a:bodyPr/>
        <a:lstStyle/>
        <a:p>
          <a:r>
            <a:rPr lang="es-ES" dirty="0" smtClean="0"/>
            <a:t>Cuantitativo </a:t>
          </a:r>
          <a:endParaRPr lang="es-ES" dirty="0"/>
        </a:p>
      </dgm:t>
    </dgm:pt>
    <dgm:pt modelId="{0BFC1485-FB3A-4D87-A870-C4D299A45312}" type="parTrans" cxnId="{555E4C7F-38A7-4911-B679-0FE71FD79D51}">
      <dgm:prSet/>
      <dgm:spPr/>
      <dgm:t>
        <a:bodyPr/>
        <a:lstStyle/>
        <a:p>
          <a:endParaRPr lang="es-ES"/>
        </a:p>
      </dgm:t>
    </dgm:pt>
    <dgm:pt modelId="{41A91CAF-DCA6-45C4-8F88-B030272D2933}" type="sibTrans" cxnId="{555E4C7F-38A7-4911-B679-0FE71FD79D51}">
      <dgm:prSet/>
      <dgm:spPr/>
      <dgm:t>
        <a:bodyPr/>
        <a:lstStyle/>
        <a:p>
          <a:endParaRPr lang="es-ES"/>
        </a:p>
      </dgm:t>
    </dgm:pt>
    <dgm:pt modelId="{0BDF7700-4F71-4397-B50C-9E5E991227A1}">
      <dgm:prSet phldrT="[Texto]"/>
      <dgm:spPr/>
      <dgm:t>
        <a:bodyPr/>
        <a:lstStyle/>
        <a:p>
          <a:r>
            <a:rPr lang="es-ES" dirty="0" smtClean="0"/>
            <a:t>Tipología </a:t>
          </a:r>
          <a:endParaRPr lang="es-ES" dirty="0"/>
        </a:p>
      </dgm:t>
    </dgm:pt>
    <dgm:pt modelId="{E89C4382-F9D7-48FC-9836-7284A955F505}" type="parTrans" cxnId="{664BB048-68E5-4E12-94E9-21A1D4DB28DF}">
      <dgm:prSet/>
      <dgm:spPr/>
      <dgm:t>
        <a:bodyPr/>
        <a:lstStyle/>
        <a:p>
          <a:endParaRPr lang="es-ES"/>
        </a:p>
      </dgm:t>
    </dgm:pt>
    <dgm:pt modelId="{8B5AC811-E4FF-46B6-B0B6-6BE88B3106BC}" type="sibTrans" cxnId="{664BB048-68E5-4E12-94E9-21A1D4DB28DF}">
      <dgm:prSet/>
      <dgm:spPr/>
      <dgm:t>
        <a:bodyPr/>
        <a:lstStyle/>
        <a:p>
          <a:endParaRPr lang="es-ES"/>
        </a:p>
      </dgm:t>
    </dgm:pt>
    <dgm:pt modelId="{9C4D8229-06A6-4296-8495-398478D3C2BB}">
      <dgm:prSet phldrT="[Texto]"/>
      <dgm:spPr/>
      <dgm:t>
        <a:bodyPr/>
        <a:lstStyle/>
        <a:p>
          <a:r>
            <a:rPr lang="es-ES" dirty="0" smtClean="0"/>
            <a:t>Finalidad aplicada</a:t>
          </a:r>
          <a:endParaRPr lang="es-ES" dirty="0"/>
        </a:p>
      </dgm:t>
    </dgm:pt>
    <dgm:pt modelId="{9AEADB7B-B831-4AB0-8D32-497FB3202A23}" type="parTrans" cxnId="{0CA9B421-6302-4588-A9FC-66E3CB0466E3}">
      <dgm:prSet/>
      <dgm:spPr/>
      <dgm:t>
        <a:bodyPr/>
        <a:lstStyle/>
        <a:p>
          <a:endParaRPr lang="es-ES"/>
        </a:p>
      </dgm:t>
    </dgm:pt>
    <dgm:pt modelId="{2BAFEA6E-D703-4462-B7D4-62AB73911103}" type="sibTrans" cxnId="{0CA9B421-6302-4588-A9FC-66E3CB0466E3}">
      <dgm:prSet/>
      <dgm:spPr/>
      <dgm:t>
        <a:bodyPr/>
        <a:lstStyle/>
        <a:p>
          <a:endParaRPr lang="es-ES"/>
        </a:p>
      </dgm:t>
    </dgm:pt>
    <dgm:pt modelId="{01584418-F143-4BBC-A0EC-905D0928A351}">
      <dgm:prSet phldrT="[Texto]"/>
      <dgm:spPr/>
      <dgm:t>
        <a:bodyPr/>
        <a:lstStyle/>
        <a:p>
          <a:r>
            <a:rPr lang="es-ES" dirty="0" smtClean="0"/>
            <a:t>Fuente información mixta</a:t>
          </a:r>
          <a:endParaRPr lang="es-ES" dirty="0"/>
        </a:p>
      </dgm:t>
    </dgm:pt>
    <dgm:pt modelId="{C7978E63-2740-44DC-9E14-85806047C49A}" type="parTrans" cxnId="{1F6FAC73-2D6E-4854-8C83-5FBD40225B13}">
      <dgm:prSet/>
      <dgm:spPr/>
      <dgm:t>
        <a:bodyPr/>
        <a:lstStyle/>
        <a:p>
          <a:endParaRPr lang="es-ES"/>
        </a:p>
      </dgm:t>
    </dgm:pt>
    <dgm:pt modelId="{6512868F-38C5-49D4-B7ED-1F5115F02850}" type="sibTrans" cxnId="{1F6FAC73-2D6E-4854-8C83-5FBD40225B13}">
      <dgm:prSet/>
      <dgm:spPr/>
      <dgm:t>
        <a:bodyPr/>
        <a:lstStyle/>
        <a:p>
          <a:endParaRPr lang="es-ES"/>
        </a:p>
      </dgm:t>
    </dgm:pt>
    <dgm:pt modelId="{B291E06F-7989-4D98-85C8-B820ED6B6134}">
      <dgm:prSet phldrT="[Texto]"/>
      <dgm:spPr/>
      <dgm:t>
        <a:bodyPr/>
        <a:lstStyle/>
        <a:p>
          <a:r>
            <a:rPr lang="es-ES" dirty="0" smtClean="0">
              <a:solidFill>
                <a:schemeClr val="tx1"/>
              </a:solidFill>
            </a:rPr>
            <a:t>Recolección de información </a:t>
          </a:r>
          <a:endParaRPr lang="es-ES" dirty="0">
            <a:solidFill>
              <a:schemeClr val="tx1"/>
            </a:solidFill>
          </a:endParaRPr>
        </a:p>
      </dgm:t>
    </dgm:pt>
    <dgm:pt modelId="{964F815D-19AC-44A1-9797-40827FCD7328}" type="parTrans" cxnId="{B1B358DA-438C-4000-97DE-C078F23626CF}">
      <dgm:prSet/>
      <dgm:spPr/>
      <dgm:t>
        <a:bodyPr/>
        <a:lstStyle/>
        <a:p>
          <a:endParaRPr lang="es-ES"/>
        </a:p>
      </dgm:t>
    </dgm:pt>
    <dgm:pt modelId="{4C2ED5A4-8CE9-4017-B5DA-A919E13BC86B}" type="sibTrans" cxnId="{B1B358DA-438C-4000-97DE-C078F23626CF}">
      <dgm:prSet/>
      <dgm:spPr/>
      <dgm:t>
        <a:bodyPr/>
        <a:lstStyle/>
        <a:p>
          <a:endParaRPr lang="es-ES"/>
        </a:p>
      </dgm:t>
    </dgm:pt>
    <dgm:pt modelId="{1F714A59-EED7-4AE3-8141-1AD17AFC5FE3}">
      <dgm:prSet phldrT="[Texto]"/>
      <dgm:spPr/>
      <dgm:t>
        <a:bodyPr/>
        <a:lstStyle/>
        <a:p>
          <a:r>
            <a:rPr lang="es-ES" dirty="0" smtClean="0"/>
            <a:t>Entrevista </a:t>
          </a:r>
          <a:endParaRPr lang="es-ES" dirty="0"/>
        </a:p>
      </dgm:t>
    </dgm:pt>
    <dgm:pt modelId="{DC17F3C7-21EB-4F9D-A3A6-957A86D3EC15}" type="parTrans" cxnId="{C646EDB7-F9F0-4E0A-B86C-96EC88F47301}">
      <dgm:prSet/>
      <dgm:spPr/>
      <dgm:t>
        <a:bodyPr/>
        <a:lstStyle/>
        <a:p>
          <a:endParaRPr lang="es-ES"/>
        </a:p>
      </dgm:t>
    </dgm:pt>
    <dgm:pt modelId="{B9A5EF16-2160-4C0B-B1FB-46BC9BB01309}" type="sibTrans" cxnId="{C646EDB7-F9F0-4E0A-B86C-96EC88F47301}">
      <dgm:prSet/>
      <dgm:spPr/>
      <dgm:t>
        <a:bodyPr/>
        <a:lstStyle/>
        <a:p>
          <a:endParaRPr lang="es-ES"/>
        </a:p>
      </dgm:t>
    </dgm:pt>
    <dgm:pt modelId="{6E32E078-A7CD-466C-88BF-8F7CB7CDFC12}">
      <dgm:prSet phldrT="[Texto]"/>
      <dgm:spPr/>
      <dgm:t>
        <a:bodyPr/>
        <a:lstStyle/>
        <a:p>
          <a:r>
            <a:rPr lang="es-ES" dirty="0" smtClean="0"/>
            <a:t>Unidad análisis In SITU</a:t>
          </a:r>
          <a:endParaRPr lang="es-ES" dirty="0"/>
        </a:p>
      </dgm:t>
    </dgm:pt>
    <dgm:pt modelId="{6C2F9AC7-3ACD-478D-BF37-BB60C6659BCE}" type="parTrans" cxnId="{0DF911C5-24F0-4C5D-8046-DB526B6D8778}">
      <dgm:prSet/>
      <dgm:spPr/>
      <dgm:t>
        <a:bodyPr/>
        <a:lstStyle/>
        <a:p>
          <a:endParaRPr lang="es-ES"/>
        </a:p>
      </dgm:t>
    </dgm:pt>
    <dgm:pt modelId="{5DDB0BC1-78BE-4500-98F0-FE21C7DF043A}" type="sibTrans" cxnId="{0DF911C5-24F0-4C5D-8046-DB526B6D8778}">
      <dgm:prSet/>
      <dgm:spPr/>
      <dgm:t>
        <a:bodyPr/>
        <a:lstStyle/>
        <a:p>
          <a:endParaRPr lang="es-ES"/>
        </a:p>
      </dgm:t>
    </dgm:pt>
    <dgm:pt modelId="{03D88723-7EF8-4092-A3D7-2E176AFE32B2}">
      <dgm:prSet phldrT="[Texto]"/>
      <dgm:spPr/>
      <dgm:t>
        <a:bodyPr/>
        <a:lstStyle/>
        <a:p>
          <a:r>
            <a:rPr lang="es-ES" dirty="0" smtClean="0"/>
            <a:t>Control variables experimental</a:t>
          </a:r>
          <a:endParaRPr lang="es-ES" dirty="0"/>
        </a:p>
      </dgm:t>
    </dgm:pt>
    <dgm:pt modelId="{C7F8ED25-38C0-44CA-92AA-64EA13BE407F}" type="parTrans" cxnId="{EA85CA37-B17E-4E49-A646-33E8E019A1F1}">
      <dgm:prSet/>
      <dgm:spPr/>
      <dgm:t>
        <a:bodyPr/>
        <a:lstStyle/>
        <a:p>
          <a:endParaRPr lang="es-ES"/>
        </a:p>
      </dgm:t>
    </dgm:pt>
    <dgm:pt modelId="{6B0078A0-7412-40D7-B8E7-F58614A32A78}" type="sibTrans" cxnId="{EA85CA37-B17E-4E49-A646-33E8E019A1F1}">
      <dgm:prSet/>
      <dgm:spPr/>
      <dgm:t>
        <a:bodyPr/>
        <a:lstStyle/>
        <a:p>
          <a:endParaRPr lang="es-ES"/>
        </a:p>
      </dgm:t>
    </dgm:pt>
    <dgm:pt modelId="{FC8EA21D-5C15-42A6-8224-44BC427D46F5}">
      <dgm:prSet phldrT="[Texto]"/>
      <dgm:spPr/>
      <dgm:t>
        <a:bodyPr/>
        <a:lstStyle/>
        <a:p>
          <a:r>
            <a:rPr lang="es-ES" dirty="0" smtClean="0"/>
            <a:t>Encuesta </a:t>
          </a:r>
          <a:endParaRPr lang="es-ES" dirty="0"/>
        </a:p>
      </dgm:t>
    </dgm:pt>
    <dgm:pt modelId="{241E3D47-595B-4C04-8DEF-371F6A187E29}" type="parTrans" cxnId="{32DB2C44-76CA-4102-B180-29AFCE1A385E}">
      <dgm:prSet/>
      <dgm:spPr/>
    </dgm:pt>
    <dgm:pt modelId="{139B8882-5428-4CCF-86D8-46DD4877BBCD}" type="sibTrans" cxnId="{32DB2C44-76CA-4102-B180-29AFCE1A385E}">
      <dgm:prSet/>
      <dgm:spPr/>
    </dgm:pt>
    <dgm:pt modelId="{9460E579-654F-4D1E-9A6A-025906772051}" type="pres">
      <dgm:prSet presAssocID="{79172A2B-3804-4C93-B82E-6C899F968824}" presName="Name0" presStyleCnt="0">
        <dgm:presLayoutVars>
          <dgm:dir/>
          <dgm:animLvl val="lvl"/>
          <dgm:resizeHandles val="exact"/>
        </dgm:presLayoutVars>
      </dgm:prSet>
      <dgm:spPr/>
      <dgm:t>
        <a:bodyPr/>
        <a:lstStyle/>
        <a:p>
          <a:endParaRPr lang="es-ES"/>
        </a:p>
      </dgm:t>
    </dgm:pt>
    <dgm:pt modelId="{2D06F5DD-FE7E-436E-9242-CCE84C8E1C80}" type="pres">
      <dgm:prSet presAssocID="{28BE30DE-8B1D-4A90-9BE3-C7EC1BE9E7E3}" presName="composite" presStyleCnt="0"/>
      <dgm:spPr/>
    </dgm:pt>
    <dgm:pt modelId="{E324DA43-309F-438B-AA41-B94BF26FDBB0}" type="pres">
      <dgm:prSet presAssocID="{28BE30DE-8B1D-4A90-9BE3-C7EC1BE9E7E3}" presName="parTx" presStyleLbl="alignNode1" presStyleIdx="0" presStyleCnt="3">
        <dgm:presLayoutVars>
          <dgm:chMax val="0"/>
          <dgm:chPref val="0"/>
          <dgm:bulletEnabled val="1"/>
        </dgm:presLayoutVars>
      </dgm:prSet>
      <dgm:spPr/>
      <dgm:t>
        <a:bodyPr/>
        <a:lstStyle/>
        <a:p>
          <a:endParaRPr lang="es-ES"/>
        </a:p>
      </dgm:t>
    </dgm:pt>
    <dgm:pt modelId="{5097AF78-DA84-46B6-BA55-65D44C8C50C1}" type="pres">
      <dgm:prSet presAssocID="{28BE30DE-8B1D-4A90-9BE3-C7EC1BE9E7E3}" presName="desTx" presStyleLbl="alignAccFollowNode1" presStyleIdx="0" presStyleCnt="3">
        <dgm:presLayoutVars>
          <dgm:bulletEnabled val="1"/>
        </dgm:presLayoutVars>
      </dgm:prSet>
      <dgm:spPr/>
      <dgm:t>
        <a:bodyPr/>
        <a:lstStyle/>
        <a:p>
          <a:endParaRPr lang="es-ES"/>
        </a:p>
      </dgm:t>
    </dgm:pt>
    <dgm:pt modelId="{848BF6BE-118F-4291-BAAC-7AFA6D7E9513}" type="pres">
      <dgm:prSet presAssocID="{2EE770F8-3C0C-459C-A459-58F8A15F992B}" presName="space" presStyleCnt="0"/>
      <dgm:spPr/>
    </dgm:pt>
    <dgm:pt modelId="{BF64138F-93D8-43E7-B02D-87660960A640}" type="pres">
      <dgm:prSet presAssocID="{0BDF7700-4F71-4397-B50C-9E5E991227A1}" presName="composite" presStyleCnt="0"/>
      <dgm:spPr/>
    </dgm:pt>
    <dgm:pt modelId="{E36DE96F-5AD7-4D41-A8D5-0626F83F4B77}" type="pres">
      <dgm:prSet presAssocID="{0BDF7700-4F71-4397-B50C-9E5E991227A1}" presName="parTx" presStyleLbl="alignNode1" presStyleIdx="1" presStyleCnt="3">
        <dgm:presLayoutVars>
          <dgm:chMax val="0"/>
          <dgm:chPref val="0"/>
          <dgm:bulletEnabled val="1"/>
        </dgm:presLayoutVars>
      </dgm:prSet>
      <dgm:spPr/>
      <dgm:t>
        <a:bodyPr/>
        <a:lstStyle/>
        <a:p>
          <a:endParaRPr lang="es-ES"/>
        </a:p>
      </dgm:t>
    </dgm:pt>
    <dgm:pt modelId="{35F5C22C-B1F9-4339-8449-D0D5140433CA}" type="pres">
      <dgm:prSet presAssocID="{0BDF7700-4F71-4397-B50C-9E5E991227A1}" presName="desTx" presStyleLbl="alignAccFollowNode1" presStyleIdx="1" presStyleCnt="3">
        <dgm:presLayoutVars>
          <dgm:bulletEnabled val="1"/>
        </dgm:presLayoutVars>
      </dgm:prSet>
      <dgm:spPr/>
      <dgm:t>
        <a:bodyPr/>
        <a:lstStyle/>
        <a:p>
          <a:endParaRPr lang="es-ES"/>
        </a:p>
      </dgm:t>
    </dgm:pt>
    <dgm:pt modelId="{85819212-E7D3-4FD5-ACA9-9FA31CD4AF0E}" type="pres">
      <dgm:prSet presAssocID="{8B5AC811-E4FF-46B6-B0B6-6BE88B3106BC}" presName="space" presStyleCnt="0"/>
      <dgm:spPr/>
    </dgm:pt>
    <dgm:pt modelId="{202FE4BE-5B4B-4E8A-98DD-B050439F6362}" type="pres">
      <dgm:prSet presAssocID="{B291E06F-7989-4D98-85C8-B820ED6B6134}" presName="composite" presStyleCnt="0"/>
      <dgm:spPr/>
    </dgm:pt>
    <dgm:pt modelId="{E4B32AAB-D5FC-4ABF-9361-F42A4E0CD0A3}" type="pres">
      <dgm:prSet presAssocID="{B291E06F-7989-4D98-85C8-B820ED6B6134}" presName="parTx" presStyleLbl="alignNode1" presStyleIdx="2" presStyleCnt="3">
        <dgm:presLayoutVars>
          <dgm:chMax val="0"/>
          <dgm:chPref val="0"/>
          <dgm:bulletEnabled val="1"/>
        </dgm:presLayoutVars>
      </dgm:prSet>
      <dgm:spPr/>
      <dgm:t>
        <a:bodyPr/>
        <a:lstStyle/>
        <a:p>
          <a:endParaRPr lang="es-ES"/>
        </a:p>
      </dgm:t>
    </dgm:pt>
    <dgm:pt modelId="{B75708CD-2D7D-410E-A380-B288C5A2CA66}" type="pres">
      <dgm:prSet presAssocID="{B291E06F-7989-4D98-85C8-B820ED6B6134}" presName="desTx" presStyleLbl="alignAccFollowNode1" presStyleIdx="2" presStyleCnt="3">
        <dgm:presLayoutVars>
          <dgm:bulletEnabled val="1"/>
        </dgm:presLayoutVars>
      </dgm:prSet>
      <dgm:spPr/>
      <dgm:t>
        <a:bodyPr/>
        <a:lstStyle/>
        <a:p>
          <a:endParaRPr lang="es-ES"/>
        </a:p>
      </dgm:t>
    </dgm:pt>
  </dgm:ptLst>
  <dgm:cxnLst>
    <dgm:cxn modelId="{EC98577C-647B-47D8-90D4-B55B4DBBAFE8}" type="presOf" srcId="{B291E06F-7989-4D98-85C8-B820ED6B6134}" destId="{E4B32AAB-D5FC-4ABF-9361-F42A4E0CD0A3}" srcOrd="0" destOrd="0" presId="urn:microsoft.com/office/officeart/2005/8/layout/hList1"/>
    <dgm:cxn modelId="{967C4349-BD65-4D4D-9394-C1CE9038DF77}" type="presOf" srcId="{6E32E078-A7CD-466C-88BF-8F7CB7CDFC12}" destId="{35F5C22C-B1F9-4339-8449-D0D5140433CA}" srcOrd="0" destOrd="2" presId="urn:microsoft.com/office/officeart/2005/8/layout/hList1"/>
    <dgm:cxn modelId="{159ED30A-03C8-4BF7-B989-66871680224E}" type="presOf" srcId="{03D88723-7EF8-4092-A3D7-2E176AFE32B2}" destId="{35F5C22C-B1F9-4339-8449-D0D5140433CA}" srcOrd="0" destOrd="3" presId="urn:microsoft.com/office/officeart/2005/8/layout/hList1"/>
    <dgm:cxn modelId="{1F6FAC73-2D6E-4854-8C83-5FBD40225B13}" srcId="{0BDF7700-4F71-4397-B50C-9E5E991227A1}" destId="{01584418-F143-4BBC-A0EC-905D0928A351}" srcOrd="1" destOrd="0" parTransId="{C7978E63-2740-44DC-9E14-85806047C49A}" sibTransId="{6512868F-38C5-49D4-B7ED-1F5115F02850}"/>
    <dgm:cxn modelId="{0CB6DBCE-1CDF-4226-B805-8839B868F6ED}" srcId="{79172A2B-3804-4C93-B82E-6C899F968824}" destId="{28BE30DE-8B1D-4A90-9BE3-C7EC1BE9E7E3}" srcOrd="0" destOrd="0" parTransId="{30141C68-5774-487B-BF61-0B9C57691F8B}" sibTransId="{2EE770F8-3C0C-459C-A459-58F8A15F992B}"/>
    <dgm:cxn modelId="{555E4C7F-38A7-4911-B679-0FE71FD79D51}" srcId="{28BE30DE-8B1D-4A90-9BE3-C7EC1BE9E7E3}" destId="{4A6CDA90-3EAF-4B4F-812F-414A03CC4E95}" srcOrd="1" destOrd="0" parTransId="{0BFC1485-FB3A-4D87-A870-C4D299A45312}" sibTransId="{41A91CAF-DCA6-45C4-8F88-B030272D2933}"/>
    <dgm:cxn modelId="{CCDB36ED-CF3C-457E-90F0-8E3DA7347697}" type="presOf" srcId="{01584418-F143-4BBC-A0EC-905D0928A351}" destId="{35F5C22C-B1F9-4339-8449-D0D5140433CA}" srcOrd="0" destOrd="1" presId="urn:microsoft.com/office/officeart/2005/8/layout/hList1"/>
    <dgm:cxn modelId="{2DEA1226-0032-4F67-8E60-972993598E59}" type="presOf" srcId="{28BE30DE-8B1D-4A90-9BE3-C7EC1BE9E7E3}" destId="{E324DA43-309F-438B-AA41-B94BF26FDBB0}" srcOrd="0" destOrd="0" presId="urn:microsoft.com/office/officeart/2005/8/layout/hList1"/>
    <dgm:cxn modelId="{D4761985-8087-44EB-A0AB-588C20195E37}" srcId="{28BE30DE-8B1D-4A90-9BE3-C7EC1BE9E7E3}" destId="{6A85138A-261A-4A03-B8C4-F6E7126D2F48}" srcOrd="0" destOrd="0" parTransId="{EB904CA2-BECB-4D01-8465-066E9DD62685}" sibTransId="{F907AAAE-1B01-4AC6-B94C-494448E25A99}"/>
    <dgm:cxn modelId="{C979A812-893A-4B32-A1BF-B32A8DFBD8BB}" type="presOf" srcId="{FC8EA21D-5C15-42A6-8224-44BC427D46F5}" destId="{B75708CD-2D7D-410E-A380-B288C5A2CA66}" srcOrd="0" destOrd="1" presId="urn:microsoft.com/office/officeart/2005/8/layout/hList1"/>
    <dgm:cxn modelId="{664BB048-68E5-4E12-94E9-21A1D4DB28DF}" srcId="{79172A2B-3804-4C93-B82E-6C899F968824}" destId="{0BDF7700-4F71-4397-B50C-9E5E991227A1}" srcOrd="1" destOrd="0" parTransId="{E89C4382-F9D7-48FC-9836-7284A955F505}" sibTransId="{8B5AC811-E4FF-46B6-B0B6-6BE88B3106BC}"/>
    <dgm:cxn modelId="{920E3C33-9D0E-4B83-89EE-62B437F0A614}" type="presOf" srcId="{6A85138A-261A-4A03-B8C4-F6E7126D2F48}" destId="{5097AF78-DA84-46B6-BA55-65D44C8C50C1}" srcOrd="0" destOrd="0" presId="urn:microsoft.com/office/officeart/2005/8/layout/hList1"/>
    <dgm:cxn modelId="{0DF911C5-24F0-4C5D-8046-DB526B6D8778}" srcId="{0BDF7700-4F71-4397-B50C-9E5E991227A1}" destId="{6E32E078-A7CD-466C-88BF-8F7CB7CDFC12}" srcOrd="2" destOrd="0" parTransId="{6C2F9AC7-3ACD-478D-BF37-BB60C6659BCE}" sibTransId="{5DDB0BC1-78BE-4500-98F0-FE21C7DF043A}"/>
    <dgm:cxn modelId="{4781C7AE-1F01-4628-82AD-1C97904B6566}" type="presOf" srcId="{4A6CDA90-3EAF-4B4F-812F-414A03CC4E95}" destId="{5097AF78-DA84-46B6-BA55-65D44C8C50C1}" srcOrd="0" destOrd="1" presId="urn:microsoft.com/office/officeart/2005/8/layout/hList1"/>
    <dgm:cxn modelId="{32DB2C44-76CA-4102-B180-29AFCE1A385E}" srcId="{B291E06F-7989-4D98-85C8-B820ED6B6134}" destId="{FC8EA21D-5C15-42A6-8224-44BC427D46F5}" srcOrd="1" destOrd="0" parTransId="{241E3D47-595B-4C04-8DEF-371F6A187E29}" sibTransId="{139B8882-5428-4CCF-86D8-46DD4877BBCD}"/>
    <dgm:cxn modelId="{B1B358DA-438C-4000-97DE-C078F23626CF}" srcId="{79172A2B-3804-4C93-B82E-6C899F968824}" destId="{B291E06F-7989-4D98-85C8-B820ED6B6134}" srcOrd="2" destOrd="0" parTransId="{964F815D-19AC-44A1-9797-40827FCD7328}" sibTransId="{4C2ED5A4-8CE9-4017-B5DA-A919E13BC86B}"/>
    <dgm:cxn modelId="{EA85CA37-B17E-4E49-A646-33E8E019A1F1}" srcId="{0BDF7700-4F71-4397-B50C-9E5E991227A1}" destId="{03D88723-7EF8-4092-A3D7-2E176AFE32B2}" srcOrd="3" destOrd="0" parTransId="{C7F8ED25-38C0-44CA-92AA-64EA13BE407F}" sibTransId="{6B0078A0-7412-40D7-B8E7-F58614A32A78}"/>
    <dgm:cxn modelId="{6F933638-7A80-40CE-8BC8-31D92641D864}" type="presOf" srcId="{0BDF7700-4F71-4397-B50C-9E5E991227A1}" destId="{E36DE96F-5AD7-4D41-A8D5-0626F83F4B77}" srcOrd="0" destOrd="0" presId="urn:microsoft.com/office/officeart/2005/8/layout/hList1"/>
    <dgm:cxn modelId="{0CA9B421-6302-4588-A9FC-66E3CB0466E3}" srcId="{0BDF7700-4F71-4397-B50C-9E5E991227A1}" destId="{9C4D8229-06A6-4296-8495-398478D3C2BB}" srcOrd="0" destOrd="0" parTransId="{9AEADB7B-B831-4AB0-8D32-497FB3202A23}" sibTransId="{2BAFEA6E-D703-4462-B7D4-62AB73911103}"/>
    <dgm:cxn modelId="{C646EDB7-F9F0-4E0A-B86C-96EC88F47301}" srcId="{B291E06F-7989-4D98-85C8-B820ED6B6134}" destId="{1F714A59-EED7-4AE3-8141-1AD17AFC5FE3}" srcOrd="0" destOrd="0" parTransId="{DC17F3C7-21EB-4F9D-A3A6-957A86D3EC15}" sibTransId="{B9A5EF16-2160-4C0B-B1FB-46BC9BB01309}"/>
    <dgm:cxn modelId="{F739F72D-1582-47D8-BF82-E822653C15AF}" type="presOf" srcId="{79172A2B-3804-4C93-B82E-6C899F968824}" destId="{9460E579-654F-4D1E-9A6A-025906772051}" srcOrd="0" destOrd="0" presId="urn:microsoft.com/office/officeart/2005/8/layout/hList1"/>
    <dgm:cxn modelId="{1B562C56-5E94-47BD-A87D-5330FB421450}" type="presOf" srcId="{9C4D8229-06A6-4296-8495-398478D3C2BB}" destId="{35F5C22C-B1F9-4339-8449-D0D5140433CA}" srcOrd="0" destOrd="0" presId="urn:microsoft.com/office/officeart/2005/8/layout/hList1"/>
    <dgm:cxn modelId="{8C5C7C8A-5E9E-4A1A-8B43-5C81AEBB2891}" type="presOf" srcId="{1F714A59-EED7-4AE3-8141-1AD17AFC5FE3}" destId="{B75708CD-2D7D-410E-A380-B288C5A2CA66}" srcOrd="0" destOrd="0" presId="urn:microsoft.com/office/officeart/2005/8/layout/hList1"/>
    <dgm:cxn modelId="{DB02AE18-F550-4C2E-9B93-1F7BBE3736C2}" type="presParOf" srcId="{9460E579-654F-4D1E-9A6A-025906772051}" destId="{2D06F5DD-FE7E-436E-9242-CCE84C8E1C80}" srcOrd="0" destOrd="0" presId="urn:microsoft.com/office/officeart/2005/8/layout/hList1"/>
    <dgm:cxn modelId="{EAD237DB-992C-41EC-BC2E-9B888A7F26D8}" type="presParOf" srcId="{2D06F5DD-FE7E-436E-9242-CCE84C8E1C80}" destId="{E324DA43-309F-438B-AA41-B94BF26FDBB0}" srcOrd="0" destOrd="0" presId="urn:microsoft.com/office/officeart/2005/8/layout/hList1"/>
    <dgm:cxn modelId="{43539F9E-CC6C-4936-9832-A82E4AA67E26}" type="presParOf" srcId="{2D06F5DD-FE7E-436E-9242-CCE84C8E1C80}" destId="{5097AF78-DA84-46B6-BA55-65D44C8C50C1}" srcOrd="1" destOrd="0" presId="urn:microsoft.com/office/officeart/2005/8/layout/hList1"/>
    <dgm:cxn modelId="{BC96022E-F264-4564-8CC9-51A9FC0BAF96}" type="presParOf" srcId="{9460E579-654F-4D1E-9A6A-025906772051}" destId="{848BF6BE-118F-4291-BAAC-7AFA6D7E9513}" srcOrd="1" destOrd="0" presId="urn:microsoft.com/office/officeart/2005/8/layout/hList1"/>
    <dgm:cxn modelId="{9267F57E-F6C8-4888-9938-281ECF527C02}" type="presParOf" srcId="{9460E579-654F-4D1E-9A6A-025906772051}" destId="{BF64138F-93D8-43E7-B02D-87660960A640}" srcOrd="2" destOrd="0" presId="urn:microsoft.com/office/officeart/2005/8/layout/hList1"/>
    <dgm:cxn modelId="{69D07E74-2B5C-40E2-9DC8-45E8174A8E12}" type="presParOf" srcId="{BF64138F-93D8-43E7-B02D-87660960A640}" destId="{E36DE96F-5AD7-4D41-A8D5-0626F83F4B77}" srcOrd="0" destOrd="0" presId="urn:microsoft.com/office/officeart/2005/8/layout/hList1"/>
    <dgm:cxn modelId="{7F60FC8B-7A56-4ADA-A9B6-E7029F902C5D}" type="presParOf" srcId="{BF64138F-93D8-43E7-B02D-87660960A640}" destId="{35F5C22C-B1F9-4339-8449-D0D5140433CA}" srcOrd="1" destOrd="0" presId="urn:microsoft.com/office/officeart/2005/8/layout/hList1"/>
    <dgm:cxn modelId="{A6A72BBE-D0E5-4FF5-8F08-AA6B1861C9A4}" type="presParOf" srcId="{9460E579-654F-4D1E-9A6A-025906772051}" destId="{85819212-E7D3-4FD5-ACA9-9FA31CD4AF0E}" srcOrd="3" destOrd="0" presId="urn:microsoft.com/office/officeart/2005/8/layout/hList1"/>
    <dgm:cxn modelId="{36978370-2CCF-4C38-A527-F2EA78D08F0B}" type="presParOf" srcId="{9460E579-654F-4D1E-9A6A-025906772051}" destId="{202FE4BE-5B4B-4E8A-98DD-B050439F6362}" srcOrd="4" destOrd="0" presId="urn:microsoft.com/office/officeart/2005/8/layout/hList1"/>
    <dgm:cxn modelId="{84D8154B-8E16-4C14-B176-7ADB69ECB63A}" type="presParOf" srcId="{202FE4BE-5B4B-4E8A-98DD-B050439F6362}" destId="{E4B32AAB-D5FC-4ABF-9361-F42A4E0CD0A3}" srcOrd="0" destOrd="0" presId="urn:microsoft.com/office/officeart/2005/8/layout/hList1"/>
    <dgm:cxn modelId="{965B7C63-2B1A-4620-9096-C9842D4A6F28}" type="presParOf" srcId="{202FE4BE-5B4B-4E8A-98DD-B050439F6362}" destId="{B75708CD-2D7D-410E-A380-B288C5A2CA6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7ABBB-A6AF-404D-BA07-04BEA7535944}">
      <dsp:nvSpPr>
        <dsp:cNvPr id="0" name=""/>
        <dsp:cNvSpPr/>
      </dsp:nvSpPr>
      <dsp:spPr>
        <a:xfrm rot="5400000">
          <a:off x="4030826" y="-1723144"/>
          <a:ext cx="601439" cy="4200366"/>
        </a:xfrm>
        <a:prstGeom prst="round2SameRect">
          <a:avLst/>
        </a:prstGeom>
        <a:solidFill>
          <a:srgbClr val="00CC66">
            <a:alpha val="89804"/>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Antecedentes </a:t>
          </a:r>
          <a:endParaRPr lang="es-ES" sz="1800" kern="1200" dirty="0">
            <a:latin typeface="Times New Roman" panose="02020603050405020304" pitchFamily="18" charset="0"/>
            <a:cs typeface="Times New Roman" panose="02020603050405020304" pitchFamily="18" charset="0"/>
          </a:endParaRPr>
        </a:p>
      </dsp:txBody>
      <dsp:txXfrm rot="-5400000">
        <a:off x="2231363" y="105679"/>
        <a:ext cx="4171006" cy="542719"/>
      </dsp:txXfrm>
    </dsp:sp>
    <dsp:sp modelId="{F8DEBAD5-E1F9-4119-98B6-BE86B2B3F709}">
      <dsp:nvSpPr>
        <dsp:cNvPr id="0" name=""/>
        <dsp:cNvSpPr/>
      </dsp:nvSpPr>
      <dsp:spPr>
        <a:xfrm>
          <a:off x="0" y="1139"/>
          <a:ext cx="2231363" cy="751799"/>
        </a:xfrm>
        <a:prstGeom prst="roundRect">
          <a:avLst/>
        </a:prstGeom>
        <a:solidFill>
          <a:srgbClr val="3399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INTRODUCCIÓN </a:t>
          </a:r>
          <a:endParaRPr lang="es-ES" sz="1800" kern="1200" dirty="0">
            <a:latin typeface="Times New Roman" panose="02020603050405020304" pitchFamily="18" charset="0"/>
            <a:cs typeface="Times New Roman" panose="02020603050405020304" pitchFamily="18" charset="0"/>
          </a:endParaRPr>
        </a:p>
      </dsp:txBody>
      <dsp:txXfrm>
        <a:off x="36700" y="37839"/>
        <a:ext cx="2157963" cy="678399"/>
      </dsp:txXfrm>
    </dsp:sp>
    <dsp:sp modelId="{B5FC9CF0-2E25-4C1A-8856-113A7F68456C}">
      <dsp:nvSpPr>
        <dsp:cNvPr id="0" name=""/>
        <dsp:cNvSpPr/>
      </dsp:nvSpPr>
      <dsp:spPr>
        <a:xfrm rot="5400000">
          <a:off x="4162169" y="-933755"/>
          <a:ext cx="601439" cy="4200366"/>
        </a:xfrm>
        <a:prstGeom prst="round2SameRect">
          <a:avLst/>
        </a:prstGeom>
        <a:solidFill>
          <a:srgbClr val="00CC66">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Marco teórico </a:t>
          </a:r>
          <a:endParaRPr lang="es-ES" sz="1800" kern="1200" dirty="0">
            <a:latin typeface="Times New Roman" panose="02020603050405020304" pitchFamily="18" charset="0"/>
            <a:cs typeface="Times New Roman" panose="02020603050405020304" pitchFamily="18" charset="0"/>
          </a:endParaRPr>
        </a:p>
      </dsp:txBody>
      <dsp:txXfrm rot="-5400000">
        <a:off x="2362706" y="895068"/>
        <a:ext cx="4171006" cy="542719"/>
      </dsp:txXfrm>
    </dsp:sp>
    <dsp:sp modelId="{2954B629-5C0C-44D6-B24A-A2B17D86884C}">
      <dsp:nvSpPr>
        <dsp:cNvPr id="0" name=""/>
        <dsp:cNvSpPr/>
      </dsp:nvSpPr>
      <dsp:spPr>
        <a:xfrm>
          <a:off x="0" y="790528"/>
          <a:ext cx="2362705" cy="751799"/>
        </a:xfrm>
        <a:prstGeom prst="roundRect">
          <a:avLst/>
        </a:prstGeom>
        <a:solidFill>
          <a:srgbClr val="3399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CAPITULO I</a:t>
          </a:r>
          <a:endParaRPr lang="es-ES" sz="1800" kern="1200" dirty="0">
            <a:latin typeface="Times New Roman" panose="02020603050405020304" pitchFamily="18" charset="0"/>
            <a:cs typeface="Times New Roman" panose="02020603050405020304" pitchFamily="18" charset="0"/>
          </a:endParaRPr>
        </a:p>
      </dsp:txBody>
      <dsp:txXfrm>
        <a:off x="36700" y="827228"/>
        <a:ext cx="2289305" cy="678399"/>
      </dsp:txXfrm>
    </dsp:sp>
    <dsp:sp modelId="{4F53FBCF-FA27-4348-9C9B-E87ADA543F8A}">
      <dsp:nvSpPr>
        <dsp:cNvPr id="0" name=""/>
        <dsp:cNvSpPr/>
      </dsp:nvSpPr>
      <dsp:spPr>
        <a:xfrm rot="5400000">
          <a:off x="4162169" y="-144365"/>
          <a:ext cx="601439" cy="4200366"/>
        </a:xfrm>
        <a:prstGeom prst="round2SameRect">
          <a:avLst/>
        </a:prstGeom>
        <a:solidFill>
          <a:srgbClr val="00CC66">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Marco metodológico </a:t>
          </a:r>
          <a:endParaRPr lang="es-ES" sz="1800" kern="1200" dirty="0">
            <a:latin typeface="Times New Roman" panose="02020603050405020304" pitchFamily="18" charset="0"/>
            <a:cs typeface="Times New Roman" panose="02020603050405020304" pitchFamily="18" charset="0"/>
          </a:endParaRPr>
        </a:p>
      </dsp:txBody>
      <dsp:txXfrm rot="-5400000">
        <a:off x="2362706" y="1684458"/>
        <a:ext cx="4171006" cy="542719"/>
      </dsp:txXfrm>
    </dsp:sp>
    <dsp:sp modelId="{FAE84DB1-C2A7-4D51-A50B-C20D4C999B75}">
      <dsp:nvSpPr>
        <dsp:cNvPr id="0" name=""/>
        <dsp:cNvSpPr/>
      </dsp:nvSpPr>
      <dsp:spPr>
        <a:xfrm>
          <a:off x="0" y="1579917"/>
          <a:ext cx="2362705" cy="751799"/>
        </a:xfrm>
        <a:prstGeom prst="roundRect">
          <a:avLst/>
        </a:prstGeom>
        <a:solidFill>
          <a:srgbClr val="3399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CAPITULO II</a:t>
          </a:r>
          <a:endParaRPr lang="es-ES" sz="1800" kern="1200" dirty="0">
            <a:latin typeface="Times New Roman" panose="02020603050405020304" pitchFamily="18" charset="0"/>
            <a:cs typeface="Times New Roman" panose="02020603050405020304" pitchFamily="18" charset="0"/>
          </a:endParaRPr>
        </a:p>
      </dsp:txBody>
      <dsp:txXfrm>
        <a:off x="36700" y="1616617"/>
        <a:ext cx="2289305" cy="6783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C9CF0-2E25-4C1A-8856-113A7F68456C}">
      <dsp:nvSpPr>
        <dsp:cNvPr id="0" name=""/>
        <dsp:cNvSpPr/>
      </dsp:nvSpPr>
      <dsp:spPr>
        <a:xfrm rot="5400000">
          <a:off x="4134158" y="-1689249"/>
          <a:ext cx="657460" cy="4200366"/>
        </a:xfrm>
        <a:prstGeom prst="round2SameRect">
          <a:avLst/>
        </a:prstGeom>
        <a:solidFill>
          <a:srgbClr val="00CC66">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Resultados</a:t>
          </a:r>
          <a:endParaRPr lang="es-ES" sz="1800" kern="1200" dirty="0">
            <a:latin typeface="Times New Roman" panose="02020603050405020304" pitchFamily="18" charset="0"/>
            <a:cs typeface="Times New Roman" panose="02020603050405020304" pitchFamily="18" charset="0"/>
          </a:endParaRPr>
        </a:p>
      </dsp:txBody>
      <dsp:txXfrm rot="-5400000">
        <a:off x="2362706" y="114298"/>
        <a:ext cx="4168271" cy="593270"/>
      </dsp:txXfrm>
    </dsp:sp>
    <dsp:sp modelId="{2954B629-5C0C-44D6-B24A-A2B17D86884C}">
      <dsp:nvSpPr>
        <dsp:cNvPr id="0" name=""/>
        <dsp:cNvSpPr/>
      </dsp:nvSpPr>
      <dsp:spPr>
        <a:xfrm>
          <a:off x="0" y="20"/>
          <a:ext cx="2362705" cy="821825"/>
        </a:xfrm>
        <a:prstGeom prst="roundRect">
          <a:avLst/>
        </a:prstGeom>
        <a:solidFill>
          <a:srgbClr val="3399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CAPITULO III</a:t>
          </a:r>
          <a:endParaRPr lang="es-ES" sz="1800" kern="1200" dirty="0">
            <a:latin typeface="Times New Roman" panose="02020603050405020304" pitchFamily="18" charset="0"/>
            <a:cs typeface="Times New Roman" panose="02020603050405020304" pitchFamily="18" charset="0"/>
          </a:endParaRPr>
        </a:p>
      </dsp:txBody>
      <dsp:txXfrm>
        <a:off x="40118" y="40138"/>
        <a:ext cx="2282469" cy="741589"/>
      </dsp:txXfrm>
    </dsp:sp>
    <dsp:sp modelId="{4F53FBCF-FA27-4348-9C9B-E87ADA543F8A}">
      <dsp:nvSpPr>
        <dsp:cNvPr id="0" name=""/>
        <dsp:cNvSpPr/>
      </dsp:nvSpPr>
      <dsp:spPr>
        <a:xfrm rot="5400000">
          <a:off x="4134158" y="-826332"/>
          <a:ext cx="657460" cy="4200366"/>
        </a:xfrm>
        <a:prstGeom prst="round2SameRect">
          <a:avLst/>
        </a:prstGeom>
        <a:solidFill>
          <a:srgbClr val="00CC66">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Conclusiones </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Recomendaciones </a:t>
          </a:r>
          <a:endParaRPr lang="es-ES" sz="1800" kern="1200" dirty="0">
            <a:latin typeface="Times New Roman" panose="02020603050405020304" pitchFamily="18" charset="0"/>
            <a:cs typeface="Times New Roman" panose="02020603050405020304" pitchFamily="18" charset="0"/>
          </a:endParaRPr>
        </a:p>
      </dsp:txBody>
      <dsp:txXfrm rot="-5400000">
        <a:off x="2362706" y="977215"/>
        <a:ext cx="4168271" cy="593270"/>
      </dsp:txXfrm>
    </dsp:sp>
    <dsp:sp modelId="{FAE84DB1-C2A7-4D51-A50B-C20D4C999B75}">
      <dsp:nvSpPr>
        <dsp:cNvPr id="0" name=""/>
        <dsp:cNvSpPr/>
      </dsp:nvSpPr>
      <dsp:spPr>
        <a:xfrm>
          <a:off x="0" y="862937"/>
          <a:ext cx="2362705" cy="821825"/>
        </a:xfrm>
        <a:prstGeom prst="roundRect">
          <a:avLst/>
        </a:prstGeom>
        <a:solidFill>
          <a:srgbClr val="3399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CAPITULO IV</a:t>
          </a:r>
          <a:endParaRPr lang="es-ES" sz="1800" kern="1200" dirty="0">
            <a:latin typeface="Times New Roman" panose="02020603050405020304" pitchFamily="18" charset="0"/>
            <a:cs typeface="Times New Roman" panose="02020603050405020304" pitchFamily="18" charset="0"/>
          </a:endParaRPr>
        </a:p>
      </dsp:txBody>
      <dsp:txXfrm>
        <a:off x="40118" y="903055"/>
        <a:ext cx="2282469" cy="741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C4F4B-4E20-4C87-8B4E-828180BE4253}">
      <dsp:nvSpPr>
        <dsp:cNvPr id="0" name=""/>
        <dsp:cNvSpPr/>
      </dsp:nvSpPr>
      <dsp:spPr>
        <a:xfrm>
          <a:off x="4093" y="1136588"/>
          <a:ext cx="1928330" cy="1928330"/>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2164C50-2959-4CDD-B13C-291CF843F918}">
      <dsp:nvSpPr>
        <dsp:cNvPr id="0" name=""/>
        <dsp:cNvSpPr/>
      </dsp:nvSpPr>
      <dsp:spPr>
        <a:xfrm>
          <a:off x="318007" y="2293586"/>
          <a:ext cx="1928330" cy="192833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smtClean="0">
              <a:latin typeface="Times New Roman" panose="02020603050405020304" pitchFamily="18" charset="0"/>
              <a:cs typeface="Times New Roman" panose="02020603050405020304" pitchFamily="18" charset="0"/>
            </a:rPr>
            <a:t>España</a:t>
          </a:r>
          <a:r>
            <a:rPr lang="es-ES" sz="1800" kern="1200" dirty="0" smtClean="0">
              <a:latin typeface="Times New Roman" panose="02020603050405020304" pitchFamily="18" charset="0"/>
              <a:cs typeface="Times New Roman" panose="02020603050405020304" pitchFamily="18" charset="0"/>
            </a:rPr>
            <a:t> </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smtClean="0">
              <a:latin typeface="Times New Roman" panose="02020603050405020304" pitchFamily="18" charset="0"/>
              <a:cs typeface="Times New Roman" panose="02020603050405020304" pitchFamily="18" charset="0"/>
            </a:rPr>
            <a:t>Final siglo XVIII</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Libre asociación</a:t>
          </a:r>
          <a:endParaRPr lang="es-ES" sz="1800" kern="1200" dirty="0">
            <a:latin typeface="Times New Roman" panose="02020603050405020304" pitchFamily="18" charset="0"/>
            <a:cs typeface="Times New Roman" panose="02020603050405020304" pitchFamily="18" charset="0"/>
          </a:endParaRPr>
        </a:p>
      </dsp:txBody>
      <dsp:txXfrm>
        <a:off x="374486" y="2350065"/>
        <a:ext cx="1815372" cy="1815372"/>
      </dsp:txXfrm>
    </dsp:sp>
    <dsp:sp modelId="{B15E7BA6-1005-4589-ABCD-764DD9F60CD2}">
      <dsp:nvSpPr>
        <dsp:cNvPr id="0" name=""/>
        <dsp:cNvSpPr/>
      </dsp:nvSpPr>
      <dsp:spPr>
        <a:xfrm>
          <a:off x="2303862" y="1869078"/>
          <a:ext cx="371439" cy="463350"/>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solidFill>
              <a:schemeClr val="tx1"/>
            </a:solidFill>
            <a:latin typeface="Times New Roman" panose="02020603050405020304" pitchFamily="18" charset="0"/>
            <a:cs typeface="Times New Roman" panose="02020603050405020304" pitchFamily="18" charset="0"/>
          </a:endParaRPr>
        </a:p>
      </dsp:txBody>
      <dsp:txXfrm>
        <a:off x="2303862" y="1961748"/>
        <a:ext cx="260007" cy="278010"/>
      </dsp:txXfrm>
    </dsp:sp>
    <dsp:sp modelId="{F8FEA682-4748-4F24-B4B2-0D4DF3CC79D8}">
      <dsp:nvSpPr>
        <dsp:cNvPr id="0" name=""/>
        <dsp:cNvSpPr/>
      </dsp:nvSpPr>
      <dsp:spPr>
        <a:xfrm>
          <a:off x="2993677" y="1136588"/>
          <a:ext cx="1928330" cy="1928330"/>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C96CF31-5CE4-453F-8248-115FF62A97EA}">
      <dsp:nvSpPr>
        <dsp:cNvPr id="0" name=""/>
        <dsp:cNvSpPr/>
      </dsp:nvSpPr>
      <dsp:spPr>
        <a:xfrm>
          <a:off x="3307591" y="2293586"/>
          <a:ext cx="1928330" cy="1928330"/>
        </a:xfrm>
        <a:prstGeom prst="roundRect">
          <a:avLst>
            <a:gd name="adj" fmla="val 10000"/>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smtClean="0">
              <a:solidFill>
                <a:schemeClr val="tx1"/>
              </a:solidFill>
              <a:latin typeface="Times New Roman" panose="02020603050405020304" pitchFamily="18" charset="0"/>
              <a:cs typeface="Times New Roman" panose="02020603050405020304" pitchFamily="18" charset="0"/>
            </a:rPr>
            <a:t>América latina</a:t>
          </a:r>
          <a:endParaRPr lang="es-ES" sz="2000" b="1"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solidFill>
                <a:schemeClr val="tx1"/>
              </a:solidFill>
              <a:latin typeface="Times New Roman" panose="02020603050405020304" pitchFamily="18" charset="0"/>
              <a:cs typeface="Times New Roman" panose="02020603050405020304" pitchFamily="18" charset="0"/>
            </a:rPr>
            <a:t>Brasil </a:t>
          </a:r>
          <a:endParaRPr lang="es-ES"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solidFill>
                <a:schemeClr val="tx1"/>
              </a:solidFill>
              <a:latin typeface="Times New Roman" panose="02020603050405020304" pitchFamily="18" charset="0"/>
              <a:cs typeface="Times New Roman" panose="02020603050405020304" pitchFamily="18" charset="0"/>
            </a:rPr>
            <a:t>Perú </a:t>
          </a:r>
          <a:endParaRPr lang="es-ES"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solidFill>
                <a:schemeClr val="tx1"/>
              </a:solidFill>
              <a:latin typeface="Times New Roman" panose="02020603050405020304" pitchFamily="18" charset="0"/>
              <a:cs typeface="Times New Roman" panose="02020603050405020304" pitchFamily="18" charset="0"/>
            </a:rPr>
            <a:t>Colombia </a:t>
          </a:r>
          <a:endParaRPr lang="es-ES"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solidFill>
                <a:schemeClr val="tx1"/>
              </a:solidFill>
              <a:latin typeface="Times New Roman" panose="02020603050405020304" pitchFamily="18" charset="0"/>
              <a:cs typeface="Times New Roman" panose="02020603050405020304" pitchFamily="18" charset="0"/>
            </a:rPr>
            <a:t>Uruguay </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3364070" y="2350065"/>
        <a:ext cx="1815372" cy="1815372"/>
      </dsp:txXfrm>
    </dsp:sp>
    <dsp:sp modelId="{CC618698-11BE-496A-8760-404E12610821}">
      <dsp:nvSpPr>
        <dsp:cNvPr id="0" name=""/>
        <dsp:cNvSpPr/>
      </dsp:nvSpPr>
      <dsp:spPr>
        <a:xfrm>
          <a:off x="5293447" y="1869078"/>
          <a:ext cx="371439" cy="463350"/>
        </a:xfrm>
        <a:prstGeom prst="rightArrow">
          <a:avLst>
            <a:gd name="adj1" fmla="val 60000"/>
            <a:gd name="adj2" fmla="val 50000"/>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solidFill>
              <a:schemeClr val="tx1"/>
            </a:solidFill>
            <a:latin typeface="Times New Roman" panose="02020603050405020304" pitchFamily="18" charset="0"/>
            <a:cs typeface="Times New Roman" panose="02020603050405020304" pitchFamily="18" charset="0"/>
          </a:endParaRPr>
        </a:p>
      </dsp:txBody>
      <dsp:txXfrm>
        <a:off x="5293447" y="1961748"/>
        <a:ext cx="260007" cy="278010"/>
      </dsp:txXfrm>
    </dsp:sp>
    <dsp:sp modelId="{17CD5128-7E95-4EE0-9A8A-164870988E74}">
      <dsp:nvSpPr>
        <dsp:cNvPr id="0" name=""/>
        <dsp:cNvSpPr/>
      </dsp:nvSpPr>
      <dsp:spPr>
        <a:xfrm>
          <a:off x="5983262" y="1136588"/>
          <a:ext cx="1928330" cy="1928330"/>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366F977-4D43-4FF6-B8EF-9AC384C682E6}">
      <dsp:nvSpPr>
        <dsp:cNvPr id="0" name=""/>
        <dsp:cNvSpPr/>
      </dsp:nvSpPr>
      <dsp:spPr>
        <a:xfrm>
          <a:off x="6297176" y="2293586"/>
          <a:ext cx="1928330" cy="1928330"/>
        </a:xfrm>
        <a:prstGeom prst="roundRect">
          <a:avLst>
            <a:gd name="adj" fmla="val 10000"/>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smtClean="0">
              <a:solidFill>
                <a:schemeClr val="tx1"/>
              </a:solidFill>
              <a:latin typeface="Times New Roman" panose="02020603050405020304" pitchFamily="18" charset="0"/>
              <a:cs typeface="Times New Roman" panose="02020603050405020304" pitchFamily="18" charset="0"/>
            </a:rPr>
            <a:t>Ecuador </a:t>
          </a:r>
          <a:endParaRPr lang="es-ES" sz="2000" b="1"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solidFill>
                <a:schemeClr val="tx1"/>
              </a:solidFill>
              <a:latin typeface="Times New Roman" panose="02020603050405020304" pitchFamily="18" charset="0"/>
              <a:cs typeface="Times New Roman" panose="02020603050405020304" pitchFamily="18" charset="0"/>
            </a:rPr>
            <a:t>LTTTSV 2008</a:t>
          </a:r>
          <a:endParaRPr lang="es-ES"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solidFill>
                <a:schemeClr val="tx1"/>
              </a:solidFill>
              <a:latin typeface="Times New Roman" panose="02020603050405020304" pitchFamily="18" charset="0"/>
              <a:cs typeface="Times New Roman" panose="02020603050405020304" pitchFamily="18" charset="0"/>
            </a:rPr>
            <a:t>Fortalece la SEPS en el 2011</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6353655" y="2350065"/>
        <a:ext cx="1815372" cy="1815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C79E1-7B32-4295-AF80-229D8B89D191}">
      <dsp:nvSpPr>
        <dsp:cNvPr id="0" name=""/>
        <dsp:cNvSpPr/>
      </dsp:nvSpPr>
      <dsp:spPr>
        <a:xfrm>
          <a:off x="2996603" y="4307551"/>
          <a:ext cx="103758" cy="10375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B190B8F-5109-40EB-AB8A-53DA6BCBFF51}">
      <dsp:nvSpPr>
        <dsp:cNvPr id="0" name=""/>
        <dsp:cNvSpPr/>
      </dsp:nvSpPr>
      <dsp:spPr>
        <a:xfrm>
          <a:off x="2765477" y="4412940"/>
          <a:ext cx="103758" cy="103758"/>
        </a:xfrm>
        <a:prstGeom prst="ellipse">
          <a:avLst/>
        </a:prstGeom>
        <a:gradFill rotWithShape="0">
          <a:gsLst>
            <a:gs pos="0">
              <a:schemeClr val="accent4">
                <a:hueOff val="928581"/>
                <a:satOff val="3302"/>
                <a:lumOff val="7467"/>
                <a:alphaOff val="0"/>
                <a:shade val="51000"/>
                <a:satMod val="130000"/>
              </a:schemeClr>
            </a:gs>
            <a:gs pos="80000">
              <a:schemeClr val="accent4">
                <a:hueOff val="928581"/>
                <a:satOff val="3302"/>
                <a:lumOff val="7467"/>
                <a:alphaOff val="0"/>
                <a:shade val="93000"/>
                <a:satMod val="130000"/>
              </a:schemeClr>
            </a:gs>
            <a:gs pos="100000">
              <a:schemeClr val="accent4">
                <a:hueOff val="928581"/>
                <a:satOff val="3302"/>
                <a:lumOff val="7467"/>
                <a:alphaOff val="0"/>
                <a:shade val="94000"/>
                <a:satMod val="135000"/>
              </a:schemeClr>
            </a:gs>
          </a:gsLst>
          <a:lin ang="16200000" scaled="0"/>
        </a:gradFill>
        <a:ln w="9525" cap="flat" cmpd="sng" algn="ctr">
          <a:solidFill>
            <a:schemeClr val="accent4">
              <a:hueOff val="928581"/>
              <a:satOff val="3302"/>
              <a:lumOff val="746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47A4064-F335-47E2-8629-4621ACDD5E65}">
      <dsp:nvSpPr>
        <dsp:cNvPr id="0" name=""/>
        <dsp:cNvSpPr/>
      </dsp:nvSpPr>
      <dsp:spPr>
        <a:xfrm>
          <a:off x="2527517" y="4499702"/>
          <a:ext cx="103758" cy="103758"/>
        </a:xfrm>
        <a:prstGeom prst="ellipse">
          <a:avLst/>
        </a:prstGeom>
        <a:gradFill rotWithShape="0">
          <a:gsLst>
            <a:gs pos="0">
              <a:schemeClr val="accent4">
                <a:hueOff val="1857163"/>
                <a:satOff val="6604"/>
                <a:lumOff val="14935"/>
                <a:alphaOff val="0"/>
                <a:shade val="51000"/>
                <a:satMod val="130000"/>
              </a:schemeClr>
            </a:gs>
            <a:gs pos="80000">
              <a:schemeClr val="accent4">
                <a:hueOff val="1857163"/>
                <a:satOff val="6604"/>
                <a:lumOff val="14935"/>
                <a:alphaOff val="0"/>
                <a:shade val="93000"/>
                <a:satMod val="130000"/>
              </a:schemeClr>
            </a:gs>
            <a:gs pos="100000">
              <a:schemeClr val="accent4">
                <a:hueOff val="1857163"/>
                <a:satOff val="6604"/>
                <a:lumOff val="14935"/>
                <a:alphaOff val="0"/>
                <a:shade val="94000"/>
                <a:satMod val="135000"/>
              </a:schemeClr>
            </a:gs>
          </a:gsLst>
          <a:lin ang="16200000" scaled="0"/>
        </a:gradFill>
        <a:ln w="9525" cap="flat" cmpd="sng" algn="ctr">
          <a:solidFill>
            <a:schemeClr val="accent4">
              <a:hueOff val="1857163"/>
              <a:satOff val="6604"/>
              <a:lumOff val="1493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8151280-53A3-4D51-AA8C-E9D9429A6CE7}">
      <dsp:nvSpPr>
        <dsp:cNvPr id="0" name=""/>
        <dsp:cNvSpPr/>
      </dsp:nvSpPr>
      <dsp:spPr>
        <a:xfrm>
          <a:off x="2282722" y="4567347"/>
          <a:ext cx="103758" cy="103758"/>
        </a:xfrm>
        <a:prstGeom prst="ellipse">
          <a:avLst/>
        </a:prstGeom>
        <a:gradFill rotWithShape="0">
          <a:gsLst>
            <a:gs pos="0">
              <a:schemeClr val="accent4">
                <a:hueOff val="2785744"/>
                <a:satOff val="9906"/>
                <a:lumOff val="22402"/>
                <a:alphaOff val="0"/>
                <a:shade val="51000"/>
                <a:satMod val="130000"/>
              </a:schemeClr>
            </a:gs>
            <a:gs pos="80000">
              <a:schemeClr val="accent4">
                <a:hueOff val="2785744"/>
                <a:satOff val="9906"/>
                <a:lumOff val="22402"/>
                <a:alphaOff val="0"/>
                <a:shade val="93000"/>
                <a:satMod val="130000"/>
              </a:schemeClr>
            </a:gs>
            <a:gs pos="100000">
              <a:schemeClr val="accent4">
                <a:hueOff val="2785744"/>
                <a:satOff val="9906"/>
                <a:lumOff val="22402"/>
                <a:alphaOff val="0"/>
                <a:shade val="94000"/>
                <a:satMod val="135000"/>
              </a:schemeClr>
            </a:gs>
          </a:gsLst>
          <a:lin ang="16200000" scaled="0"/>
        </a:gradFill>
        <a:ln w="9525" cap="flat" cmpd="sng" algn="ctr">
          <a:solidFill>
            <a:schemeClr val="accent4">
              <a:hueOff val="2785744"/>
              <a:satOff val="9906"/>
              <a:lumOff val="2240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EFA6F1B-1ACD-4FBD-B5D0-4ADFE1E9481B}">
      <dsp:nvSpPr>
        <dsp:cNvPr id="0" name=""/>
        <dsp:cNvSpPr/>
      </dsp:nvSpPr>
      <dsp:spPr>
        <a:xfrm>
          <a:off x="4077055" y="3427183"/>
          <a:ext cx="103758" cy="103758"/>
        </a:xfrm>
        <a:prstGeom prst="ellipse">
          <a:avLst/>
        </a:prstGeom>
        <a:gradFill rotWithShape="0">
          <a:gsLst>
            <a:gs pos="0">
              <a:schemeClr val="accent4">
                <a:hueOff val="3714325"/>
                <a:satOff val="13208"/>
                <a:lumOff val="29869"/>
                <a:alphaOff val="0"/>
                <a:shade val="51000"/>
                <a:satMod val="130000"/>
              </a:schemeClr>
            </a:gs>
            <a:gs pos="80000">
              <a:schemeClr val="accent4">
                <a:hueOff val="3714325"/>
                <a:satOff val="13208"/>
                <a:lumOff val="29869"/>
                <a:alphaOff val="0"/>
                <a:shade val="93000"/>
                <a:satMod val="130000"/>
              </a:schemeClr>
            </a:gs>
            <a:gs pos="100000">
              <a:schemeClr val="accent4">
                <a:hueOff val="3714325"/>
                <a:satOff val="13208"/>
                <a:lumOff val="29869"/>
                <a:alphaOff val="0"/>
                <a:shade val="94000"/>
                <a:satMod val="135000"/>
              </a:schemeClr>
            </a:gs>
          </a:gsLst>
          <a:lin ang="16200000" scaled="0"/>
        </a:gradFill>
        <a:ln w="9525" cap="flat" cmpd="sng" algn="ctr">
          <a:solidFill>
            <a:schemeClr val="accent4">
              <a:hueOff val="3714325"/>
              <a:satOff val="13208"/>
              <a:lumOff val="2986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4261072-5238-482E-B0E4-599594C935FA}">
      <dsp:nvSpPr>
        <dsp:cNvPr id="0" name=""/>
        <dsp:cNvSpPr/>
      </dsp:nvSpPr>
      <dsp:spPr>
        <a:xfrm>
          <a:off x="4693391" y="2135552"/>
          <a:ext cx="103758" cy="103758"/>
        </a:xfrm>
        <a:prstGeom prst="ellipse">
          <a:avLst/>
        </a:prstGeom>
        <a:gradFill rotWithShape="0">
          <a:gsLst>
            <a:gs pos="0">
              <a:schemeClr val="accent4">
                <a:hueOff val="4642906"/>
                <a:satOff val="16510"/>
                <a:lumOff val="37337"/>
                <a:alphaOff val="0"/>
                <a:shade val="51000"/>
                <a:satMod val="130000"/>
              </a:schemeClr>
            </a:gs>
            <a:gs pos="80000">
              <a:schemeClr val="accent4">
                <a:hueOff val="4642906"/>
                <a:satOff val="16510"/>
                <a:lumOff val="37337"/>
                <a:alphaOff val="0"/>
                <a:shade val="93000"/>
                <a:satMod val="130000"/>
              </a:schemeClr>
            </a:gs>
            <a:gs pos="100000">
              <a:schemeClr val="accent4">
                <a:hueOff val="4642906"/>
                <a:satOff val="16510"/>
                <a:lumOff val="37337"/>
                <a:alphaOff val="0"/>
                <a:shade val="94000"/>
                <a:satMod val="135000"/>
              </a:schemeClr>
            </a:gs>
          </a:gsLst>
          <a:lin ang="16200000" scaled="0"/>
        </a:gradFill>
        <a:ln w="9525" cap="flat" cmpd="sng" algn="ctr">
          <a:solidFill>
            <a:schemeClr val="accent4">
              <a:hueOff val="4642906"/>
              <a:satOff val="16510"/>
              <a:lumOff val="3733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488B3FE-BEB8-4797-AAB3-81E1DA0E7823}">
      <dsp:nvSpPr>
        <dsp:cNvPr id="0" name=""/>
        <dsp:cNvSpPr/>
      </dsp:nvSpPr>
      <dsp:spPr>
        <a:xfrm>
          <a:off x="4526881" y="523831"/>
          <a:ext cx="103758" cy="103758"/>
        </a:xfrm>
        <a:prstGeom prst="ellipse">
          <a:avLst/>
        </a:prstGeom>
        <a:gradFill rotWithShape="0">
          <a:gsLst>
            <a:gs pos="0">
              <a:schemeClr val="accent4">
                <a:hueOff val="5571488"/>
                <a:satOff val="19812"/>
                <a:lumOff val="44804"/>
                <a:alphaOff val="0"/>
                <a:shade val="51000"/>
                <a:satMod val="130000"/>
              </a:schemeClr>
            </a:gs>
            <a:gs pos="80000">
              <a:schemeClr val="accent4">
                <a:hueOff val="5571488"/>
                <a:satOff val="19812"/>
                <a:lumOff val="44804"/>
                <a:alphaOff val="0"/>
                <a:shade val="93000"/>
                <a:satMod val="130000"/>
              </a:schemeClr>
            </a:gs>
            <a:gs pos="100000">
              <a:schemeClr val="accent4">
                <a:hueOff val="5571488"/>
                <a:satOff val="19812"/>
                <a:lumOff val="44804"/>
                <a:alphaOff val="0"/>
                <a:shade val="94000"/>
                <a:satMod val="135000"/>
              </a:schemeClr>
            </a:gs>
          </a:gsLst>
          <a:lin ang="16200000" scaled="0"/>
        </a:gradFill>
        <a:ln w="9525" cap="flat" cmpd="sng" algn="ctr">
          <a:solidFill>
            <a:schemeClr val="accent4">
              <a:hueOff val="5571488"/>
              <a:satOff val="19812"/>
              <a:lumOff val="4480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7AF37D8-9B36-448E-8D2D-F140429B27EC}">
      <dsp:nvSpPr>
        <dsp:cNvPr id="0" name=""/>
        <dsp:cNvSpPr/>
      </dsp:nvSpPr>
      <dsp:spPr>
        <a:xfrm>
          <a:off x="4674752" y="418932"/>
          <a:ext cx="103758" cy="103758"/>
        </a:xfrm>
        <a:prstGeom prst="ellipse">
          <a:avLst/>
        </a:prstGeom>
        <a:gradFill rotWithShape="0">
          <a:gsLst>
            <a:gs pos="0">
              <a:schemeClr val="accent4">
                <a:hueOff val="6500069"/>
                <a:satOff val="23114"/>
                <a:lumOff val="52271"/>
                <a:alphaOff val="0"/>
                <a:shade val="51000"/>
                <a:satMod val="130000"/>
              </a:schemeClr>
            </a:gs>
            <a:gs pos="80000">
              <a:schemeClr val="accent4">
                <a:hueOff val="6500069"/>
                <a:satOff val="23114"/>
                <a:lumOff val="52271"/>
                <a:alphaOff val="0"/>
                <a:shade val="93000"/>
                <a:satMod val="130000"/>
              </a:schemeClr>
            </a:gs>
            <a:gs pos="100000">
              <a:schemeClr val="accent4">
                <a:hueOff val="6500069"/>
                <a:satOff val="23114"/>
                <a:lumOff val="52271"/>
                <a:alphaOff val="0"/>
                <a:shade val="94000"/>
                <a:satMod val="135000"/>
              </a:schemeClr>
            </a:gs>
          </a:gsLst>
          <a:lin ang="16200000" scaled="0"/>
        </a:gradFill>
        <a:ln w="9525" cap="flat" cmpd="sng" algn="ctr">
          <a:solidFill>
            <a:schemeClr val="accent4">
              <a:hueOff val="6500069"/>
              <a:satOff val="23114"/>
              <a:lumOff val="5227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AEDDB6F-A369-43D9-BF5B-E01DEC044C9D}">
      <dsp:nvSpPr>
        <dsp:cNvPr id="0" name=""/>
        <dsp:cNvSpPr/>
      </dsp:nvSpPr>
      <dsp:spPr>
        <a:xfrm>
          <a:off x="4822623" y="314033"/>
          <a:ext cx="103758" cy="103758"/>
        </a:xfrm>
        <a:prstGeom prst="ellipse">
          <a:avLst/>
        </a:prstGeom>
        <a:gradFill rotWithShape="0">
          <a:gsLst>
            <a:gs pos="0">
              <a:schemeClr val="accent4">
                <a:hueOff val="7428651"/>
                <a:satOff val="26416"/>
                <a:lumOff val="59739"/>
                <a:alphaOff val="0"/>
                <a:shade val="51000"/>
                <a:satMod val="130000"/>
              </a:schemeClr>
            </a:gs>
            <a:gs pos="80000">
              <a:schemeClr val="accent4">
                <a:hueOff val="7428651"/>
                <a:satOff val="26416"/>
                <a:lumOff val="59739"/>
                <a:alphaOff val="0"/>
                <a:shade val="93000"/>
                <a:satMod val="130000"/>
              </a:schemeClr>
            </a:gs>
            <a:gs pos="100000">
              <a:schemeClr val="accent4">
                <a:hueOff val="7428651"/>
                <a:satOff val="26416"/>
                <a:lumOff val="59739"/>
                <a:alphaOff val="0"/>
                <a:shade val="94000"/>
                <a:satMod val="135000"/>
              </a:schemeClr>
            </a:gs>
          </a:gsLst>
          <a:lin ang="16200000" scaled="0"/>
        </a:gradFill>
        <a:ln w="9525" cap="flat" cmpd="sng" algn="ctr">
          <a:solidFill>
            <a:schemeClr val="accent4">
              <a:hueOff val="7428651"/>
              <a:satOff val="26416"/>
              <a:lumOff val="5973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9A4967F-CE61-47F5-ACF0-30A1CAF61F04}">
      <dsp:nvSpPr>
        <dsp:cNvPr id="0" name=""/>
        <dsp:cNvSpPr/>
      </dsp:nvSpPr>
      <dsp:spPr>
        <a:xfrm>
          <a:off x="4970494" y="418932"/>
          <a:ext cx="103758" cy="103758"/>
        </a:xfrm>
        <a:prstGeom prst="ellipse">
          <a:avLst/>
        </a:prstGeom>
        <a:gradFill rotWithShape="0">
          <a:gsLst>
            <a:gs pos="0">
              <a:schemeClr val="accent4">
                <a:hueOff val="8357232"/>
                <a:satOff val="29718"/>
                <a:lumOff val="67206"/>
                <a:alphaOff val="0"/>
                <a:shade val="51000"/>
                <a:satMod val="130000"/>
              </a:schemeClr>
            </a:gs>
            <a:gs pos="80000">
              <a:schemeClr val="accent4">
                <a:hueOff val="8357232"/>
                <a:satOff val="29718"/>
                <a:lumOff val="67206"/>
                <a:alphaOff val="0"/>
                <a:shade val="93000"/>
                <a:satMod val="130000"/>
              </a:schemeClr>
            </a:gs>
            <a:gs pos="100000">
              <a:schemeClr val="accent4">
                <a:hueOff val="8357232"/>
                <a:satOff val="29718"/>
                <a:lumOff val="67206"/>
                <a:alphaOff val="0"/>
                <a:shade val="94000"/>
                <a:satMod val="135000"/>
              </a:schemeClr>
            </a:gs>
          </a:gsLst>
          <a:lin ang="16200000" scaled="0"/>
        </a:gradFill>
        <a:ln w="9525" cap="flat" cmpd="sng" algn="ctr">
          <a:solidFill>
            <a:schemeClr val="accent4">
              <a:hueOff val="8357232"/>
              <a:satOff val="29718"/>
              <a:lumOff val="6720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94CD01D-4994-455E-B4DA-C5E1FED00AC3}">
      <dsp:nvSpPr>
        <dsp:cNvPr id="0" name=""/>
        <dsp:cNvSpPr/>
      </dsp:nvSpPr>
      <dsp:spPr>
        <a:xfrm>
          <a:off x="5118986" y="523831"/>
          <a:ext cx="103758" cy="103758"/>
        </a:xfrm>
        <a:prstGeom prst="ellipse">
          <a:avLst/>
        </a:prstGeom>
        <a:gradFill rotWithShape="0">
          <a:gsLst>
            <a:gs pos="0">
              <a:schemeClr val="accent4">
                <a:hueOff val="9285813"/>
                <a:satOff val="33020"/>
                <a:lumOff val="74673"/>
                <a:alphaOff val="0"/>
                <a:shade val="51000"/>
                <a:satMod val="130000"/>
              </a:schemeClr>
            </a:gs>
            <a:gs pos="80000">
              <a:schemeClr val="accent4">
                <a:hueOff val="9285813"/>
                <a:satOff val="33020"/>
                <a:lumOff val="74673"/>
                <a:alphaOff val="0"/>
                <a:shade val="93000"/>
                <a:satMod val="130000"/>
              </a:schemeClr>
            </a:gs>
            <a:gs pos="100000">
              <a:schemeClr val="accent4">
                <a:hueOff val="9285813"/>
                <a:satOff val="33020"/>
                <a:lumOff val="74673"/>
                <a:alphaOff val="0"/>
                <a:shade val="94000"/>
                <a:satMod val="135000"/>
              </a:schemeClr>
            </a:gs>
          </a:gsLst>
          <a:lin ang="16200000" scaled="0"/>
        </a:gradFill>
        <a:ln w="9525" cap="flat" cmpd="sng" algn="ctr">
          <a:solidFill>
            <a:schemeClr val="accent4">
              <a:hueOff val="9285813"/>
              <a:satOff val="33020"/>
              <a:lumOff val="746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5395944-0998-418B-8472-8EB4E469C6D5}">
      <dsp:nvSpPr>
        <dsp:cNvPr id="0" name=""/>
        <dsp:cNvSpPr/>
      </dsp:nvSpPr>
      <dsp:spPr>
        <a:xfrm>
          <a:off x="4822623" y="535596"/>
          <a:ext cx="103758" cy="103758"/>
        </a:xfrm>
        <a:prstGeom prst="ellipse">
          <a:avLst/>
        </a:prstGeom>
        <a:gradFill rotWithShape="0">
          <a:gsLst>
            <a:gs pos="0">
              <a:schemeClr val="accent4">
                <a:hueOff val="10214395"/>
                <a:satOff val="36322"/>
                <a:lumOff val="82141"/>
                <a:alphaOff val="0"/>
                <a:shade val="51000"/>
                <a:satMod val="130000"/>
              </a:schemeClr>
            </a:gs>
            <a:gs pos="80000">
              <a:schemeClr val="accent4">
                <a:hueOff val="10214395"/>
                <a:satOff val="36322"/>
                <a:lumOff val="82141"/>
                <a:alphaOff val="0"/>
                <a:shade val="93000"/>
                <a:satMod val="130000"/>
              </a:schemeClr>
            </a:gs>
            <a:gs pos="100000">
              <a:schemeClr val="accent4">
                <a:hueOff val="10214395"/>
                <a:satOff val="36322"/>
                <a:lumOff val="82141"/>
                <a:alphaOff val="0"/>
                <a:shade val="94000"/>
                <a:satMod val="135000"/>
              </a:schemeClr>
            </a:gs>
          </a:gsLst>
          <a:lin ang="16200000" scaled="0"/>
        </a:gradFill>
        <a:ln w="9525" cap="flat" cmpd="sng" algn="ctr">
          <a:solidFill>
            <a:schemeClr val="accent4">
              <a:hueOff val="10214395"/>
              <a:satOff val="36322"/>
              <a:lumOff val="8214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3C97BA0-4548-4001-BD73-2056C45FD7B2}">
      <dsp:nvSpPr>
        <dsp:cNvPr id="0" name=""/>
        <dsp:cNvSpPr/>
      </dsp:nvSpPr>
      <dsp:spPr>
        <a:xfrm>
          <a:off x="4822623" y="757158"/>
          <a:ext cx="103758" cy="103758"/>
        </a:xfrm>
        <a:prstGeom prst="ellipse">
          <a:avLst/>
        </a:prstGeom>
        <a:gradFill rotWithShape="0">
          <a:gsLst>
            <a:gs pos="0">
              <a:schemeClr val="accent4">
                <a:hueOff val="11142976"/>
                <a:satOff val="39624"/>
                <a:lumOff val="89608"/>
                <a:alphaOff val="0"/>
                <a:shade val="51000"/>
                <a:satMod val="130000"/>
              </a:schemeClr>
            </a:gs>
            <a:gs pos="80000">
              <a:schemeClr val="accent4">
                <a:hueOff val="11142976"/>
                <a:satOff val="39624"/>
                <a:lumOff val="89608"/>
                <a:alphaOff val="0"/>
                <a:shade val="93000"/>
                <a:satMod val="130000"/>
              </a:schemeClr>
            </a:gs>
            <a:gs pos="100000">
              <a:schemeClr val="accent4">
                <a:hueOff val="11142976"/>
                <a:satOff val="39624"/>
                <a:lumOff val="89608"/>
                <a:alphaOff val="0"/>
                <a:shade val="94000"/>
                <a:satMod val="135000"/>
              </a:schemeClr>
            </a:gs>
          </a:gsLst>
          <a:lin ang="16200000" scaled="0"/>
        </a:gradFill>
        <a:ln w="9525" cap="flat" cmpd="sng" algn="ctr">
          <a:solidFill>
            <a:schemeClr val="accent4">
              <a:hueOff val="11142976"/>
              <a:satOff val="39624"/>
              <a:lumOff val="8960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EC4389E-1570-438A-8934-73B1E588F8AC}">
      <dsp:nvSpPr>
        <dsp:cNvPr id="0" name=""/>
        <dsp:cNvSpPr/>
      </dsp:nvSpPr>
      <dsp:spPr>
        <a:xfrm>
          <a:off x="1690928" y="4775595"/>
          <a:ext cx="2233596" cy="59900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2778"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t>Cooperativismo </a:t>
          </a:r>
          <a:endParaRPr lang="es-ES" sz="1500" kern="1200" dirty="0"/>
        </a:p>
      </dsp:txBody>
      <dsp:txXfrm>
        <a:off x="1720169" y="4804836"/>
        <a:ext cx="2175114" cy="540521"/>
      </dsp:txXfrm>
    </dsp:sp>
    <dsp:sp modelId="{023B0FC3-808D-4D98-9743-63564F39863E}">
      <dsp:nvSpPr>
        <dsp:cNvPr id="0" name=""/>
        <dsp:cNvSpPr/>
      </dsp:nvSpPr>
      <dsp:spPr>
        <a:xfrm>
          <a:off x="1071796" y="4188111"/>
          <a:ext cx="1035717" cy="1035755"/>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77F6DA6-31C5-4AE1-B86A-B8C778CAFD29}">
      <dsp:nvSpPr>
        <dsp:cNvPr id="0" name=""/>
        <dsp:cNvSpPr/>
      </dsp:nvSpPr>
      <dsp:spPr>
        <a:xfrm>
          <a:off x="3695884" y="4052575"/>
          <a:ext cx="2233596" cy="599003"/>
        </a:xfrm>
        <a:prstGeom prst="roundRect">
          <a:avLst/>
        </a:prstGeom>
        <a:gradFill rotWithShape="0">
          <a:gsLst>
            <a:gs pos="0">
              <a:schemeClr val="accent4">
                <a:hueOff val="3714325"/>
                <a:satOff val="13208"/>
                <a:lumOff val="29869"/>
                <a:alphaOff val="0"/>
                <a:shade val="51000"/>
                <a:satMod val="130000"/>
              </a:schemeClr>
            </a:gs>
            <a:gs pos="80000">
              <a:schemeClr val="accent4">
                <a:hueOff val="3714325"/>
                <a:satOff val="13208"/>
                <a:lumOff val="29869"/>
                <a:alphaOff val="0"/>
                <a:shade val="93000"/>
                <a:satMod val="130000"/>
              </a:schemeClr>
            </a:gs>
            <a:gs pos="100000">
              <a:schemeClr val="accent4">
                <a:hueOff val="3714325"/>
                <a:satOff val="13208"/>
                <a:lumOff val="2986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2778"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t>Ordenanza municipal Nº194</a:t>
          </a:r>
          <a:endParaRPr lang="es-ES" sz="1500" kern="1200" dirty="0"/>
        </a:p>
      </dsp:txBody>
      <dsp:txXfrm>
        <a:off x="3725125" y="4081816"/>
        <a:ext cx="2175114" cy="540521"/>
      </dsp:txXfrm>
    </dsp:sp>
    <dsp:sp modelId="{00E07A96-20BA-4773-99CE-451D405F7FA2}">
      <dsp:nvSpPr>
        <dsp:cNvPr id="0" name=""/>
        <dsp:cNvSpPr/>
      </dsp:nvSpPr>
      <dsp:spPr>
        <a:xfrm>
          <a:off x="3076752" y="3465092"/>
          <a:ext cx="1035717" cy="1035755"/>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62ED89A-25CE-4B22-8282-55DA9BBB346B}">
      <dsp:nvSpPr>
        <dsp:cNvPr id="0" name=""/>
        <dsp:cNvSpPr/>
      </dsp:nvSpPr>
      <dsp:spPr>
        <a:xfrm>
          <a:off x="4549559" y="2912411"/>
          <a:ext cx="2233596" cy="599003"/>
        </a:xfrm>
        <a:prstGeom prst="roundRect">
          <a:avLst/>
        </a:prstGeom>
        <a:gradFill rotWithShape="0">
          <a:gsLst>
            <a:gs pos="0">
              <a:schemeClr val="accent4">
                <a:hueOff val="7428651"/>
                <a:satOff val="26416"/>
                <a:lumOff val="59739"/>
                <a:alphaOff val="0"/>
                <a:shade val="51000"/>
                <a:satMod val="130000"/>
              </a:schemeClr>
            </a:gs>
            <a:gs pos="80000">
              <a:schemeClr val="accent4">
                <a:hueOff val="7428651"/>
                <a:satOff val="26416"/>
                <a:lumOff val="59739"/>
                <a:alphaOff val="0"/>
                <a:shade val="93000"/>
                <a:satMod val="130000"/>
              </a:schemeClr>
            </a:gs>
            <a:gs pos="100000">
              <a:schemeClr val="accent4">
                <a:hueOff val="7428651"/>
                <a:satOff val="26416"/>
                <a:lumOff val="5973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2778"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t>Sistema de caja común </a:t>
          </a:r>
          <a:endParaRPr lang="es-ES" sz="1500" kern="1200" dirty="0"/>
        </a:p>
      </dsp:txBody>
      <dsp:txXfrm>
        <a:off x="4578800" y="2941652"/>
        <a:ext cx="2175114" cy="540521"/>
      </dsp:txXfrm>
    </dsp:sp>
    <dsp:sp modelId="{71E84C52-7006-4BEF-8ED3-D6452ECAFF3F}">
      <dsp:nvSpPr>
        <dsp:cNvPr id="0" name=""/>
        <dsp:cNvSpPr/>
      </dsp:nvSpPr>
      <dsp:spPr>
        <a:xfrm>
          <a:off x="3930427" y="2324927"/>
          <a:ext cx="1035717" cy="1035755"/>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F1F14CC-9A07-4679-9D4E-F62FF072F431}">
      <dsp:nvSpPr>
        <dsp:cNvPr id="0" name=""/>
        <dsp:cNvSpPr/>
      </dsp:nvSpPr>
      <dsp:spPr>
        <a:xfrm>
          <a:off x="4924206" y="1554115"/>
          <a:ext cx="2233596" cy="599003"/>
        </a:xfrm>
        <a:prstGeom prst="roundRect">
          <a:avLst/>
        </a:prstGeom>
        <a:gradFill rotWithShape="0">
          <a:gsLst>
            <a:gs pos="0">
              <a:schemeClr val="accent4">
                <a:hueOff val="11142976"/>
                <a:satOff val="39624"/>
                <a:lumOff val="89608"/>
                <a:alphaOff val="0"/>
                <a:shade val="51000"/>
                <a:satMod val="130000"/>
              </a:schemeClr>
            </a:gs>
            <a:gs pos="80000">
              <a:schemeClr val="accent4">
                <a:hueOff val="11142976"/>
                <a:satOff val="39624"/>
                <a:lumOff val="89608"/>
                <a:alphaOff val="0"/>
                <a:shade val="93000"/>
                <a:satMod val="130000"/>
              </a:schemeClr>
            </a:gs>
            <a:gs pos="100000">
              <a:schemeClr val="accent4">
                <a:hueOff val="11142976"/>
                <a:satOff val="39624"/>
                <a:lumOff val="8960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2778"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solidFill>
                <a:schemeClr val="tx1"/>
              </a:solidFill>
            </a:rPr>
            <a:t>Manejo de fondos</a:t>
          </a:r>
          <a:endParaRPr lang="es-ES" sz="1500" kern="1200" dirty="0">
            <a:solidFill>
              <a:schemeClr val="tx1"/>
            </a:solidFill>
          </a:endParaRPr>
        </a:p>
      </dsp:txBody>
      <dsp:txXfrm>
        <a:off x="4953447" y="1583356"/>
        <a:ext cx="2175114" cy="540521"/>
      </dsp:txXfrm>
    </dsp:sp>
    <dsp:sp modelId="{283EE0DC-5F68-4FB4-9DFA-3689DAA48D83}">
      <dsp:nvSpPr>
        <dsp:cNvPr id="0" name=""/>
        <dsp:cNvSpPr/>
      </dsp:nvSpPr>
      <dsp:spPr>
        <a:xfrm>
          <a:off x="4305075" y="966631"/>
          <a:ext cx="1035717" cy="1035755"/>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62549-301D-4C9C-AE34-451014854836}">
      <dsp:nvSpPr>
        <dsp:cNvPr id="0" name=""/>
        <dsp:cNvSpPr/>
      </dsp:nvSpPr>
      <dsp:spPr>
        <a:xfrm>
          <a:off x="2333059" y="552"/>
          <a:ext cx="3499588" cy="2154694"/>
        </a:xfrm>
        <a:prstGeom prst="rightArrow">
          <a:avLst>
            <a:gd name="adj1" fmla="val 75000"/>
            <a:gd name="adj2" fmla="val 50000"/>
          </a:avLst>
        </a:prstGeom>
        <a:solidFill>
          <a:srgbClr val="FED2AE">
            <a:alpha val="89804"/>
          </a:srgb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Analizar el impacto financiero</a:t>
          </a:r>
          <a:endParaRPr lang="es-ES" sz="1800" kern="1200" dirty="0"/>
        </a:p>
        <a:p>
          <a:pPr marL="171450" lvl="1" indent="-171450" algn="l" defTabSz="800100">
            <a:lnSpc>
              <a:spcPct val="90000"/>
            </a:lnSpc>
            <a:spcBef>
              <a:spcPct val="0"/>
            </a:spcBef>
            <a:spcAft>
              <a:spcPct val="15000"/>
            </a:spcAft>
            <a:buChar char="••"/>
          </a:pPr>
          <a:r>
            <a:rPr lang="es-ES" sz="1800" kern="1200" dirty="0" smtClean="0"/>
            <a:t>Normativa- Ingresos y gastos- modelo de gestión administrativa</a:t>
          </a:r>
          <a:endParaRPr lang="es-ES" sz="1800" kern="1200" dirty="0"/>
        </a:p>
      </dsp:txBody>
      <dsp:txXfrm>
        <a:off x="2333059" y="269889"/>
        <a:ext cx="2691578" cy="1616020"/>
      </dsp:txXfrm>
    </dsp:sp>
    <dsp:sp modelId="{F5AFD653-53C6-458C-8D04-BB574F24F638}">
      <dsp:nvSpPr>
        <dsp:cNvPr id="0" name=""/>
        <dsp:cNvSpPr/>
      </dsp:nvSpPr>
      <dsp:spPr>
        <a:xfrm>
          <a:off x="0" y="552"/>
          <a:ext cx="2333059" cy="2154694"/>
        </a:xfrm>
        <a:prstGeom prst="roundRect">
          <a:avLst/>
        </a:prstGeom>
        <a:solidFill>
          <a:srgbClr val="D62A2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S" sz="2900" kern="1200" dirty="0" smtClean="0"/>
            <a:t>General </a:t>
          </a:r>
          <a:endParaRPr lang="es-ES" sz="2900" kern="1200" dirty="0"/>
        </a:p>
      </dsp:txBody>
      <dsp:txXfrm>
        <a:off x="105183" y="105735"/>
        <a:ext cx="2122693" cy="1944328"/>
      </dsp:txXfrm>
    </dsp:sp>
    <dsp:sp modelId="{631BD2DC-E217-43BC-AE0F-1B998FF1B232}">
      <dsp:nvSpPr>
        <dsp:cNvPr id="0" name=""/>
        <dsp:cNvSpPr/>
      </dsp:nvSpPr>
      <dsp:spPr>
        <a:xfrm>
          <a:off x="2333059" y="2370716"/>
          <a:ext cx="3499588" cy="2154694"/>
        </a:xfrm>
        <a:prstGeom prst="rightArrow">
          <a:avLst>
            <a:gd name="adj1" fmla="val 75000"/>
            <a:gd name="adj2" fmla="val 50000"/>
          </a:avLst>
        </a:prstGeom>
        <a:solidFill>
          <a:srgbClr val="FED2AE">
            <a:alpha val="90000"/>
          </a:srgbClr>
        </a:solidFill>
        <a:ln w="9525" cap="flat" cmpd="sng" algn="ctr">
          <a:solidFill>
            <a:schemeClr val="accent2">
              <a:tint val="40000"/>
              <a:alpha val="90000"/>
              <a:hueOff val="-14400000"/>
              <a:satOff val="-19494"/>
              <a:lumOff val="162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endParaRPr lang="es-ES" sz="1800" kern="1200" dirty="0"/>
        </a:p>
        <a:p>
          <a:pPr marL="171450" lvl="1" indent="-171450" algn="l" defTabSz="800100">
            <a:lnSpc>
              <a:spcPct val="90000"/>
            </a:lnSpc>
            <a:spcBef>
              <a:spcPct val="0"/>
            </a:spcBef>
            <a:spcAft>
              <a:spcPct val="15000"/>
            </a:spcAft>
            <a:buChar char="••"/>
          </a:pPr>
          <a:r>
            <a:rPr lang="es-ES" sz="1800" kern="1200" dirty="0" smtClean="0"/>
            <a:t>Analizar normativa</a:t>
          </a:r>
          <a:endParaRPr lang="es-ES" sz="1800" kern="1200" dirty="0"/>
        </a:p>
        <a:p>
          <a:pPr marL="171450" lvl="1" indent="-171450" algn="l" defTabSz="800100">
            <a:lnSpc>
              <a:spcPct val="90000"/>
            </a:lnSpc>
            <a:spcBef>
              <a:spcPct val="0"/>
            </a:spcBef>
            <a:spcAft>
              <a:spcPct val="15000"/>
            </a:spcAft>
            <a:buChar char="••"/>
          </a:pPr>
          <a:r>
            <a:rPr lang="es-ES" sz="1800" kern="1200" dirty="0" smtClean="0"/>
            <a:t>Estudiar estructura de ingresos y gastos</a:t>
          </a:r>
          <a:endParaRPr lang="es-ES" sz="1800" kern="1200" dirty="0"/>
        </a:p>
        <a:p>
          <a:pPr marL="171450" lvl="1" indent="-171450" algn="l" defTabSz="800100">
            <a:lnSpc>
              <a:spcPct val="90000"/>
            </a:lnSpc>
            <a:spcBef>
              <a:spcPct val="0"/>
            </a:spcBef>
            <a:spcAft>
              <a:spcPct val="15000"/>
            </a:spcAft>
            <a:buChar char="••"/>
          </a:pPr>
          <a:r>
            <a:rPr lang="es-ES" sz="1800" kern="1200" dirty="0" smtClean="0"/>
            <a:t>Modelo de gestión administrativa</a:t>
          </a:r>
          <a:endParaRPr lang="es-ES" sz="1800" kern="1200" dirty="0"/>
        </a:p>
      </dsp:txBody>
      <dsp:txXfrm>
        <a:off x="2333059" y="2640053"/>
        <a:ext cx="2691578" cy="1616020"/>
      </dsp:txXfrm>
    </dsp:sp>
    <dsp:sp modelId="{3940C5C6-6403-4B7D-9DE4-6F336F9018BD}">
      <dsp:nvSpPr>
        <dsp:cNvPr id="0" name=""/>
        <dsp:cNvSpPr/>
      </dsp:nvSpPr>
      <dsp:spPr>
        <a:xfrm>
          <a:off x="0" y="2370716"/>
          <a:ext cx="2333059" cy="2154694"/>
        </a:xfrm>
        <a:prstGeom prst="roundRect">
          <a:avLst/>
        </a:prstGeom>
        <a:solidFill>
          <a:srgbClr val="D62A2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S" sz="2900" kern="1200" smtClean="0"/>
            <a:t>Específicos</a:t>
          </a:r>
          <a:endParaRPr lang="es-ES" sz="2900" kern="1200" dirty="0"/>
        </a:p>
      </dsp:txBody>
      <dsp:txXfrm>
        <a:off x="105183" y="2475899"/>
        <a:ext cx="2122693" cy="1944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28BB5833-918B-4C0B-8E9A-DB4D3B0D27E1}" type="datetimeFigureOut">
              <a:rPr lang="es-ES" smtClean="0"/>
              <a:t>11/10/2018</a:t>
            </a:fld>
            <a:endParaRPr lang="es-ES"/>
          </a:p>
        </p:txBody>
      </p:sp>
      <p:sp>
        <p:nvSpPr>
          <p:cNvPr id="4" name="3 Marcador de pie de página"/>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5AB7D856-19D0-41C4-BD89-F71BC43E3368}" type="slidenum">
              <a:rPr lang="es-ES" smtClean="0"/>
              <a:t>‹Nº›</a:t>
            </a:fld>
            <a:endParaRPr lang="es-ES"/>
          </a:p>
        </p:txBody>
      </p:sp>
    </p:spTree>
    <p:extLst>
      <p:ext uri="{BB962C8B-B14F-4D97-AF65-F5344CB8AC3E}">
        <p14:creationId xmlns:p14="http://schemas.microsoft.com/office/powerpoint/2010/main" val="3492171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91EC3532-CEBC-45BC-AB1D-D3335BA0B152}" type="datetimeFigureOut">
              <a:rPr lang="es-ES" smtClean="0"/>
              <a:t>11/10/2018</a:t>
            </a:fld>
            <a:endParaRPr lang="es-ES"/>
          </a:p>
        </p:txBody>
      </p:sp>
      <p:sp>
        <p:nvSpPr>
          <p:cNvPr id="4" name="3 Marcador de imagen de diapositiva"/>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6E4CA8E6-1B98-423B-B61F-FC611FC837B2}" type="slidenum">
              <a:rPr lang="es-ES" smtClean="0"/>
              <a:t>‹Nº›</a:t>
            </a:fld>
            <a:endParaRPr lang="es-ES"/>
          </a:p>
        </p:txBody>
      </p:sp>
    </p:spTree>
    <p:extLst>
      <p:ext uri="{BB962C8B-B14F-4D97-AF65-F5344CB8AC3E}">
        <p14:creationId xmlns:p14="http://schemas.microsoft.com/office/powerpoint/2010/main" val="2809458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ERIKA</a:t>
            </a:r>
            <a:endParaRPr lang="es-ES" dirty="0"/>
          </a:p>
        </p:txBody>
      </p:sp>
      <p:sp>
        <p:nvSpPr>
          <p:cNvPr id="4" name="3 Marcador de número de diapositiva"/>
          <p:cNvSpPr>
            <a:spLocks noGrp="1"/>
          </p:cNvSpPr>
          <p:nvPr>
            <p:ph type="sldNum" sz="quarter" idx="10"/>
          </p:nvPr>
        </p:nvSpPr>
        <p:spPr/>
        <p:txBody>
          <a:bodyPr/>
          <a:lstStyle/>
          <a:p>
            <a:fld id="{B1F897A1-D0B3-497D-AFFF-B378D36FB994}" type="slidenum">
              <a:rPr lang="es-EC" smtClean="0">
                <a:solidFill>
                  <a:prstClr val="black"/>
                </a:solidFill>
              </a:rPr>
              <a:pPr/>
              <a:t>1</a:t>
            </a:fld>
            <a:endParaRPr lang="es-EC">
              <a:solidFill>
                <a:prstClr val="black"/>
              </a:solidFill>
            </a:endParaRPr>
          </a:p>
        </p:txBody>
      </p:sp>
    </p:spTree>
    <p:extLst>
      <p:ext uri="{BB962C8B-B14F-4D97-AF65-F5344CB8AC3E}">
        <p14:creationId xmlns:p14="http://schemas.microsoft.com/office/powerpoint/2010/main" val="54195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E4CA8E6-1B98-423B-B61F-FC611FC837B2}" type="slidenum">
              <a:rPr lang="es-ES" smtClean="0"/>
              <a:t>9</a:t>
            </a:fld>
            <a:endParaRPr lang="es-ES"/>
          </a:p>
        </p:txBody>
      </p:sp>
    </p:spTree>
    <p:extLst>
      <p:ext uri="{BB962C8B-B14F-4D97-AF65-F5344CB8AC3E}">
        <p14:creationId xmlns:p14="http://schemas.microsoft.com/office/powerpoint/2010/main" val="574721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068"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base">
              <a:spcBef>
                <a:spcPct val="0"/>
              </a:spcBef>
              <a:spcAft>
                <a:spcPct val="0"/>
              </a:spcAft>
            </a:pPr>
            <a:endParaRPr lang="es-ES" sz="1400">
              <a:solidFill>
                <a:srgbClr val="000000"/>
              </a:solidFill>
            </a:endParaRPr>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base">
              <a:spcBef>
                <a:spcPct val="0"/>
              </a:spcBef>
              <a:spcAft>
                <a:spcPct val="0"/>
              </a:spcAft>
            </a:pPr>
            <a:endParaRPr lang="es-ES" sz="1400">
              <a:solidFill>
                <a:srgbClr val="000000"/>
              </a:solidFill>
            </a:endParaRPr>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base">
              <a:spcBef>
                <a:spcPct val="0"/>
              </a:spcBef>
              <a:spcAft>
                <a:spcPct val="0"/>
              </a:spcAft>
            </a:pPr>
            <a:endParaRPr lang="es-ES" sz="1400">
              <a:solidFill>
                <a:srgbClr val="000000"/>
              </a:solidFill>
            </a:endParaRPr>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base">
              <a:spcBef>
                <a:spcPct val="0"/>
              </a:spcBef>
              <a:spcAft>
                <a:spcPct val="0"/>
              </a:spcAft>
            </a:pPr>
            <a:endParaRPr lang="es-ES" sz="1400">
              <a:solidFill>
                <a:srgbClr val="000000"/>
              </a:solidFill>
            </a:endParaRPr>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s-ES">
              <a:solidFill>
                <a:srgbClr val="000000"/>
              </a:solidFill>
            </a:endParaRPr>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p:spPr>
      </p:pic>
    </p:spTree>
    <p:extLst>
      <p:ext uri="{BB962C8B-B14F-4D97-AF65-F5344CB8AC3E}">
        <p14:creationId xmlns:p14="http://schemas.microsoft.com/office/powerpoint/2010/main" val="31622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6610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00566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11/10/2018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2924341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11/10/2018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8233373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11/10/2018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5284539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11/10/2018</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2480691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11/10/2018</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4457727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11/10/2018</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2906378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11/10/2018</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6481233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11/10/2018</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3676233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588711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11/10/2018</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1371793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11/10/2018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3985447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11/10/2018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2626204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40580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66406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4485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05256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86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84801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46610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fontAlgn="base">
              <a:spcBef>
                <a:spcPct val="0"/>
              </a:spcBef>
              <a:spcAft>
                <a:spcPct val="0"/>
              </a:spcAft>
            </a:pPr>
            <a:endParaRPr lang="es-ES">
              <a:solidFill>
                <a:srgbClr val="000000"/>
              </a:solidFill>
            </a:endParaRPr>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fontAlgn="base">
              <a:spcBef>
                <a:spcPct val="0"/>
              </a:spcBef>
              <a:spcAft>
                <a:spcPct val="0"/>
              </a:spcAft>
            </a:pPr>
            <a:endParaRPr lang="es-ES">
              <a:solidFill>
                <a:srgbClr val="000000"/>
              </a:solidFill>
            </a:endParaRPr>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pPr fontAlgn="base">
              <a:spcBef>
                <a:spcPct val="0"/>
              </a:spcBef>
              <a:spcAft>
                <a:spcPct val="0"/>
              </a:spcAft>
            </a:pPr>
            <a:endParaRPr lang="es-ES">
              <a:solidFill>
                <a:srgbClr val="000000"/>
              </a:solidFill>
            </a:endParaRPr>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pPr fontAlgn="base">
              <a:spcBef>
                <a:spcPct val="0"/>
              </a:spcBef>
              <a:spcAft>
                <a:spcPct val="0"/>
              </a:spcAft>
            </a:pPr>
            <a:endParaRPr lang="es-ES">
              <a:solidFill>
                <a:srgbClr val="000000"/>
              </a:solidFill>
            </a:endParaRPr>
          </a:p>
        </p:txBody>
      </p:sp>
      <p:pic>
        <p:nvPicPr>
          <p:cNvPr id="1050" name="Picture 26" descr="LOGO ESPE ORIGINAL copia"/>
          <p:cNvPicPr>
            <a:picLocks noChangeAspect="1" noChangeArrowheads="1"/>
          </p:cNvPicPr>
          <p:nvPr/>
        </p:nvPicPr>
        <p:blipFill>
          <a:blip r:embed="rId13" cstate="print"/>
          <a:srcRect l="3070"/>
          <a:stretch>
            <a:fillRect/>
          </a:stretch>
        </p:blipFill>
        <p:spPr bwMode="auto">
          <a:xfrm>
            <a:off x="6732588" y="5949950"/>
            <a:ext cx="2305050" cy="636588"/>
          </a:xfrm>
          <a:prstGeom prst="rect">
            <a:avLst/>
          </a:prstGeom>
          <a:noFill/>
        </p:spPr>
      </p:pic>
    </p:spTree>
    <p:extLst>
      <p:ext uri="{BB962C8B-B14F-4D97-AF65-F5344CB8AC3E}">
        <p14:creationId xmlns:p14="http://schemas.microsoft.com/office/powerpoint/2010/main" val="4927292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solidFill>
                  <a:prstClr val="black">
                    <a:tint val="75000"/>
                  </a:prstClr>
                </a:solidFill>
              </a:rPr>
              <a:pPr/>
              <a:t>11/10/2018</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115228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9.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10.xml"/><Relationship Id="rId7" Type="http://schemas.openxmlformats.org/officeDocument/2006/relationships/image" Target="../media/image7.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7.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3.xml"/><Relationship Id="rId7" Type="http://schemas.openxmlformats.org/officeDocument/2006/relationships/image" Target="../media/image36.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7.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Colors" Target="../diagrams/colors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QuickStyle" Target="../diagrams/quickStyle8.xml"/><Relationship Id="rId5" Type="http://schemas.openxmlformats.org/officeDocument/2006/relationships/diagramQuickStyle" Target="../diagrams/quickStyle7.xml"/><Relationship Id="rId10" Type="http://schemas.openxmlformats.org/officeDocument/2006/relationships/diagramLayout" Target="../diagrams/layout8.xml"/><Relationship Id="rId4" Type="http://schemas.openxmlformats.org/officeDocument/2006/relationships/diagramLayout" Target="../diagrams/layout7.xml"/><Relationship Id="rId9" Type="http://schemas.openxmlformats.org/officeDocument/2006/relationships/diagramData" Target="../diagrams/data8.xml"/><Relationship Id="rId1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NTABILIDAD3\Desktop\UNIVERSIDAD+DE+LAS+FUERZAS+ARMADAS+-+ES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04"/>
            <a:ext cx="9144000" cy="6858000"/>
          </a:xfrm>
          <a:prstGeom prst="rect">
            <a:avLst/>
          </a:prstGeom>
          <a:noFill/>
        </p:spPr>
      </p:pic>
      <p:sp>
        <p:nvSpPr>
          <p:cNvPr id="4" name="3 Rectángulo"/>
          <p:cNvSpPr/>
          <p:nvPr/>
        </p:nvSpPr>
        <p:spPr>
          <a:xfrm>
            <a:off x="1187624" y="1159621"/>
            <a:ext cx="7200800" cy="4524315"/>
          </a:xfrm>
          <a:prstGeom prst="rect">
            <a:avLst/>
          </a:prstGeom>
        </p:spPr>
        <p:txBody>
          <a:bodyPr wrap="square">
            <a:spAutoFit/>
          </a:bodyPr>
          <a:lstStyle/>
          <a:p>
            <a:pPr algn="ctr"/>
            <a:r>
              <a:rPr lang="es-ES" b="1" dirty="0">
                <a:latin typeface="Times New Roman" panose="02020603050405020304" pitchFamily="18" charset="0"/>
                <a:cs typeface="Times New Roman" panose="02020603050405020304" pitchFamily="18" charset="0"/>
              </a:rPr>
              <a:t>DEPARTAMENTO DE CIENCIAS ECONÓMICAS ADMINISTRATIVAS Y DE </a:t>
            </a:r>
            <a:r>
              <a:rPr lang="es-ES" b="1" dirty="0" smtClean="0">
                <a:latin typeface="Times New Roman" panose="02020603050405020304" pitchFamily="18" charset="0"/>
                <a:cs typeface="Times New Roman" panose="02020603050405020304" pitchFamily="18" charset="0"/>
              </a:rPr>
              <a:t>COMERCIO</a:t>
            </a:r>
          </a:p>
          <a:p>
            <a:pPr algn="ctr"/>
            <a:endParaRPr lang="es-ES" b="1" dirty="0">
              <a:latin typeface="Times New Roman" panose="02020603050405020304" pitchFamily="18" charset="0"/>
              <a:cs typeface="Times New Roman" panose="02020603050405020304" pitchFamily="18" charset="0"/>
            </a:endParaRPr>
          </a:p>
          <a:p>
            <a:pPr algn="ctr"/>
            <a:r>
              <a:rPr lang="es-ES" b="1" dirty="0">
                <a:latin typeface="Times New Roman" panose="02020603050405020304" pitchFamily="18" charset="0"/>
                <a:cs typeface="Times New Roman" panose="02020603050405020304" pitchFamily="18" charset="0"/>
              </a:rPr>
              <a:t>CARRERA </a:t>
            </a:r>
            <a:r>
              <a:rPr lang="es-ES" b="1" dirty="0" smtClean="0">
                <a:latin typeface="Times New Roman" panose="02020603050405020304" pitchFamily="18" charset="0"/>
                <a:cs typeface="Times New Roman" panose="02020603050405020304" pitchFamily="18" charset="0"/>
              </a:rPr>
              <a:t>DE INGENIERIA EN FINANZAS </a:t>
            </a:r>
            <a:r>
              <a:rPr lang="es-ES" b="1" dirty="0">
                <a:latin typeface="Times New Roman" panose="02020603050405020304" pitchFamily="18" charset="0"/>
                <a:cs typeface="Times New Roman" panose="02020603050405020304" pitchFamily="18" charset="0"/>
              </a:rPr>
              <a:t>Y AUDITORIA </a:t>
            </a:r>
            <a:endParaRPr lang="es-ES" b="1" dirty="0" smtClean="0">
              <a:latin typeface="Times New Roman" panose="02020603050405020304" pitchFamily="18" charset="0"/>
              <a:cs typeface="Times New Roman" panose="02020603050405020304" pitchFamily="18" charset="0"/>
            </a:endParaRPr>
          </a:p>
          <a:p>
            <a:pPr algn="ctr"/>
            <a:endParaRPr lang="es-ES" b="1" dirty="0">
              <a:latin typeface="Times New Roman" panose="02020603050405020304" pitchFamily="18" charset="0"/>
              <a:cs typeface="Times New Roman" panose="02020603050405020304" pitchFamily="18" charset="0"/>
            </a:endParaRPr>
          </a:p>
          <a:p>
            <a:pPr algn="ctr"/>
            <a:r>
              <a:rPr lang="es-ES" b="1" dirty="0">
                <a:latin typeface="Times New Roman" panose="02020603050405020304" pitchFamily="18" charset="0"/>
                <a:cs typeface="Times New Roman" panose="02020603050405020304" pitchFamily="18" charset="0"/>
              </a:rPr>
              <a:t>TRABAJO DE TITULACIÓN, PREVIO A LA OBTENCIÓN DEL TÍTULO DE INGENIERO,  CONTADOR PÚBLICO Y </a:t>
            </a:r>
            <a:r>
              <a:rPr lang="es-ES" b="1" dirty="0" smtClean="0">
                <a:latin typeface="Times New Roman" panose="02020603050405020304" pitchFamily="18" charset="0"/>
                <a:cs typeface="Times New Roman" panose="02020603050405020304" pitchFamily="18" charset="0"/>
              </a:rPr>
              <a:t>AUDITOR</a:t>
            </a:r>
          </a:p>
          <a:p>
            <a:pPr algn="ctr"/>
            <a:endParaRPr lang="es-ES" b="1" dirty="0">
              <a:latin typeface="Times New Roman" panose="02020603050405020304" pitchFamily="18" charset="0"/>
              <a:cs typeface="Times New Roman" panose="02020603050405020304" pitchFamily="18" charset="0"/>
            </a:endParaRPr>
          </a:p>
          <a:p>
            <a:r>
              <a:rPr lang="es-ES" b="1" dirty="0">
                <a:latin typeface="Times New Roman" panose="02020603050405020304" pitchFamily="18" charset="0"/>
                <a:cs typeface="Times New Roman" panose="02020603050405020304" pitchFamily="18" charset="0"/>
              </a:rPr>
              <a:t>TEMA: IMPACTO FINANCIERO SEGÚN LA ORDENANZA MUNICIPAL Nº194 DEL DISTRITO METROPOLITANO DE QUITO  </a:t>
            </a:r>
            <a:endParaRPr lang="es-ES" b="1" dirty="0" smtClean="0">
              <a:latin typeface="Times New Roman" panose="02020603050405020304" pitchFamily="18" charset="0"/>
              <a:cs typeface="Times New Roman" panose="02020603050405020304" pitchFamily="18" charset="0"/>
            </a:endParaRPr>
          </a:p>
          <a:p>
            <a:endParaRPr lang="es-ES" b="1" dirty="0">
              <a:latin typeface="Times New Roman" panose="02020603050405020304" pitchFamily="18" charset="0"/>
              <a:cs typeface="Times New Roman" panose="02020603050405020304" pitchFamily="18" charset="0"/>
            </a:endParaRPr>
          </a:p>
          <a:p>
            <a:r>
              <a:rPr lang="es-ES" b="1" dirty="0">
                <a:latin typeface="Times New Roman" panose="02020603050405020304" pitchFamily="18" charset="0"/>
                <a:cs typeface="Times New Roman" panose="02020603050405020304" pitchFamily="18" charset="0"/>
              </a:rPr>
              <a:t>AUTOR: BRAVO BARRAGAN, ADRIANA IVETH</a:t>
            </a:r>
          </a:p>
          <a:p>
            <a:r>
              <a:rPr lang="es-ES" b="1" dirty="0">
                <a:latin typeface="Times New Roman" panose="02020603050405020304" pitchFamily="18" charset="0"/>
                <a:cs typeface="Times New Roman" panose="02020603050405020304" pitchFamily="18" charset="0"/>
              </a:rPr>
              <a:t>TUTOR: </a:t>
            </a:r>
            <a:r>
              <a:rPr lang="es-ES" b="1" dirty="0" smtClean="0">
                <a:latin typeface="Times New Roman" panose="02020603050405020304" pitchFamily="18" charset="0"/>
                <a:cs typeface="Times New Roman" panose="02020603050405020304" pitchFamily="18" charset="0"/>
              </a:rPr>
              <a:t>ING. CUENCA </a:t>
            </a:r>
            <a:r>
              <a:rPr lang="es-ES" b="1" dirty="0">
                <a:latin typeface="Times New Roman" panose="02020603050405020304" pitchFamily="18" charset="0"/>
                <a:cs typeface="Times New Roman" panose="02020603050405020304" pitchFamily="18" charset="0"/>
              </a:rPr>
              <a:t>CARAGUAY, VICTOR EMILIO</a:t>
            </a:r>
          </a:p>
          <a:p>
            <a:pPr algn="ctr"/>
            <a:endParaRPr lang="es-ES" b="1" dirty="0" smtClean="0">
              <a:latin typeface="Times New Roman" panose="02020603050405020304" pitchFamily="18" charset="0"/>
              <a:cs typeface="Times New Roman" panose="02020603050405020304" pitchFamily="18" charset="0"/>
            </a:endParaRPr>
          </a:p>
          <a:p>
            <a:pPr algn="ctr"/>
            <a:r>
              <a:rPr lang="es-ES" b="1" dirty="0" smtClean="0">
                <a:latin typeface="Times New Roman" panose="02020603050405020304" pitchFamily="18" charset="0"/>
                <a:cs typeface="Times New Roman" panose="02020603050405020304" pitchFamily="18" charset="0"/>
              </a:rPr>
              <a:t>SANGOLQUI </a:t>
            </a:r>
            <a:endParaRPr lang="es-ES" b="1" dirty="0">
              <a:latin typeface="Times New Roman" panose="02020603050405020304" pitchFamily="18" charset="0"/>
              <a:cs typeface="Times New Roman" panose="02020603050405020304" pitchFamily="18" charset="0"/>
            </a:endParaRPr>
          </a:p>
          <a:p>
            <a:pPr algn="ctr"/>
            <a:r>
              <a:rPr lang="es-ES" b="1" dirty="0">
                <a:latin typeface="Times New Roman" panose="02020603050405020304" pitchFamily="18" charset="0"/>
                <a:cs typeface="Times New Roman" panose="02020603050405020304" pitchFamily="18" charset="0"/>
              </a:rPr>
              <a:t>2018</a:t>
            </a:r>
          </a:p>
        </p:txBody>
      </p:sp>
      <p:pic>
        <p:nvPicPr>
          <p:cNvPr id="3074" name="Picture 2" descr="Resultado de imagen para departamento de finanzas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8819" y="83295"/>
            <a:ext cx="1076325"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11982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0065" y="1349896"/>
            <a:ext cx="8229600" cy="107099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t>CAPITULO II</a:t>
            </a:r>
            <a:b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br>
            <a: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t/>
            </a:r>
            <a:b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br>
            <a:r>
              <a:rPr lang="es-ES" sz="48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t>MARCO METODOLÓGICO </a:t>
            </a:r>
            <a:endParaRPr lang="es-ES" sz="4800" dirty="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92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83095334"/>
              </p:ext>
            </p:extLst>
          </p:nvPr>
        </p:nvGraphicFramePr>
        <p:xfrm>
          <a:off x="457200" y="2564904"/>
          <a:ext cx="8229600" cy="3561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Resultado de imagen para metodologia"/>
          <p:cNvPicPr>
            <a:picLocks noChangeAspect="1" noChangeArrowheads="1"/>
          </p:cNvPicPr>
          <p:nvPr/>
        </p:nvPicPr>
        <p:blipFill rotWithShape="1">
          <a:blip r:embed="rId7">
            <a:extLst>
              <a:ext uri="{28A0092B-C50C-407E-A947-70E740481C1C}">
                <a14:useLocalDpi xmlns:a14="http://schemas.microsoft.com/office/drawing/2010/main" val="0"/>
              </a:ext>
            </a:extLst>
          </a:blip>
          <a:srcRect t="16524" b="14076"/>
          <a:stretch/>
        </p:blipFill>
        <p:spPr bwMode="auto">
          <a:xfrm>
            <a:off x="1835696" y="764704"/>
            <a:ext cx="5865168" cy="151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42525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14300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ES" sz="4400" dirty="0" smtClean="0">
                <a:ln>
                  <a:solidFill>
                    <a:srgbClr val="339966"/>
                  </a:solidFill>
                  <a:prstDash val="solid"/>
                </a:ln>
                <a:solidFill>
                  <a:srgbClr val="339966"/>
                </a:solidFill>
                <a:effectLst>
                  <a:outerShdw blurRad="88000" dist="50800" dir="5040000" algn="tl">
                    <a:schemeClr val="accent4">
                      <a:tint val="80000"/>
                      <a:satMod val="250000"/>
                      <a:alpha val="45000"/>
                    </a:schemeClr>
                  </a:outerShdw>
                </a:effectLst>
              </a:rPr>
              <a:t/>
            </a:r>
            <a:br>
              <a:rPr lang="es-ES" sz="4400" dirty="0" smtClean="0">
                <a:ln>
                  <a:solidFill>
                    <a:srgbClr val="339966"/>
                  </a:solidFill>
                  <a:prstDash val="solid"/>
                </a:ln>
                <a:solidFill>
                  <a:srgbClr val="339966"/>
                </a:solidFill>
                <a:effectLst>
                  <a:outerShdw blurRad="88000" dist="50800" dir="5040000" algn="tl">
                    <a:schemeClr val="accent4">
                      <a:tint val="80000"/>
                      <a:satMod val="250000"/>
                      <a:alpha val="45000"/>
                    </a:schemeClr>
                  </a:outerShdw>
                </a:effectLst>
              </a:rPr>
            </a:br>
            <a:r>
              <a:rPr lang="es-ES" sz="4400" dirty="0" smtClean="0">
                <a:ln>
                  <a:solidFill>
                    <a:srgbClr val="339966"/>
                  </a:solidFill>
                  <a:prstDash val="solid"/>
                </a:ln>
                <a:solidFill>
                  <a:srgbClr val="339966"/>
                </a:solidFill>
                <a:effectLst>
                  <a:outerShdw blurRad="88000" dist="50800" dir="5040000" algn="tl">
                    <a:schemeClr val="accent4">
                      <a:tint val="80000"/>
                      <a:satMod val="250000"/>
                      <a:alpha val="45000"/>
                    </a:schemeClr>
                  </a:outerShdw>
                </a:effectLst>
              </a:rPr>
              <a:t>Muestra </a:t>
            </a:r>
            <a:endParaRPr lang="es-ES" sz="4400" dirty="0">
              <a:ln>
                <a:solidFill>
                  <a:srgbClr val="339966"/>
                </a:solidFill>
                <a:prstDash val="solid"/>
              </a:ln>
              <a:solidFill>
                <a:srgbClr val="339966"/>
              </a:solidFill>
              <a:effectLst>
                <a:outerShdw blurRad="88000" dist="50800" dir="5040000" algn="tl">
                  <a:schemeClr val="accent4">
                    <a:tint val="80000"/>
                    <a:satMod val="250000"/>
                    <a:alpha val="45000"/>
                  </a:scheme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982192821"/>
              </p:ext>
            </p:extLst>
          </p:nvPr>
        </p:nvGraphicFramePr>
        <p:xfrm>
          <a:off x="179512" y="149532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Resultado de imagen para transporte publico qui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4816" y="1772816"/>
            <a:ext cx="3168352" cy="2119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0755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0065" y="1349896"/>
            <a:ext cx="8229600" cy="107099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t>CAPITULO III</a:t>
            </a:r>
            <a:b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br>
            <a: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t/>
            </a:r>
            <a:b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br>
            <a:r>
              <a:rPr lang="es-ES" sz="48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t>RESULTADOS</a:t>
            </a:r>
            <a:endParaRPr lang="es-ES" sz="4800" dirty="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38058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8229600" cy="1143000"/>
          </a:xfrm>
        </p:spPr>
        <p:txBody>
          <a:bodyPr/>
          <a:lstStyle/>
          <a:p>
            <a:r>
              <a:rPr lang="es-ES" dirty="0" smtClean="0">
                <a:ln w="1905">
                  <a:solidFill>
                    <a:srgbClr val="339966"/>
                  </a:solidFill>
                </a:ln>
                <a:solidFill>
                  <a:srgbClr val="339966"/>
                </a:solidFill>
                <a:effectLst>
                  <a:innerShdw blurRad="69850" dist="43180" dir="5400000">
                    <a:srgbClr val="000000">
                      <a:alpha val="65000"/>
                    </a:srgbClr>
                  </a:innerShdw>
                </a:effectLst>
              </a:rPr>
              <a:t>Estudio Normativa</a:t>
            </a:r>
            <a:endParaRPr lang="es-ES" dirty="0">
              <a:ln w="1905">
                <a:solidFill>
                  <a:srgbClr val="339966"/>
                </a:solidFill>
              </a:ln>
              <a:solidFill>
                <a:srgbClr val="339966"/>
              </a:solidFill>
              <a:effectLst>
                <a:innerShdw blurRad="69850" dist="43180" dir="5400000">
                  <a:srgbClr val="000000">
                    <a:alpha val="65000"/>
                  </a:srgbClr>
                </a:innerShd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889451"/>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561157" y="3663314"/>
            <a:ext cx="3672408" cy="523220"/>
          </a:xfrm>
          <a:prstGeom prst="rect">
            <a:avLst/>
          </a:prstGeom>
          <a:solidFill>
            <a:srgbClr val="CCFFCC"/>
          </a:solidFill>
          <a:ln>
            <a:solidFill>
              <a:srgbClr val="00B050"/>
            </a:solidFill>
          </a:ln>
        </p:spPr>
        <p:txBody>
          <a:bodyPr wrap="square" rtlCol="0">
            <a:spAutoFit/>
          </a:bodyPr>
          <a:lstStyle/>
          <a:p>
            <a:pPr algn="ctr"/>
            <a:r>
              <a:rPr lang="es-ES" sz="1400" dirty="0" smtClean="0">
                <a:latin typeface="Times New Roman" panose="02020603050405020304" pitchFamily="18" charset="0"/>
                <a:cs typeface="Times New Roman" panose="02020603050405020304" pitchFamily="18" charset="0"/>
              </a:rPr>
              <a:t>Normativa vigente  a las cooperativas de  transporte publico de pasajeros</a:t>
            </a:r>
            <a:endParaRPr lang="es-ES" sz="1400" dirty="0">
              <a:latin typeface="Times New Roman" panose="02020603050405020304" pitchFamily="18" charset="0"/>
              <a:cs typeface="Times New Roman" panose="02020603050405020304" pitchFamily="18" charset="0"/>
            </a:endParaRPr>
          </a:p>
        </p:txBody>
      </p:sp>
      <p:cxnSp>
        <p:nvCxnSpPr>
          <p:cNvPr id="6" name="5 Conector recto"/>
          <p:cNvCxnSpPr/>
          <p:nvPr/>
        </p:nvCxnSpPr>
        <p:spPr>
          <a:xfrm flipV="1">
            <a:off x="4397361" y="2635171"/>
            <a:ext cx="0"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796961" y="1250176"/>
            <a:ext cx="7200800" cy="1600438"/>
          </a:xfrm>
          <a:prstGeom prst="rect">
            <a:avLst/>
          </a:prstGeom>
          <a:solidFill>
            <a:srgbClr val="C7FDA5"/>
          </a:solidFill>
          <a:ln>
            <a:solidFill>
              <a:schemeClr val="tx2">
                <a:lumMod val="60000"/>
                <a:lumOff val="40000"/>
              </a:schemeClr>
            </a:solidFill>
          </a:ln>
        </p:spPr>
        <p:txBody>
          <a:bodyPr wrap="square" rtlCol="0">
            <a:spAutoFit/>
          </a:bodyPr>
          <a:lstStyle/>
          <a:p>
            <a:pPr algn="just"/>
            <a:r>
              <a:rPr lang="es-ES" sz="1400" dirty="0" smtClean="0">
                <a:latin typeface="Times New Roman" panose="02020603050405020304" pitchFamily="18" charset="0"/>
                <a:cs typeface="Times New Roman" panose="02020603050405020304" pitchFamily="18" charset="0"/>
              </a:rPr>
              <a:t>Es de cumplimiento obligatorio sin excepción:</a:t>
            </a:r>
          </a:p>
          <a:p>
            <a:pPr marL="285750" indent="-285750" algn="just">
              <a:buFontTx/>
              <a:buChar char="-"/>
            </a:pPr>
            <a:r>
              <a:rPr lang="es-ES" sz="1400" dirty="0" smtClean="0">
                <a:latin typeface="Times New Roman" panose="02020603050405020304" pitchFamily="18" charset="0"/>
                <a:cs typeface="Times New Roman" panose="02020603050405020304" pitchFamily="18" charset="0"/>
              </a:rPr>
              <a:t>Regirse a un órgano rector (Ministerio, Agencia Nacional, Gobiernos Autónomos, Municipios).</a:t>
            </a:r>
          </a:p>
          <a:p>
            <a:pPr marL="285750" indent="-285750" algn="just">
              <a:buFontTx/>
              <a:buChar char="-"/>
            </a:pPr>
            <a:r>
              <a:rPr lang="es-ES" sz="1400" dirty="0" smtClean="0">
                <a:latin typeface="Times New Roman" panose="02020603050405020304" pitchFamily="18" charset="0"/>
                <a:cs typeface="Times New Roman" panose="02020603050405020304" pitchFamily="18" charset="0"/>
              </a:rPr>
              <a:t>Establecimiento de estructura interna. (Asamblea general, consejo de administración y de vigilancia, gerencia).</a:t>
            </a:r>
          </a:p>
          <a:p>
            <a:pPr marL="285750" indent="-285750" algn="just">
              <a:buFontTx/>
              <a:buChar char="-"/>
            </a:pPr>
            <a:r>
              <a:rPr lang="es-ES" sz="1400" dirty="0" smtClean="0">
                <a:latin typeface="Times New Roman" panose="02020603050405020304" pitchFamily="18" charset="0"/>
                <a:cs typeface="Times New Roman" panose="02020603050405020304" pitchFamily="18" charset="0"/>
              </a:rPr>
              <a:t>Implementar, ejecutar y gestionar un sistema de recaudación basado en la caja común. </a:t>
            </a:r>
          </a:p>
          <a:p>
            <a:pPr marL="285750" indent="-285750" algn="just">
              <a:buFontTx/>
              <a:buChar char="-"/>
            </a:pPr>
            <a:r>
              <a:rPr lang="es-ES" sz="1400" dirty="0" smtClean="0">
                <a:latin typeface="Times New Roman" panose="02020603050405020304" pitchFamily="18" charset="0"/>
                <a:cs typeface="Times New Roman" panose="02020603050405020304" pitchFamily="18" charset="0"/>
              </a:rPr>
              <a:t>Las cooperativas son de producción, consumo, servicios, ahorro y crédito.</a:t>
            </a:r>
          </a:p>
        </p:txBody>
      </p:sp>
      <p:cxnSp>
        <p:nvCxnSpPr>
          <p:cNvPr id="8" name="7 Conector recto"/>
          <p:cNvCxnSpPr>
            <a:stCxn id="5" idx="2"/>
          </p:cNvCxnSpPr>
          <p:nvPr/>
        </p:nvCxnSpPr>
        <p:spPr>
          <a:xfrm>
            <a:off x="4397361" y="4186534"/>
            <a:ext cx="0" cy="59203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517041" y="4778568"/>
            <a:ext cx="622869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1517041" y="4778568"/>
            <a:ext cx="0" cy="43204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3411933" y="4778568"/>
            <a:ext cx="0" cy="43204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7745733" y="4778568"/>
            <a:ext cx="0" cy="43204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292905" y="5210616"/>
            <a:ext cx="1944216" cy="738664"/>
          </a:xfrm>
          <a:prstGeom prst="rect">
            <a:avLst/>
          </a:prstGeom>
          <a:solidFill>
            <a:srgbClr val="FE937E"/>
          </a:solidFill>
          <a:ln>
            <a:solidFill>
              <a:schemeClr val="accent6"/>
            </a:solidFill>
          </a:ln>
        </p:spPr>
        <p:txBody>
          <a:bodyPr wrap="square" rtlCol="0">
            <a:spAutoFit/>
          </a:bodyPr>
          <a:lstStyle/>
          <a:p>
            <a:r>
              <a:rPr lang="es-ES" sz="1400" dirty="0" smtClean="0">
                <a:latin typeface="Times New Roman" panose="02020603050405020304" pitchFamily="18" charset="0"/>
                <a:cs typeface="Times New Roman" panose="02020603050405020304" pitchFamily="18" charset="0"/>
              </a:rPr>
              <a:t>Ley de transporte terrestre, transito y seguridad vial.</a:t>
            </a:r>
            <a:endParaRPr lang="es-ES" sz="1400" dirty="0">
              <a:latin typeface="Times New Roman" panose="02020603050405020304" pitchFamily="18" charset="0"/>
              <a:cs typeface="Times New Roman" panose="02020603050405020304" pitchFamily="18" charset="0"/>
            </a:endParaRPr>
          </a:p>
        </p:txBody>
      </p:sp>
      <p:sp>
        <p:nvSpPr>
          <p:cNvPr id="14" name="13 CuadroTexto"/>
          <p:cNvSpPr txBox="1"/>
          <p:nvPr/>
        </p:nvSpPr>
        <p:spPr>
          <a:xfrm>
            <a:off x="2453145" y="5210616"/>
            <a:ext cx="1944216" cy="307777"/>
          </a:xfrm>
          <a:prstGeom prst="rect">
            <a:avLst/>
          </a:prstGeom>
          <a:solidFill>
            <a:srgbClr val="FE937E"/>
          </a:solidFill>
          <a:ln>
            <a:solidFill>
              <a:schemeClr val="accent6"/>
            </a:solidFill>
          </a:ln>
        </p:spPr>
        <p:txBody>
          <a:bodyPr wrap="square" rtlCol="0">
            <a:spAutoFit/>
          </a:bodyPr>
          <a:lstStyle/>
          <a:p>
            <a:r>
              <a:rPr lang="es-ES" sz="1400" dirty="0" smtClean="0">
                <a:latin typeface="Times New Roman" panose="02020603050405020304" pitchFamily="18" charset="0"/>
                <a:cs typeface="Times New Roman" panose="02020603050405020304" pitchFamily="18" charset="0"/>
              </a:rPr>
              <a:t>Ley de cooperativas</a:t>
            </a:r>
            <a:endParaRPr lang="es-ES" sz="1400" dirty="0">
              <a:latin typeface="Times New Roman" panose="02020603050405020304" pitchFamily="18" charset="0"/>
              <a:cs typeface="Times New Roman" panose="02020603050405020304" pitchFamily="18" charset="0"/>
            </a:endParaRPr>
          </a:p>
        </p:txBody>
      </p:sp>
      <p:sp>
        <p:nvSpPr>
          <p:cNvPr id="15" name="14 CuadroTexto"/>
          <p:cNvSpPr txBox="1"/>
          <p:nvPr/>
        </p:nvSpPr>
        <p:spPr>
          <a:xfrm>
            <a:off x="4613385" y="5210616"/>
            <a:ext cx="1944216" cy="523220"/>
          </a:xfrm>
          <a:prstGeom prst="rect">
            <a:avLst/>
          </a:prstGeom>
          <a:solidFill>
            <a:srgbClr val="FE937E"/>
          </a:solidFill>
          <a:ln>
            <a:solidFill>
              <a:schemeClr val="accent6"/>
            </a:solidFill>
          </a:ln>
        </p:spPr>
        <p:txBody>
          <a:bodyPr wrap="square" rtlCol="0">
            <a:spAutoFit/>
          </a:bodyPr>
          <a:lstStyle/>
          <a:p>
            <a:r>
              <a:rPr lang="es-ES" sz="1400" dirty="0" smtClean="0">
                <a:latin typeface="Times New Roman" panose="02020603050405020304" pitchFamily="18" charset="0"/>
                <a:cs typeface="Times New Roman" panose="02020603050405020304" pitchFamily="18" charset="0"/>
              </a:rPr>
              <a:t>Ley de economía popular y solidaria</a:t>
            </a:r>
            <a:endParaRPr lang="es-ES" sz="1400" dirty="0">
              <a:latin typeface="Times New Roman" panose="02020603050405020304" pitchFamily="18" charset="0"/>
              <a:cs typeface="Times New Roman" panose="02020603050405020304" pitchFamily="18" charset="0"/>
            </a:endParaRPr>
          </a:p>
        </p:txBody>
      </p:sp>
      <p:sp>
        <p:nvSpPr>
          <p:cNvPr id="16" name="15 CuadroTexto"/>
          <p:cNvSpPr txBox="1"/>
          <p:nvPr/>
        </p:nvSpPr>
        <p:spPr>
          <a:xfrm>
            <a:off x="6773625" y="5210616"/>
            <a:ext cx="1944216" cy="523220"/>
          </a:xfrm>
          <a:prstGeom prst="rect">
            <a:avLst/>
          </a:prstGeom>
          <a:solidFill>
            <a:srgbClr val="FE937E"/>
          </a:solidFill>
          <a:ln>
            <a:solidFill>
              <a:schemeClr val="accent6"/>
            </a:solidFill>
          </a:ln>
        </p:spPr>
        <p:txBody>
          <a:bodyPr wrap="square" rtlCol="0">
            <a:spAutoFit/>
          </a:bodyPr>
          <a:lstStyle/>
          <a:p>
            <a:r>
              <a:rPr lang="es-ES" sz="1400" dirty="0" smtClean="0">
                <a:latin typeface="Times New Roman" panose="02020603050405020304" pitchFamily="18" charset="0"/>
                <a:cs typeface="Times New Roman" panose="02020603050405020304" pitchFamily="18" charset="0"/>
              </a:rPr>
              <a:t>Ordenanza municipal Nº194</a:t>
            </a:r>
            <a:endParaRPr lang="es-ES" sz="1400" dirty="0">
              <a:latin typeface="Times New Roman" panose="02020603050405020304" pitchFamily="18" charset="0"/>
              <a:cs typeface="Times New Roman" panose="02020603050405020304" pitchFamily="18" charset="0"/>
            </a:endParaRPr>
          </a:p>
        </p:txBody>
      </p:sp>
      <p:cxnSp>
        <p:nvCxnSpPr>
          <p:cNvPr id="17" name="16 Conector recto"/>
          <p:cNvCxnSpPr/>
          <p:nvPr/>
        </p:nvCxnSpPr>
        <p:spPr>
          <a:xfrm>
            <a:off x="5549489" y="4778568"/>
            <a:ext cx="0" cy="43204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6233565" y="3901698"/>
            <a:ext cx="324036"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H="1">
            <a:off x="6395583" y="3613666"/>
            <a:ext cx="378042" cy="52322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flipH="1">
            <a:off x="6485593" y="3613666"/>
            <a:ext cx="378042" cy="52322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6674614" y="3901698"/>
            <a:ext cx="387043"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7061657" y="3427259"/>
            <a:ext cx="0" cy="90648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7349689" y="3308211"/>
            <a:ext cx="1758815" cy="1169551"/>
          </a:xfrm>
          <a:prstGeom prst="rect">
            <a:avLst/>
          </a:prstGeom>
          <a:noFill/>
        </p:spPr>
        <p:txBody>
          <a:bodyPr wrap="none" rtlCol="0">
            <a:spAutoFit/>
          </a:bodyPr>
          <a:lstStyle/>
          <a:p>
            <a:r>
              <a:rPr lang="es-ES" sz="1400" dirty="0" smtClean="0">
                <a:latin typeface="Times New Roman" panose="02020603050405020304" pitchFamily="18" charset="0"/>
                <a:cs typeface="Times New Roman" panose="02020603050405020304" pitchFamily="18" charset="0"/>
              </a:rPr>
              <a:t>Principios</a:t>
            </a:r>
          </a:p>
          <a:p>
            <a:endParaRPr lang="es-ES" sz="1400" dirty="0" smtClean="0">
              <a:latin typeface="Times New Roman" panose="02020603050405020304" pitchFamily="18" charset="0"/>
              <a:cs typeface="Times New Roman" panose="02020603050405020304" pitchFamily="18" charset="0"/>
            </a:endParaRPr>
          </a:p>
          <a:p>
            <a:r>
              <a:rPr lang="es-ES" sz="1400" dirty="0" smtClean="0">
                <a:latin typeface="Times New Roman" panose="02020603050405020304" pitchFamily="18" charset="0"/>
                <a:cs typeface="Times New Roman" panose="02020603050405020304" pitchFamily="18" charset="0"/>
              </a:rPr>
              <a:t>Unidades económicas</a:t>
            </a:r>
          </a:p>
          <a:p>
            <a:endParaRPr lang="es-ES" sz="1400" dirty="0" smtClean="0">
              <a:latin typeface="Times New Roman" panose="02020603050405020304" pitchFamily="18" charset="0"/>
              <a:cs typeface="Times New Roman" panose="02020603050405020304" pitchFamily="18" charset="0"/>
            </a:endParaRPr>
          </a:p>
          <a:p>
            <a:r>
              <a:rPr lang="es-ES" sz="1400" dirty="0" smtClean="0">
                <a:latin typeface="Times New Roman" panose="02020603050405020304" pitchFamily="18" charset="0"/>
                <a:cs typeface="Times New Roman" panose="02020603050405020304" pitchFamily="18" charset="0"/>
              </a:rPr>
              <a:t>Componentes </a:t>
            </a:r>
            <a:endParaRPr lang="es-ES" sz="1400" dirty="0">
              <a:latin typeface="Times New Roman" panose="02020603050405020304" pitchFamily="18" charset="0"/>
              <a:cs typeface="Times New Roman" panose="02020603050405020304" pitchFamily="18" charset="0"/>
            </a:endParaRPr>
          </a:p>
        </p:txBody>
      </p:sp>
      <p:cxnSp>
        <p:nvCxnSpPr>
          <p:cNvPr id="24" name="23 Conector recto"/>
          <p:cNvCxnSpPr/>
          <p:nvPr/>
        </p:nvCxnSpPr>
        <p:spPr>
          <a:xfrm>
            <a:off x="7061657" y="3427259"/>
            <a:ext cx="288032"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7061657" y="3901698"/>
            <a:ext cx="288032"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7061657" y="4333746"/>
            <a:ext cx="288032"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a:stCxn id="5" idx="1"/>
          </p:cNvCxnSpPr>
          <p:nvPr/>
        </p:nvCxnSpPr>
        <p:spPr>
          <a:xfrm flipH="1">
            <a:off x="1877081" y="3924924"/>
            <a:ext cx="68407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2093105" y="3848274"/>
            <a:ext cx="3600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2093105" y="3757682"/>
            <a:ext cx="3600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535555" y="3262504"/>
            <a:ext cx="1053494" cy="1169551"/>
          </a:xfrm>
          <a:prstGeom prst="rect">
            <a:avLst/>
          </a:prstGeom>
          <a:noFill/>
        </p:spPr>
        <p:txBody>
          <a:bodyPr wrap="none" rtlCol="0">
            <a:spAutoFit/>
          </a:bodyPr>
          <a:lstStyle/>
          <a:p>
            <a:pPr algn="r"/>
            <a:r>
              <a:rPr lang="es-ES" sz="1400" dirty="0" smtClean="0">
                <a:latin typeface="Times New Roman" panose="02020603050405020304" pitchFamily="18" charset="0"/>
                <a:cs typeface="Times New Roman" panose="02020603050405020304" pitchFamily="18" charset="0"/>
              </a:rPr>
              <a:t>Fomento</a:t>
            </a:r>
          </a:p>
          <a:p>
            <a:pPr algn="r"/>
            <a:r>
              <a:rPr lang="es-ES" sz="1400" dirty="0" smtClean="0">
                <a:latin typeface="Times New Roman" panose="02020603050405020304" pitchFamily="18" charset="0"/>
                <a:cs typeface="Times New Roman" panose="02020603050405020304" pitchFamily="18" charset="0"/>
              </a:rPr>
              <a:t> </a:t>
            </a:r>
          </a:p>
          <a:p>
            <a:pPr algn="r"/>
            <a:r>
              <a:rPr lang="es-ES" sz="1400" dirty="0" smtClean="0">
                <a:latin typeface="Times New Roman" panose="02020603050405020304" pitchFamily="18" charset="0"/>
                <a:cs typeface="Times New Roman" panose="02020603050405020304" pitchFamily="18" charset="0"/>
              </a:rPr>
              <a:t>Exclusiones</a:t>
            </a:r>
          </a:p>
          <a:p>
            <a:pPr algn="r"/>
            <a:r>
              <a:rPr lang="es-ES" sz="1400" dirty="0" smtClean="0">
                <a:latin typeface="Times New Roman" panose="02020603050405020304" pitchFamily="18" charset="0"/>
                <a:cs typeface="Times New Roman" panose="02020603050405020304" pitchFamily="18" charset="0"/>
              </a:rPr>
              <a:t> </a:t>
            </a:r>
          </a:p>
          <a:p>
            <a:pPr algn="r"/>
            <a:r>
              <a:rPr lang="es-ES" sz="1400" dirty="0" smtClean="0">
                <a:latin typeface="Times New Roman" panose="02020603050405020304" pitchFamily="18" charset="0"/>
                <a:cs typeface="Times New Roman" panose="02020603050405020304" pitchFamily="18" charset="0"/>
              </a:rPr>
              <a:t>Utilidades</a:t>
            </a:r>
            <a:endParaRPr lang="es-ES" sz="1400" dirty="0">
              <a:latin typeface="Times New Roman" panose="02020603050405020304" pitchFamily="18" charset="0"/>
              <a:cs typeface="Times New Roman" panose="02020603050405020304" pitchFamily="18" charset="0"/>
            </a:endParaRPr>
          </a:p>
        </p:txBody>
      </p:sp>
      <p:cxnSp>
        <p:nvCxnSpPr>
          <p:cNvPr id="31" name="30 Conector recto"/>
          <p:cNvCxnSpPr/>
          <p:nvPr/>
        </p:nvCxnSpPr>
        <p:spPr>
          <a:xfrm>
            <a:off x="1877081" y="3427259"/>
            <a:ext cx="0" cy="9064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1589049" y="3427259"/>
            <a:ext cx="28803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a:off x="1589049" y="3901698"/>
            <a:ext cx="28803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1589049" y="4333746"/>
            <a:ext cx="28803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59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8229600" cy="1143000"/>
          </a:xfrm>
        </p:spPr>
        <p:txBody>
          <a:bodyPr/>
          <a:lstStyle/>
          <a:p>
            <a:r>
              <a:rPr lang="es-ES" dirty="0" smtClean="0">
                <a:ln w="10541" cmpd="sng">
                  <a:solidFill>
                    <a:srgbClr val="339966"/>
                  </a:solidFill>
                  <a:prstDash val="solid"/>
                </a:ln>
                <a:solidFill>
                  <a:srgbClr val="339966"/>
                </a:solidFill>
                <a:effectLst/>
              </a:rPr>
              <a:t>Estructura de ingresos y gastos</a:t>
            </a:r>
            <a:endParaRPr lang="es-ES" dirty="0">
              <a:ln w="10541" cmpd="sng">
                <a:solidFill>
                  <a:srgbClr val="339966"/>
                </a:solidFill>
                <a:prstDash val="solid"/>
              </a:ln>
              <a:solidFill>
                <a:srgbClr val="339966"/>
              </a:solidFill>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1642837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47595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8229600" cy="1143000"/>
          </a:xfrm>
        </p:spPr>
        <p:txBody>
          <a:bodyPr/>
          <a:lstStyle/>
          <a:p>
            <a:r>
              <a:rPr lang="es-ES" dirty="0" smtClean="0">
                <a:ln w="10541" cmpd="sng">
                  <a:solidFill>
                    <a:srgbClr val="339966"/>
                  </a:solidFill>
                  <a:prstDash val="solid"/>
                </a:ln>
                <a:solidFill>
                  <a:srgbClr val="339966"/>
                </a:solidFill>
                <a:effectLst/>
              </a:rPr>
              <a:t>Ratios financieros</a:t>
            </a:r>
            <a:endParaRPr lang="es-ES" dirty="0">
              <a:ln w="10541" cmpd="sng">
                <a:solidFill>
                  <a:srgbClr val="339966"/>
                </a:solidFill>
                <a:prstDash val="solid"/>
              </a:ln>
              <a:solidFill>
                <a:srgbClr val="339966"/>
              </a:solidFill>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Marcador de contenido"/>
          <p:cNvGraphicFramePr>
            <a:graphicFrameLocks noGrp="1"/>
          </p:cNvGraphicFramePr>
          <p:nvPr>
            <p:ph idx="1"/>
            <p:extLst>
              <p:ext uri="{D42A27DB-BD31-4B8C-83A1-F6EECF244321}">
                <p14:modId xmlns:p14="http://schemas.microsoft.com/office/powerpoint/2010/main" val="10111819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357770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29600" cy="1143000"/>
          </a:xfrm>
        </p:spPr>
        <p:txBody>
          <a:bodyPr/>
          <a:lstStyle/>
          <a:p>
            <a:r>
              <a:rPr lang="es-ES" cap="all" dirty="0" smtClean="0">
                <a:ln w="9000" cmpd="sng">
                  <a:solidFill>
                    <a:srgbClr val="339966"/>
                  </a:solidFill>
                  <a:prstDash val="solid"/>
                </a:ln>
                <a:solidFill>
                  <a:srgbClr val="339966"/>
                </a:solidFill>
                <a:effectLst>
                  <a:outerShdw blurRad="50800" dist="38100" algn="l" rotWithShape="0">
                    <a:prstClr val="black">
                      <a:alpha val="40000"/>
                    </a:prstClr>
                  </a:outerShdw>
                  <a:reflection blurRad="12700" stA="28000" endPos="45000" dist="1000" dir="5400000" sy="-100000" algn="bl" rotWithShape="0"/>
                </a:effectLst>
              </a:rPr>
              <a:t>Resultado de encuesta</a:t>
            </a:r>
            <a:endParaRPr lang="es-ES" cap="all" dirty="0">
              <a:ln w="9000" cmpd="sng">
                <a:solidFill>
                  <a:srgbClr val="339966"/>
                </a:solidFill>
                <a:prstDash val="solid"/>
              </a:ln>
              <a:solidFill>
                <a:srgbClr val="339966"/>
              </a:solidFill>
              <a:effectLst>
                <a:outerShdw blurRad="50800" dist="38100" algn="l" rotWithShape="0">
                  <a:prstClr val="black">
                    <a:alpha val="40000"/>
                  </a:prstClr>
                </a:outerShdw>
                <a:reflection blurRad="12700" stA="28000" endPos="45000" dist="1000" dir="5400000" sy="-100000" algn="bl" rotWithShape="0"/>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664804"/>
            <a:ext cx="331236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844824"/>
            <a:ext cx="2965698"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339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288032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1" y="1772816"/>
            <a:ext cx="2592287"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1772816"/>
            <a:ext cx="267843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5162732"/>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908720"/>
            <a:ext cx="237626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908720"/>
            <a:ext cx="2808312"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4" y="908721"/>
            <a:ext cx="277177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3284985"/>
            <a:ext cx="2376264"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8044" y="3392996"/>
            <a:ext cx="2376264" cy="230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302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620688"/>
            <a:ext cx="8229600" cy="1143000"/>
          </a:xfrm>
        </p:spPr>
        <p:txBody>
          <a:bodyPr/>
          <a:lstStyle/>
          <a:p>
            <a:r>
              <a:rPr lang="es-ES" dirty="0">
                <a:ln w="10541" cmpd="sng">
                  <a:solidFill>
                    <a:schemeClr val="accent1">
                      <a:shade val="88000"/>
                      <a:satMod val="110000"/>
                    </a:schemeClr>
                  </a:solidFill>
                  <a:prstDash val="solid"/>
                </a:ln>
                <a:solidFill>
                  <a:srgbClr val="00B050"/>
                </a:solidFill>
                <a:effectLst/>
                <a:latin typeface="Times New Roman" panose="02020603050405020304" pitchFamily="18" charset="0"/>
                <a:cs typeface="Times New Roman" panose="02020603050405020304" pitchFamily="18" charset="0"/>
              </a:rPr>
              <a:t>Estructura del Proyecto del Investigación</a:t>
            </a:r>
            <a:br>
              <a:rPr lang="es-ES" dirty="0">
                <a:ln w="10541" cmpd="sng">
                  <a:solidFill>
                    <a:schemeClr val="accent1">
                      <a:shade val="88000"/>
                      <a:satMod val="110000"/>
                    </a:schemeClr>
                  </a:solidFill>
                  <a:prstDash val="solid"/>
                </a:ln>
                <a:solidFill>
                  <a:srgbClr val="00B050"/>
                </a:solidFill>
                <a:effectLst/>
                <a:latin typeface="Times New Roman" panose="02020603050405020304" pitchFamily="18" charset="0"/>
                <a:cs typeface="Times New Roman" panose="02020603050405020304" pitchFamily="18" charset="0"/>
              </a:rPr>
            </a:br>
            <a:endParaRPr lang="es-ES" dirty="0">
              <a:ln w="10541" cmpd="sng">
                <a:solidFill>
                  <a:schemeClr val="accent1">
                    <a:shade val="88000"/>
                    <a:satMod val="110000"/>
                  </a:schemeClr>
                </a:solidFill>
                <a:prstDash val="solid"/>
              </a:ln>
              <a:solidFill>
                <a:srgbClr val="00B050"/>
              </a:solidFill>
              <a:effectLst/>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5661248"/>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5 Marcador de contenido"/>
          <p:cNvGraphicFramePr>
            <a:graphicFrameLocks noGrp="1"/>
          </p:cNvGraphicFramePr>
          <p:nvPr>
            <p:ph idx="1"/>
            <p:extLst>
              <p:ext uri="{D42A27DB-BD31-4B8C-83A1-F6EECF244321}">
                <p14:modId xmlns:p14="http://schemas.microsoft.com/office/powerpoint/2010/main" val="3240567292"/>
              </p:ext>
            </p:extLst>
          </p:nvPr>
        </p:nvGraphicFramePr>
        <p:xfrm>
          <a:off x="1526976" y="1412776"/>
          <a:ext cx="6563072" cy="2332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5 Marcador de contenido"/>
          <p:cNvGraphicFramePr>
            <a:graphicFrameLocks/>
          </p:cNvGraphicFramePr>
          <p:nvPr>
            <p:extLst>
              <p:ext uri="{D42A27DB-BD31-4B8C-83A1-F6EECF244321}">
                <p14:modId xmlns:p14="http://schemas.microsoft.com/office/powerpoint/2010/main" val="1488149284"/>
              </p:ext>
            </p:extLst>
          </p:nvPr>
        </p:nvGraphicFramePr>
        <p:xfrm>
          <a:off x="1537320" y="3789039"/>
          <a:ext cx="6563072" cy="16847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37916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7808"/>
            <a:ext cx="8229600" cy="1143000"/>
          </a:xfrm>
        </p:spPr>
        <p:txBody>
          <a:bodyPr/>
          <a:lstStyle/>
          <a:p>
            <a:r>
              <a:rPr lang="es-ES" cap="all" dirty="0">
                <a:ln w="9000" cmpd="sng">
                  <a:solidFill>
                    <a:srgbClr val="339966"/>
                  </a:solidFill>
                  <a:prstDash val="solid"/>
                </a:ln>
                <a:solidFill>
                  <a:srgbClr val="339966"/>
                </a:solidFill>
                <a:effectLst>
                  <a:outerShdw blurRad="50800" dist="38100" algn="l" rotWithShape="0">
                    <a:prstClr val="black">
                      <a:alpha val="40000"/>
                    </a:prstClr>
                  </a:outerShdw>
                  <a:reflection blurRad="12700" stA="28000" endPos="45000" dist="1000" dir="5400000" sy="-100000" algn="bl" rotWithShape="0"/>
                </a:effectLst>
              </a:rPr>
              <a:t>Resultado de </a:t>
            </a:r>
            <a:r>
              <a:rPr lang="es-ES" cap="all" dirty="0" smtClean="0">
                <a:ln w="9000" cmpd="sng">
                  <a:solidFill>
                    <a:srgbClr val="339966"/>
                  </a:solidFill>
                  <a:prstDash val="solid"/>
                </a:ln>
                <a:solidFill>
                  <a:srgbClr val="339966"/>
                </a:solidFill>
                <a:effectLst>
                  <a:outerShdw blurRad="50800" dist="38100" algn="l" rotWithShape="0">
                    <a:prstClr val="black">
                      <a:alpha val="40000"/>
                    </a:prstClr>
                  </a:outerShdw>
                  <a:reflection blurRad="12700" stA="28000" endPos="45000" dist="1000" dir="5400000" sy="-100000" algn="bl" rotWithShape="0"/>
                </a:effectLst>
              </a:rPr>
              <a:t>entrevista</a:t>
            </a:r>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1" y="1484784"/>
            <a:ext cx="5789687"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64" y="3861048"/>
            <a:ext cx="5743575" cy="238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0985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692696"/>
            <a:ext cx="4602480" cy="254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24" y="3395856"/>
            <a:ext cx="557392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77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340768"/>
            <a:ext cx="8229600" cy="107099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t>Metodología propuesta</a:t>
            </a:r>
            <a:endParaRPr lang="es-ES" sz="4800" dirty="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descr="Resultado de imagen para propue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933056"/>
            <a:ext cx="2300729" cy="21374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5822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791229095"/>
              </p:ext>
            </p:extLst>
          </p:nvPr>
        </p:nvGraphicFramePr>
        <p:xfrm>
          <a:off x="662880" y="62068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092246" y="1340768"/>
            <a:ext cx="1167307" cy="400110"/>
          </a:xfrm>
          <a:prstGeom prst="rect">
            <a:avLst/>
          </a:prstGeom>
          <a:noFill/>
        </p:spPr>
        <p:txBody>
          <a:bodyPr wrap="none" rtlCol="0">
            <a:spAutoFit/>
          </a:bodyPr>
          <a:lstStyle/>
          <a:p>
            <a:r>
              <a:rPr lang="es-ES" sz="2000" dirty="0" smtClean="0"/>
              <a:t>General </a:t>
            </a:r>
            <a:endParaRPr lang="es-ES" sz="2000" dirty="0"/>
          </a:p>
        </p:txBody>
      </p:sp>
      <p:sp>
        <p:nvSpPr>
          <p:cNvPr id="6" name="5 CuadroTexto"/>
          <p:cNvSpPr txBox="1"/>
          <p:nvPr/>
        </p:nvSpPr>
        <p:spPr>
          <a:xfrm>
            <a:off x="6876256" y="1340768"/>
            <a:ext cx="1636987" cy="400110"/>
          </a:xfrm>
          <a:prstGeom prst="rect">
            <a:avLst/>
          </a:prstGeom>
          <a:noFill/>
        </p:spPr>
        <p:txBody>
          <a:bodyPr wrap="none" rtlCol="0">
            <a:spAutoFit/>
          </a:bodyPr>
          <a:lstStyle/>
          <a:p>
            <a:r>
              <a:rPr lang="es-ES" sz="2000" dirty="0" smtClean="0"/>
              <a:t>Específicos  </a:t>
            </a:r>
            <a:endParaRPr lang="es-ES" sz="2000" dirty="0"/>
          </a:p>
        </p:txBody>
      </p:sp>
      <p:pic>
        <p:nvPicPr>
          <p:cNvPr id="14338" name="Picture 2" descr="Resultado de imagen para propues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3573016"/>
            <a:ext cx="3744416" cy="20631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972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6876" y="125760"/>
            <a:ext cx="8229600" cy="1143000"/>
          </a:xfrm>
        </p:spPr>
        <p:txBody>
          <a:bodyPr/>
          <a:lstStyle/>
          <a:p>
            <a:r>
              <a:rPr lang="es-ES"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Propuesta modelo de gestión administrativa</a:t>
            </a:r>
            <a:endPar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071" y="5877272"/>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591780" y="776883"/>
            <a:ext cx="3240360" cy="369332"/>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a:r>
              <a:rPr lang="es-ES" b="1" dirty="0" smtClean="0"/>
              <a:t>Junta General de Socios</a:t>
            </a:r>
            <a:endParaRPr lang="es-ES" b="1" dirty="0"/>
          </a:p>
        </p:txBody>
      </p:sp>
      <p:sp>
        <p:nvSpPr>
          <p:cNvPr id="6" name="5 CuadroTexto"/>
          <p:cNvSpPr txBox="1"/>
          <p:nvPr/>
        </p:nvSpPr>
        <p:spPr>
          <a:xfrm>
            <a:off x="2591780" y="1415663"/>
            <a:ext cx="3240360" cy="3693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s-ES" dirty="0" smtClean="0"/>
              <a:t>Directorio</a:t>
            </a:r>
            <a:endParaRPr lang="es-ES" dirty="0"/>
          </a:p>
        </p:txBody>
      </p:sp>
      <p:sp>
        <p:nvSpPr>
          <p:cNvPr id="9" name="8 CuadroTexto"/>
          <p:cNvSpPr txBox="1"/>
          <p:nvPr/>
        </p:nvSpPr>
        <p:spPr>
          <a:xfrm>
            <a:off x="2591780" y="2135743"/>
            <a:ext cx="3240360" cy="369332"/>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es-ES" dirty="0" smtClean="0"/>
              <a:t>Gerente General</a:t>
            </a:r>
            <a:endParaRPr lang="es-ES" dirty="0"/>
          </a:p>
        </p:txBody>
      </p:sp>
      <p:cxnSp>
        <p:nvCxnSpPr>
          <p:cNvPr id="10" name="9 Conector recto"/>
          <p:cNvCxnSpPr>
            <a:stCxn id="6" idx="3"/>
          </p:cNvCxnSpPr>
          <p:nvPr/>
        </p:nvCxnSpPr>
        <p:spPr>
          <a:xfrm>
            <a:off x="5832140" y="1600329"/>
            <a:ext cx="122413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H="1">
            <a:off x="1367644" y="1600329"/>
            <a:ext cx="122413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1784995"/>
            <a:ext cx="2232248" cy="369332"/>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ctr"/>
            <a:r>
              <a:rPr lang="es-ES" dirty="0" err="1" smtClean="0"/>
              <a:t>Dep</a:t>
            </a:r>
            <a:r>
              <a:rPr lang="es-ES" dirty="0" smtClean="0"/>
              <a:t>. Jurídico </a:t>
            </a:r>
            <a:endParaRPr lang="es-ES" dirty="0"/>
          </a:p>
        </p:txBody>
      </p:sp>
      <p:sp>
        <p:nvSpPr>
          <p:cNvPr id="15" name="14 CuadroTexto"/>
          <p:cNvSpPr txBox="1"/>
          <p:nvPr/>
        </p:nvSpPr>
        <p:spPr>
          <a:xfrm>
            <a:off x="5940152" y="1817301"/>
            <a:ext cx="2232248" cy="369332"/>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ctr"/>
            <a:r>
              <a:rPr lang="es-ES" dirty="0" smtClean="0"/>
              <a:t>Auditoria Interna</a:t>
            </a:r>
            <a:endParaRPr lang="es-ES" dirty="0"/>
          </a:p>
        </p:txBody>
      </p:sp>
      <p:cxnSp>
        <p:nvCxnSpPr>
          <p:cNvPr id="17" name="16 Conector recto"/>
          <p:cNvCxnSpPr/>
          <p:nvPr/>
        </p:nvCxnSpPr>
        <p:spPr>
          <a:xfrm>
            <a:off x="1367644" y="2783815"/>
            <a:ext cx="568863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252536" y="3143855"/>
            <a:ext cx="3240360" cy="369332"/>
          </a:xfrm>
          <a:prstGeom prst="rect">
            <a:avLst/>
          </a:prstGeom>
          <a:solidFill>
            <a:srgbClr val="CCFFCC"/>
          </a:solidFill>
          <a:ln>
            <a:solidFill>
              <a:srgbClr val="CCFFCC"/>
            </a:solidFill>
          </a:ln>
        </p:spPr>
        <p:txBody>
          <a:bodyPr wrap="square" rtlCol="0">
            <a:spAutoFit/>
          </a:bodyPr>
          <a:lstStyle/>
          <a:p>
            <a:pPr algn="ctr"/>
            <a:r>
              <a:rPr lang="es-ES" dirty="0" err="1" smtClean="0"/>
              <a:t>Dep</a:t>
            </a:r>
            <a:r>
              <a:rPr lang="es-ES" dirty="0" smtClean="0"/>
              <a:t>. Administrativo Financiero</a:t>
            </a:r>
            <a:endParaRPr lang="es-ES" dirty="0"/>
          </a:p>
        </p:txBody>
      </p:sp>
      <p:sp>
        <p:nvSpPr>
          <p:cNvPr id="21" name="20 CuadroTexto"/>
          <p:cNvSpPr txBox="1"/>
          <p:nvPr/>
        </p:nvSpPr>
        <p:spPr>
          <a:xfrm>
            <a:off x="5436096" y="3170793"/>
            <a:ext cx="3240360" cy="369332"/>
          </a:xfrm>
          <a:prstGeom prst="rect">
            <a:avLst/>
          </a:prstGeom>
          <a:solidFill>
            <a:srgbClr val="CCFFCC"/>
          </a:solidFill>
          <a:ln>
            <a:solidFill>
              <a:srgbClr val="CCFFCC"/>
            </a:solidFill>
          </a:ln>
        </p:spPr>
        <p:txBody>
          <a:bodyPr wrap="square" rtlCol="0">
            <a:spAutoFit/>
          </a:bodyPr>
          <a:lstStyle/>
          <a:p>
            <a:pPr algn="ctr"/>
            <a:r>
              <a:rPr lang="es-ES" dirty="0" err="1" smtClean="0"/>
              <a:t>Dep</a:t>
            </a:r>
            <a:r>
              <a:rPr lang="es-ES" dirty="0" smtClean="0"/>
              <a:t>. Operativo</a:t>
            </a:r>
            <a:endParaRPr lang="es-ES" dirty="0"/>
          </a:p>
        </p:txBody>
      </p:sp>
      <p:cxnSp>
        <p:nvCxnSpPr>
          <p:cNvPr id="22" name="21 Conector recto"/>
          <p:cNvCxnSpPr>
            <a:stCxn id="20" idx="2"/>
          </p:cNvCxnSpPr>
          <p:nvPr/>
        </p:nvCxnSpPr>
        <p:spPr>
          <a:xfrm>
            <a:off x="1367644" y="3513187"/>
            <a:ext cx="0" cy="350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a:stCxn id="21" idx="2"/>
          </p:cNvCxnSpPr>
          <p:nvPr/>
        </p:nvCxnSpPr>
        <p:spPr>
          <a:xfrm>
            <a:off x="7056276" y="3540125"/>
            <a:ext cx="0" cy="332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H="1">
            <a:off x="251520" y="3872810"/>
            <a:ext cx="1116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5940152" y="3873946"/>
            <a:ext cx="1116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251520" y="3873946"/>
            <a:ext cx="0" cy="1830839"/>
          </a:xfrm>
          <a:prstGeom prst="line">
            <a:avLst/>
          </a:prstGeom>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689275" y="4079959"/>
            <a:ext cx="3240360" cy="369332"/>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s-ES" dirty="0" smtClean="0"/>
              <a:t>Contabilidad/ Tesorería</a:t>
            </a:r>
            <a:endParaRPr lang="es-ES" dirty="0"/>
          </a:p>
        </p:txBody>
      </p:sp>
      <p:sp>
        <p:nvSpPr>
          <p:cNvPr id="28" name="27 CuadroTexto"/>
          <p:cNvSpPr txBox="1"/>
          <p:nvPr/>
        </p:nvSpPr>
        <p:spPr>
          <a:xfrm>
            <a:off x="689275" y="4806761"/>
            <a:ext cx="3240360" cy="369332"/>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s-ES" dirty="0" smtClean="0"/>
              <a:t>Talento humano/ Nomina</a:t>
            </a:r>
            <a:endParaRPr lang="es-ES" dirty="0"/>
          </a:p>
        </p:txBody>
      </p:sp>
      <p:sp>
        <p:nvSpPr>
          <p:cNvPr id="29" name="28 CuadroTexto"/>
          <p:cNvSpPr txBox="1"/>
          <p:nvPr/>
        </p:nvSpPr>
        <p:spPr>
          <a:xfrm>
            <a:off x="689275" y="5520119"/>
            <a:ext cx="3240360" cy="369332"/>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s-ES" dirty="0" smtClean="0"/>
              <a:t>Comunicación </a:t>
            </a:r>
            <a:endParaRPr lang="es-ES" dirty="0"/>
          </a:p>
        </p:txBody>
      </p:sp>
      <p:cxnSp>
        <p:nvCxnSpPr>
          <p:cNvPr id="33" name="32 Conector recto"/>
          <p:cNvCxnSpPr/>
          <p:nvPr/>
        </p:nvCxnSpPr>
        <p:spPr>
          <a:xfrm>
            <a:off x="5940152" y="3891341"/>
            <a:ext cx="0" cy="1830839"/>
          </a:xfrm>
          <a:prstGeom prst="line">
            <a:avLst/>
          </a:prstGeom>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6341903" y="4079959"/>
            <a:ext cx="3240360" cy="369332"/>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s-ES" dirty="0" smtClean="0"/>
              <a:t>Operación y logística</a:t>
            </a:r>
            <a:endParaRPr lang="es-ES" dirty="0"/>
          </a:p>
        </p:txBody>
      </p:sp>
      <p:sp>
        <p:nvSpPr>
          <p:cNvPr id="35" name="34 CuadroTexto"/>
          <p:cNvSpPr txBox="1"/>
          <p:nvPr/>
        </p:nvSpPr>
        <p:spPr>
          <a:xfrm>
            <a:off x="6341903" y="4806761"/>
            <a:ext cx="3240360" cy="369332"/>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s-ES" dirty="0" smtClean="0"/>
              <a:t>Mantenimiento</a:t>
            </a:r>
            <a:endParaRPr lang="es-ES" dirty="0"/>
          </a:p>
        </p:txBody>
      </p:sp>
      <p:sp>
        <p:nvSpPr>
          <p:cNvPr id="36" name="35 CuadroTexto"/>
          <p:cNvSpPr txBox="1"/>
          <p:nvPr/>
        </p:nvSpPr>
        <p:spPr>
          <a:xfrm>
            <a:off x="6341903" y="5520119"/>
            <a:ext cx="3240360" cy="369332"/>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s-ES" dirty="0" smtClean="0"/>
              <a:t>Seguridad vial</a:t>
            </a:r>
            <a:endParaRPr lang="es-ES" dirty="0"/>
          </a:p>
        </p:txBody>
      </p:sp>
      <p:cxnSp>
        <p:nvCxnSpPr>
          <p:cNvPr id="40" name="39 Conector recto"/>
          <p:cNvCxnSpPr>
            <a:endCxn id="6" idx="0"/>
          </p:cNvCxnSpPr>
          <p:nvPr/>
        </p:nvCxnSpPr>
        <p:spPr>
          <a:xfrm>
            <a:off x="4211960" y="1146215"/>
            <a:ext cx="0" cy="269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41 Conector recto"/>
          <p:cNvCxnSpPr>
            <a:stCxn id="6" idx="2"/>
            <a:endCxn id="9" idx="0"/>
          </p:cNvCxnSpPr>
          <p:nvPr/>
        </p:nvCxnSpPr>
        <p:spPr>
          <a:xfrm>
            <a:off x="4211960" y="1784995"/>
            <a:ext cx="0" cy="350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43 Conector recto"/>
          <p:cNvCxnSpPr>
            <a:endCxn id="14" idx="0"/>
          </p:cNvCxnSpPr>
          <p:nvPr/>
        </p:nvCxnSpPr>
        <p:spPr>
          <a:xfrm>
            <a:off x="1367644" y="1600329"/>
            <a:ext cx="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45 Conector recto"/>
          <p:cNvCxnSpPr>
            <a:endCxn id="15" idx="0"/>
          </p:cNvCxnSpPr>
          <p:nvPr/>
        </p:nvCxnSpPr>
        <p:spPr>
          <a:xfrm>
            <a:off x="7056276" y="1600329"/>
            <a:ext cx="0" cy="216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47 Conector recto"/>
          <p:cNvCxnSpPr>
            <a:stCxn id="9" idx="2"/>
          </p:cNvCxnSpPr>
          <p:nvPr/>
        </p:nvCxnSpPr>
        <p:spPr>
          <a:xfrm>
            <a:off x="4211960" y="2505075"/>
            <a:ext cx="0" cy="278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49 Conector recto"/>
          <p:cNvCxnSpPr>
            <a:endCxn id="20" idx="0"/>
          </p:cNvCxnSpPr>
          <p:nvPr/>
        </p:nvCxnSpPr>
        <p:spPr>
          <a:xfrm>
            <a:off x="1367644" y="2783815"/>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51 Conector recto"/>
          <p:cNvCxnSpPr>
            <a:endCxn id="21" idx="0"/>
          </p:cNvCxnSpPr>
          <p:nvPr/>
        </p:nvCxnSpPr>
        <p:spPr>
          <a:xfrm>
            <a:off x="7056276" y="2963835"/>
            <a:ext cx="0" cy="206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53 Conector recto"/>
          <p:cNvCxnSpPr>
            <a:endCxn id="27" idx="1"/>
          </p:cNvCxnSpPr>
          <p:nvPr/>
        </p:nvCxnSpPr>
        <p:spPr>
          <a:xfrm>
            <a:off x="251520" y="4264625"/>
            <a:ext cx="4377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55 Conector recto"/>
          <p:cNvCxnSpPr>
            <a:endCxn id="28" idx="1"/>
          </p:cNvCxnSpPr>
          <p:nvPr/>
        </p:nvCxnSpPr>
        <p:spPr>
          <a:xfrm>
            <a:off x="251520" y="4991427"/>
            <a:ext cx="4377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57 Conector recto"/>
          <p:cNvCxnSpPr>
            <a:endCxn id="29" idx="1"/>
          </p:cNvCxnSpPr>
          <p:nvPr/>
        </p:nvCxnSpPr>
        <p:spPr>
          <a:xfrm flipV="1">
            <a:off x="251520" y="5704785"/>
            <a:ext cx="437755" cy="17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59 Conector recto"/>
          <p:cNvCxnSpPr>
            <a:endCxn id="34" idx="1"/>
          </p:cNvCxnSpPr>
          <p:nvPr/>
        </p:nvCxnSpPr>
        <p:spPr>
          <a:xfrm>
            <a:off x="5940152" y="4264625"/>
            <a:ext cx="4017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61 Conector recto"/>
          <p:cNvCxnSpPr>
            <a:endCxn id="35" idx="1"/>
          </p:cNvCxnSpPr>
          <p:nvPr/>
        </p:nvCxnSpPr>
        <p:spPr>
          <a:xfrm>
            <a:off x="5940152" y="4991427"/>
            <a:ext cx="4017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63 Conector recto"/>
          <p:cNvCxnSpPr>
            <a:endCxn id="36" idx="1"/>
          </p:cNvCxnSpPr>
          <p:nvPr/>
        </p:nvCxnSpPr>
        <p:spPr>
          <a:xfrm>
            <a:off x="5940152" y="5704785"/>
            <a:ext cx="40175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9434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7808"/>
            <a:ext cx="8229600" cy="1143000"/>
          </a:xfrm>
        </p:spPr>
        <p:txBody>
          <a:bodyPr/>
          <a:lstStyle/>
          <a:p>
            <a:r>
              <a:rPr lang="es-ES" dirty="0" smtClean="0">
                <a:solidFill>
                  <a:srgbClr val="00B050"/>
                </a:solidFill>
              </a:rPr>
              <a:t>Recaudación </a:t>
            </a:r>
            <a:endParaRPr lang="es-ES" dirty="0">
              <a:solidFill>
                <a:srgbClr val="00B05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6 Marcador de contenido"/>
          <p:cNvGraphicFramePr>
            <a:graphicFrameLocks noGrp="1"/>
          </p:cNvGraphicFramePr>
          <p:nvPr>
            <p:ph idx="1"/>
            <p:extLst>
              <p:ext uri="{D42A27DB-BD31-4B8C-83A1-F6EECF244321}">
                <p14:modId xmlns:p14="http://schemas.microsoft.com/office/powerpoint/2010/main" val="2030824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0" name="Picture 2" descr="Resultado de imagen para corto plazo"/>
          <p:cNvPicPr>
            <a:picLocks noChangeAspect="1" noChangeArrowheads="1"/>
          </p:cNvPicPr>
          <p:nvPr/>
        </p:nvPicPr>
        <p:blipFill rotWithShape="1">
          <a:blip r:embed="rId8">
            <a:extLst>
              <a:ext uri="{28A0092B-C50C-407E-A947-70E740481C1C}">
                <a14:useLocalDpi xmlns:a14="http://schemas.microsoft.com/office/drawing/2010/main" val="0"/>
              </a:ext>
            </a:extLst>
          </a:blip>
          <a:srcRect l="28344" t="14665" r="32744" b="7979"/>
          <a:stretch/>
        </p:blipFill>
        <p:spPr bwMode="auto">
          <a:xfrm>
            <a:off x="251520" y="116632"/>
            <a:ext cx="2316480" cy="2542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952908"/>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701824"/>
            <a:ext cx="8229600" cy="1143000"/>
          </a:xfrm>
        </p:spPr>
        <p:txBody>
          <a:bodyPr/>
          <a:lstStyle/>
          <a:p>
            <a:r>
              <a:rPr lang="es-ES" cap="all" dirty="0" smtClean="0">
                <a:ln w="9000" cmpd="sng">
                  <a:solidFill>
                    <a:srgbClr val="339966"/>
                  </a:solidFill>
                  <a:prstDash val="solid"/>
                </a:ln>
                <a:solidFill>
                  <a:srgbClr val="339966"/>
                </a:solidFill>
                <a:effectLst>
                  <a:reflection blurRad="12700" stA="28000" endPos="45000" dist="1000" dir="5400000" sy="-100000" algn="bl" rotWithShape="0"/>
                </a:effectLst>
              </a:rPr>
              <a:t>Ratios Financieros</a:t>
            </a:r>
            <a:endParaRPr lang="es-ES" cap="all" dirty="0">
              <a:ln w="9000" cmpd="sng">
                <a:solidFill>
                  <a:srgbClr val="339966"/>
                </a:solidFill>
                <a:prstDash val="solid"/>
              </a:ln>
              <a:solidFill>
                <a:srgbClr val="339966"/>
              </a:solidFill>
              <a:effectLst>
                <a:reflection blurRad="12700" stA="28000" endPos="45000" dist="1000" dir="5400000" sy="-100000" algn="bl" rotWithShape="0"/>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62769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603858"/>
            <a:ext cx="660082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3217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268760"/>
            <a:ext cx="6924675"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39932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0065" y="980728"/>
            <a:ext cx="8229600" cy="107099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t>CAPITULO IV</a:t>
            </a:r>
            <a:b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br>
            <a: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t/>
            </a:r>
            <a:b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br>
            <a:r>
              <a:rPr lang="es-ES" sz="48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t>DISCUSIÓN </a:t>
            </a:r>
            <a:endParaRPr lang="es-ES" sz="4800" dirty="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180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29600" cy="1143000"/>
          </a:xfrm>
        </p:spPr>
        <p:txBody>
          <a:bodyPr/>
          <a:lstStyle/>
          <a:p>
            <a:r>
              <a:rPr lang="es-ES" cap="all" dirty="0" smtClean="0">
                <a:ln w="9000" cmpd="sng">
                  <a:solidFill>
                    <a:srgbClr val="339966"/>
                  </a:solidFill>
                  <a:prstDash val="solid"/>
                </a:ln>
                <a:solidFill>
                  <a:srgbClr val="339966"/>
                </a:solidFill>
                <a:effectLst>
                  <a:reflection blurRad="12700" stA="28000" endPos="45000" dist="1000" dir="5400000" sy="-100000" algn="bl" rotWithShape="0"/>
                </a:effectLst>
              </a:rPr>
              <a:t>Conclusiones </a:t>
            </a:r>
            <a:endParaRPr lang="es-ES" cap="all" dirty="0">
              <a:ln w="9000" cmpd="sng">
                <a:solidFill>
                  <a:srgbClr val="339966"/>
                </a:solidFill>
                <a:prstDash val="solid"/>
              </a:ln>
              <a:solidFill>
                <a:srgbClr val="339966"/>
              </a:solidFill>
              <a:effectLst>
                <a:reflection blurRad="12700" stA="28000" endPos="45000" dist="1000" dir="5400000" sy="-100000" algn="bl" rotWithShape="0"/>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4561289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845013"/>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8229600" cy="1143000"/>
          </a:xfrm>
        </p:spPr>
        <p:txBody>
          <a:bodyPr/>
          <a:lstStyle/>
          <a:p>
            <a:r>
              <a:rPr lang="es-ES" sz="3600" dirty="0" smtClean="0">
                <a:ln w="10541" cmpd="sng">
                  <a:solidFill>
                    <a:schemeClr val="accent1">
                      <a:shade val="88000"/>
                      <a:satMod val="110000"/>
                    </a:schemeClr>
                  </a:solidFill>
                  <a:prstDash val="solid"/>
                </a:ln>
                <a:solidFill>
                  <a:srgbClr val="00B050"/>
                </a:solidFill>
                <a:effectLst/>
                <a:latin typeface="Times New Roman" panose="02020603050405020304" pitchFamily="18" charset="0"/>
                <a:cs typeface="Times New Roman" panose="02020603050405020304" pitchFamily="18" charset="0"/>
              </a:rPr>
              <a:t>Antecedentes </a:t>
            </a:r>
            <a:endParaRPr lang="es-ES" sz="3600" dirty="0">
              <a:ln w="10541" cmpd="sng">
                <a:solidFill>
                  <a:schemeClr val="accent1">
                    <a:shade val="88000"/>
                    <a:satMod val="110000"/>
                  </a:schemeClr>
                </a:solidFill>
                <a:prstDash val="solid"/>
              </a:ln>
              <a:solidFill>
                <a:srgbClr val="00B050"/>
              </a:solidFill>
              <a:effectLst/>
              <a:latin typeface="Times New Roman" panose="02020603050405020304" pitchFamily="18" charset="0"/>
              <a:cs typeface="Times New Roman" panose="02020603050405020304"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24860391"/>
              </p:ext>
            </p:extLst>
          </p:nvPr>
        </p:nvGraphicFramePr>
        <p:xfrm>
          <a:off x="457200" y="836712"/>
          <a:ext cx="8229600" cy="5358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104566"/>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270420598"/>
              </p:ext>
            </p:extLst>
          </p:nvPr>
        </p:nvGraphicFramePr>
        <p:xfrm>
          <a:off x="457200" y="836712"/>
          <a:ext cx="8229600" cy="4958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9636075"/>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29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cap="all" dirty="0" smtClean="0">
                <a:ln w="0">
                  <a:solidFill>
                    <a:srgbClr val="339966"/>
                  </a:solidFill>
                </a:ln>
                <a:solidFill>
                  <a:srgbClr val="339966"/>
                </a:solidFill>
                <a:effectLst>
                  <a:reflection blurRad="12700" stA="50000" endPos="50000" dist="5000" dir="5400000" sy="-100000" rotWithShape="0"/>
                </a:effectLst>
              </a:rPr>
              <a:t>RECOMENDACIONES</a:t>
            </a:r>
            <a:endParaRPr lang="es-ES" cap="all" dirty="0">
              <a:ln w="0">
                <a:solidFill>
                  <a:srgbClr val="339966"/>
                </a:solidFill>
              </a:ln>
              <a:solidFill>
                <a:srgbClr val="339966"/>
              </a:solidFill>
              <a:effectLst>
                <a:reflection blurRad="12700" stA="50000" endPos="50000" dist="5000" dir="5400000" sy="-100000" rotWithShape="0"/>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907501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9890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616851218"/>
              </p:ext>
            </p:extLst>
          </p:nvPr>
        </p:nvGraphicFramePr>
        <p:xfrm>
          <a:off x="457200" y="11967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5592117"/>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097" y="4221088"/>
            <a:ext cx="8229600" cy="107099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t>GRACIAS </a:t>
            </a:r>
            <a:endParaRPr lang="es-ES" sz="4800" dirty="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descr="Resultado de imagen para frases de motivacion para estudiantes"/>
          <p:cNvPicPr>
            <a:picLocks noChangeAspect="1" noChangeArrowheads="1"/>
          </p:cNvPicPr>
          <p:nvPr/>
        </p:nvPicPr>
        <p:blipFill rotWithShape="1">
          <a:blip r:embed="rId3">
            <a:extLst>
              <a:ext uri="{28A0092B-C50C-407E-A947-70E740481C1C}">
                <a14:useLocalDpi xmlns:a14="http://schemas.microsoft.com/office/drawing/2010/main" val="0"/>
              </a:ext>
            </a:extLst>
          </a:blip>
          <a:srcRect l="8054" t="5836" r="3917" b="3862"/>
          <a:stretch/>
        </p:blipFill>
        <p:spPr bwMode="auto">
          <a:xfrm>
            <a:off x="899592" y="1412776"/>
            <a:ext cx="7632848" cy="266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453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29600" cy="1143000"/>
          </a:xfrm>
        </p:spPr>
        <p:txBody>
          <a:bodyPr/>
          <a:lstStyle/>
          <a:p>
            <a:r>
              <a:rPr lang="es-ES" dirty="0" smtClean="0">
                <a:ln w="10541" cmpd="sng">
                  <a:solidFill>
                    <a:schemeClr val="accent1">
                      <a:shade val="88000"/>
                      <a:satMod val="110000"/>
                    </a:schemeClr>
                  </a:solidFill>
                  <a:prstDash val="solid"/>
                </a:ln>
                <a:solidFill>
                  <a:srgbClr val="00B050"/>
                </a:solidFill>
                <a:effectLst/>
              </a:rPr>
              <a:t>Planteamiento del problema</a:t>
            </a:r>
            <a:endParaRPr lang="es-ES" dirty="0">
              <a:ln w="10541" cmpd="sng">
                <a:solidFill>
                  <a:schemeClr val="accent1">
                    <a:shade val="88000"/>
                    <a:satMod val="110000"/>
                  </a:schemeClr>
                </a:solidFill>
                <a:prstDash val="solid"/>
              </a:ln>
              <a:solidFill>
                <a:srgbClr val="00B050"/>
              </a:solidFill>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728400985"/>
              </p:ext>
            </p:extLst>
          </p:nvPr>
        </p:nvGraphicFramePr>
        <p:xfrm>
          <a:off x="457200" y="836712"/>
          <a:ext cx="82296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8674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n w="10541" cmpd="sng">
                  <a:solidFill>
                    <a:schemeClr val="accent1">
                      <a:shade val="88000"/>
                      <a:satMod val="110000"/>
                    </a:schemeClr>
                  </a:solidFill>
                  <a:prstDash val="solid"/>
                </a:ln>
                <a:solidFill>
                  <a:srgbClr val="00B050"/>
                </a:solidFill>
                <a:effectLst/>
              </a:rPr>
              <a:t/>
            </a:r>
            <a:br>
              <a:rPr lang="es-ES" dirty="0" smtClean="0">
                <a:ln w="10541" cmpd="sng">
                  <a:solidFill>
                    <a:schemeClr val="accent1">
                      <a:shade val="88000"/>
                      <a:satMod val="110000"/>
                    </a:schemeClr>
                  </a:solidFill>
                  <a:prstDash val="solid"/>
                </a:ln>
                <a:solidFill>
                  <a:srgbClr val="00B050"/>
                </a:solidFill>
                <a:effectLst/>
              </a:rPr>
            </a:br>
            <a:r>
              <a:rPr lang="es-ES" dirty="0" smtClean="0">
                <a:ln w="10541" cmpd="sng">
                  <a:solidFill>
                    <a:schemeClr val="accent1">
                      <a:shade val="88000"/>
                      <a:satMod val="110000"/>
                    </a:schemeClr>
                  </a:solidFill>
                  <a:prstDash val="solid"/>
                </a:ln>
                <a:solidFill>
                  <a:srgbClr val="00B050"/>
                </a:solidFill>
                <a:effectLst/>
              </a:rPr>
              <a:t>Objetivos </a:t>
            </a:r>
            <a:endParaRPr lang="es-ES" dirty="0">
              <a:ln w="10541" cmpd="sng">
                <a:solidFill>
                  <a:schemeClr val="accent1">
                    <a:shade val="88000"/>
                    <a:satMod val="110000"/>
                  </a:schemeClr>
                </a:solidFill>
                <a:prstDash val="solid"/>
              </a:ln>
              <a:solidFill>
                <a:srgbClr val="00B050"/>
              </a:solidFill>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470319976"/>
              </p:ext>
            </p:extLst>
          </p:nvPr>
        </p:nvGraphicFramePr>
        <p:xfrm>
          <a:off x="251520" y="1423317"/>
          <a:ext cx="583264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4" descr="Resultado de imagen para objetivo gener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1484784"/>
            <a:ext cx="240360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5358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29600" cy="1143000"/>
          </a:xfrm>
        </p:spPr>
        <p:txBody>
          <a:bodyPr/>
          <a:lstStyle/>
          <a:p>
            <a:r>
              <a:rPr lang="es-ES" dirty="0" smtClean="0">
                <a:ln w="10541" cmpd="sng">
                  <a:solidFill>
                    <a:schemeClr val="accent1">
                      <a:shade val="88000"/>
                      <a:satMod val="110000"/>
                    </a:schemeClr>
                  </a:solidFill>
                  <a:prstDash val="solid"/>
                </a:ln>
                <a:solidFill>
                  <a:srgbClr val="339966"/>
                </a:solidFill>
                <a:effectLst/>
              </a:rPr>
              <a:t>Hipótesis</a:t>
            </a:r>
            <a:endParaRPr lang="es-ES" dirty="0">
              <a:ln w="10541" cmpd="sng">
                <a:solidFill>
                  <a:schemeClr val="accent1">
                    <a:shade val="88000"/>
                    <a:satMod val="110000"/>
                  </a:schemeClr>
                </a:solidFill>
                <a:prstDash val="solid"/>
              </a:ln>
              <a:solidFill>
                <a:srgbClr val="339966"/>
              </a:solidFill>
              <a:effectLst/>
            </a:endParaRPr>
          </a:p>
        </p:txBody>
      </p:sp>
      <p:sp>
        <p:nvSpPr>
          <p:cNvPr id="3" name="2 Marcador de contenido"/>
          <p:cNvSpPr>
            <a:spLocks noGrp="1"/>
          </p:cNvSpPr>
          <p:nvPr>
            <p:ph idx="1"/>
          </p:nvPr>
        </p:nvSpPr>
        <p:spPr>
          <a:xfrm>
            <a:off x="457200" y="2071389"/>
            <a:ext cx="8229600" cy="4525963"/>
          </a:xfrm>
        </p:spPr>
        <p:txBody>
          <a:bodyPr/>
          <a:lstStyle/>
          <a:p>
            <a:pPr algn="just"/>
            <a:endParaRPr lang="es-EC" sz="3200" i="1" dirty="0" smtClean="0">
              <a:solidFill>
                <a:srgbClr val="339966"/>
              </a:solidFill>
            </a:endParaRPr>
          </a:p>
          <a:p>
            <a:pPr marL="0" indent="0" algn="just">
              <a:buNone/>
            </a:pPr>
            <a:r>
              <a:rPr lang="es-EC" sz="3200" i="1" dirty="0" smtClean="0">
                <a:solidFill>
                  <a:srgbClr val="339966"/>
                </a:solidFill>
              </a:rPr>
              <a:t>“El </a:t>
            </a:r>
            <a:r>
              <a:rPr lang="es-EC" sz="3200" i="1" dirty="0">
                <a:solidFill>
                  <a:srgbClr val="339966"/>
                </a:solidFill>
              </a:rPr>
              <a:t>desconocimiento del impacto financiero según la Ordenanza Municipal Nº 194; se debe a la falta de estudio de la normativa, la incorrecta estructura  de ingresos y gastos y la ausencia de un modelo de gestión </a:t>
            </a:r>
            <a:r>
              <a:rPr lang="es-EC" sz="3200" i="1" dirty="0" smtClean="0">
                <a:solidFill>
                  <a:srgbClr val="339966"/>
                </a:solidFill>
              </a:rPr>
              <a:t>administrativa”</a:t>
            </a:r>
            <a:endParaRPr lang="es-ES" sz="3200" i="1" dirty="0">
              <a:solidFill>
                <a:srgbClr val="339966"/>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Resultado de imagen para hipot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769680"/>
            <a:ext cx="2319536" cy="166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3925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0065" y="1349896"/>
            <a:ext cx="8229600" cy="107099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t>CAPITULO I</a:t>
            </a:r>
            <a:b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br>
            <a: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t/>
            </a:r>
            <a:b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br>
            <a:r>
              <a:rPr lang="es-ES" sz="7200" dirty="0" smtClean="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rPr>
              <a:t>MARCO TEÓRICO </a:t>
            </a:r>
            <a:endParaRPr lang="es-ES" sz="7200" dirty="0">
              <a:ln w="11430">
                <a:solidFill>
                  <a:srgbClr val="339966"/>
                </a:solidFill>
              </a:ln>
              <a:solidFill>
                <a:srgbClr val="339966"/>
              </a:solidFill>
              <a:effectLst>
                <a:outerShdw blurRad="50800" dist="38100" dir="5400000" algn="t" rotWithShape="0">
                  <a:prstClr val="black">
                    <a:alpha val="40000"/>
                  </a:prstClr>
                </a:outerShdw>
                <a:reflection blurRad="6350" stA="55000" endA="300" endPos="45500" dir="5400000" sy="-100000" algn="bl" rotWithShape="0"/>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49106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29600" cy="1143000"/>
          </a:xfrm>
        </p:spPr>
        <p:txBody>
          <a:bodyPr/>
          <a:lstStyle/>
          <a:p>
            <a:r>
              <a:rPr lang="es-ES" cap="all" dirty="0" smtClean="0">
                <a:ln w="9000" cmpd="sng">
                  <a:solidFill>
                    <a:srgbClr val="339966"/>
                  </a:solidFill>
                  <a:prstDash val="solid"/>
                </a:ln>
                <a:solidFill>
                  <a:srgbClr val="339966"/>
                </a:solidFill>
                <a:effectLst>
                  <a:reflection blurRad="12700" stA="28000" endPos="45000" dist="1000" dir="5400000" sy="-100000" algn="bl" rotWithShape="0"/>
                </a:effectLst>
              </a:rPr>
              <a:t>Teorías de soporte</a:t>
            </a:r>
            <a:endParaRPr lang="es-ES" cap="all" dirty="0">
              <a:ln w="9000" cmpd="sng">
                <a:solidFill>
                  <a:srgbClr val="339966"/>
                </a:solidFill>
                <a:prstDash val="solid"/>
              </a:ln>
              <a:solidFill>
                <a:srgbClr val="339966"/>
              </a:solidFill>
              <a:effectLst>
                <a:reflection blurRad="12700" stA="28000" endPos="45000" dist="1000" dir="5400000" sy="-100000" algn="bl" rotWithShape="0"/>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830836360"/>
              </p:ext>
            </p:extLst>
          </p:nvPr>
        </p:nvGraphicFramePr>
        <p:xfrm>
          <a:off x="457200" y="1600200"/>
          <a:ext cx="533893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Resultado de imagen para teorias"/>
          <p:cNvPicPr>
            <a:picLocks noChangeAspect="1" noChangeArrowheads="1"/>
          </p:cNvPicPr>
          <p:nvPr/>
        </p:nvPicPr>
        <p:blipFill rotWithShape="1">
          <a:blip r:embed="rId8">
            <a:extLst>
              <a:ext uri="{28A0092B-C50C-407E-A947-70E740481C1C}">
                <a14:useLocalDpi xmlns:a14="http://schemas.microsoft.com/office/drawing/2010/main" val="0"/>
              </a:ext>
            </a:extLst>
          </a:blip>
          <a:srcRect l="28325" r="26731"/>
          <a:stretch/>
        </p:blipFill>
        <p:spPr bwMode="auto">
          <a:xfrm>
            <a:off x="5941665" y="2132856"/>
            <a:ext cx="3048000" cy="3333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448856"/>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4888" y="548680"/>
            <a:ext cx="8229600" cy="1143000"/>
          </a:xfrm>
        </p:spPr>
        <p:txBody>
          <a:bodyPr/>
          <a:lstStyle/>
          <a:p>
            <a:r>
              <a:rPr lang="es-ES" cap="all" dirty="0" smtClean="0">
                <a:ln w="9000" cmpd="sng">
                  <a:solidFill>
                    <a:srgbClr val="339966"/>
                  </a:solidFill>
                  <a:prstDash val="solid"/>
                </a:ln>
                <a:solidFill>
                  <a:srgbClr val="339966"/>
                </a:solidFill>
                <a:effectLst>
                  <a:reflection blurRad="12700" stA="28000" endPos="45000" dist="1000" dir="5400000" sy="-100000" algn="bl" rotWithShape="0"/>
                </a:effectLst>
              </a:rPr>
              <a:t>Marco Referencial</a:t>
            </a:r>
            <a:endParaRPr lang="es-ES" cap="all" dirty="0">
              <a:ln w="9000" cmpd="sng">
                <a:solidFill>
                  <a:srgbClr val="339966"/>
                </a:solidFill>
                <a:prstDash val="solid"/>
              </a:ln>
              <a:solidFill>
                <a:srgbClr val="339966"/>
              </a:solidFill>
              <a:effectLst>
                <a:reflection blurRad="12700" stA="28000" endPos="45000" dist="1000" dir="5400000" sy="-100000" algn="bl" rotWithShape="0"/>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005554251"/>
              </p:ext>
            </p:extLst>
          </p:nvPr>
        </p:nvGraphicFramePr>
        <p:xfrm>
          <a:off x="-1044624" y="980728"/>
          <a:ext cx="8229600" cy="2836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5733256"/>
            <a:ext cx="2257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4 Marcador de contenido"/>
          <p:cNvGraphicFramePr>
            <a:graphicFrameLocks/>
          </p:cNvGraphicFramePr>
          <p:nvPr>
            <p:extLst>
              <p:ext uri="{D42A27DB-BD31-4B8C-83A1-F6EECF244321}">
                <p14:modId xmlns:p14="http://schemas.microsoft.com/office/powerpoint/2010/main" val="1934000532"/>
              </p:ext>
            </p:extLst>
          </p:nvPr>
        </p:nvGraphicFramePr>
        <p:xfrm>
          <a:off x="1187624" y="3544416"/>
          <a:ext cx="3888432" cy="28369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122" name="Picture 2" descr="Resultado de imagen para referenci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0112" y="2136893"/>
            <a:ext cx="2578274" cy="239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26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TotalTime>
  <Words>867</Words>
  <Application>Microsoft Office PowerPoint</Application>
  <PresentationFormat>Presentación en pantalla (4:3)</PresentationFormat>
  <Paragraphs>170</Paragraphs>
  <Slides>33</Slides>
  <Notes>2</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33</vt:i4>
      </vt:variant>
    </vt:vector>
  </HeadingPairs>
  <TitlesOfParts>
    <vt:vector size="36" baseType="lpstr">
      <vt:lpstr>Diseño predeterminado</vt:lpstr>
      <vt:lpstr>Tema de Office</vt:lpstr>
      <vt:lpstr>CorelDRAW</vt:lpstr>
      <vt:lpstr>Presentación de PowerPoint</vt:lpstr>
      <vt:lpstr>Estructura del Proyecto del Investigación </vt:lpstr>
      <vt:lpstr>Antecedentes </vt:lpstr>
      <vt:lpstr>Planteamiento del problema</vt:lpstr>
      <vt:lpstr> Objetivos </vt:lpstr>
      <vt:lpstr>Hipótesis</vt:lpstr>
      <vt:lpstr>CAPITULO I  MARCO TEÓRICO </vt:lpstr>
      <vt:lpstr>Teorías de soporte</vt:lpstr>
      <vt:lpstr>Marco Referencial</vt:lpstr>
      <vt:lpstr>CAPITULO II  MARCO METODOLÓGICO </vt:lpstr>
      <vt:lpstr>Presentación de PowerPoint</vt:lpstr>
      <vt:lpstr> Muestra </vt:lpstr>
      <vt:lpstr>CAPITULO III  RESULTADOS</vt:lpstr>
      <vt:lpstr>Estudio Normativa</vt:lpstr>
      <vt:lpstr>Estructura de ingresos y gastos</vt:lpstr>
      <vt:lpstr>Ratios financieros</vt:lpstr>
      <vt:lpstr>Resultado de encuesta</vt:lpstr>
      <vt:lpstr>Presentación de PowerPoint</vt:lpstr>
      <vt:lpstr>Presentación de PowerPoint</vt:lpstr>
      <vt:lpstr>Resultado de entrevista</vt:lpstr>
      <vt:lpstr>Presentación de PowerPoint</vt:lpstr>
      <vt:lpstr>Metodología propuesta</vt:lpstr>
      <vt:lpstr>Presentación de PowerPoint</vt:lpstr>
      <vt:lpstr>Propuesta modelo de gestión administrativa</vt:lpstr>
      <vt:lpstr>Recaudación </vt:lpstr>
      <vt:lpstr>Ratios Financieros</vt:lpstr>
      <vt:lpstr>Presentación de PowerPoint</vt:lpstr>
      <vt:lpstr>CAPITULO IV  DISCUSIÓN </vt:lpstr>
      <vt:lpstr>Conclusiones </vt:lpstr>
      <vt:lpstr>Presentación de PowerPoint</vt:lpstr>
      <vt:lpstr>RECOMENDACIONES</vt:lpstr>
      <vt:lpstr>Presentación de PowerPoint</vt:lpstr>
      <vt:lpstr>GRACIAS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adriana</cp:lastModifiedBy>
  <cp:revision>34</cp:revision>
  <cp:lastPrinted>2018-03-15T14:25:14Z</cp:lastPrinted>
  <dcterms:created xsi:type="dcterms:W3CDTF">2018-03-15T01:40:25Z</dcterms:created>
  <dcterms:modified xsi:type="dcterms:W3CDTF">2018-10-11T22:36:39Z</dcterms:modified>
</cp:coreProperties>
</file>