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07" r:id="rId2"/>
    <p:sldId id="283" r:id="rId3"/>
    <p:sldId id="284" r:id="rId4"/>
    <p:sldId id="285" r:id="rId5"/>
    <p:sldId id="286" r:id="rId6"/>
    <p:sldId id="308" r:id="rId7"/>
    <p:sldId id="309" r:id="rId8"/>
    <p:sldId id="310" r:id="rId9"/>
    <p:sldId id="314" r:id="rId10"/>
    <p:sldId id="320" r:id="rId11"/>
    <p:sldId id="294" r:id="rId12"/>
    <p:sldId id="295" r:id="rId13"/>
    <p:sldId id="312" r:id="rId14"/>
    <p:sldId id="305" r:id="rId15"/>
    <p:sldId id="304" r:id="rId16"/>
    <p:sldId id="311" r:id="rId17"/>
    <p:sldId id="315" r:id="rId18"/>
    <p:sldId id="316" r:id="rId19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236A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3922" autoAdjust="0"/>
  </p:normalViewPr>
  <p:slideViewPr>
    <p:cSldViewPr snapToGrid="0">
      <p:cViewPr>
        <p:scale>
          <a:sx n="60" d="100"/>
          <a:sy n="60" d="100"/>
        </p:scale>
        <p:origin x="-1062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E83376-9767-4BD6-81C6-7C05D3FA4A39}" type="doc">
      <dgm:prSet loTypeId="urn:microsoft.com/office/officeart/2009/layout/CircleArrowProcess" loCatId="process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E74C8EE3-528C-4AA1-9CFD-E909EFCC64B1}">
      <dgm:prSet phldrT="[Texto]"/>
      <dgm:spPr/>
      <dgm:t>
        <a:bodyPr/>
        <a:lstStyle/>
        <a:p>
          <a:r>
            <a:rPr lang="es-ES" dirty="0" smtClean="0"/>
            <a:t>Cantón Quito</a:t>
          </a:r>
          <a:endParaRPr lang="es-ES" dirty="0"/>
        </a:p>
      </dgm:t>
    </dgm:pt>
    <dgm:pt modelId="{51E08577-824D-4D9B-8554-7CB484044FD5}" type="parTrans" cxnId="{F2CF0F1C-072F-40EB-B949-D1539271BBB6}">
      <dgm:prSet/>
      <dgm:spPr/>
      <dgm:t>
        <a:bodyPr/>
        <a:lstStyle/>
        <a:p>
          <a:endParaRPr lang="es-ES"/>
        </a:p>
      </dgm:t>
    </dgm:pt>
    <dgm:pt modelId="{E1E9DBAD-AD60-4C4D-B545-DE21A0C9F1EF}" type="sibTrans" cxnId="{F2CF0F1C-072F-40EB-B949-D1539271BBB6}">
      <dgm:prSet/>
      <dgm:spPr/>
      <dgm:t>
        <a:bodyPr/>
        <a:lstStyle/>
        <a:p>
          <a:endParaRPr lang="es-ES"/>
        </a:p>
      </dgm:t>
    </dgm:pt>
    <dgm:pt modelId="{09999ADD-2AF2-4A4E-8C3D-AA581086AC52}">
      <dgm:prSet phldrT="[Texto]"/>
      <dgm:spPr/>
      <dgm:t>
        <a:bodyPr/>
        <a:lstStyle/>
        <a:p>
          <a:r>
            <a:rPr lang="es-ES" dirty="0" smtClean="0"/>
            <a:t>4 Motores</a:t>
          </a:r>
          <a:endParaRPr lang="es-ES" dirty="0"/>
        </a:p>
      </dgm:t>
    </dgm:pt>
    <dgm:pt modelId="{8394DEF5-6F9A-47F7-849D-E28AEEE63B14}" type="parTrans" cxnId="{D92A59EC-38FD-4513-8554-B00564D5FA8E}">
      <dgm:prSet/>
      <dgm:spPr/>
      <dgm:t>
        <a:bodyPr/>
        <a:lstStyle/>
        <a:p>
          <a:endParaRPr lang="es-ES"/>
        </a:p>
      </dgm:t>
    </dgm:pt>
    <dgm:pt modelId="{4EBBC8AF-A72B-4F3B-8EC8-C087FCC13343}" type="sibTrans" cxnId="{D92A59EC-38FD-4513-8554-B00564D5FA8E}">
      <dgm:prSet/>
      <dgm:spPr/>
      <dgm:t>
        <a:bodyPr/>
        <a:lstStyle/>
        <a:p>
          <a:endParaRPr lang="es-ES"/>
        </a:p>
      </dgm:t>
    </dgm:pt>
    <dgm:pt modelId="{E224693B-9E7A-4D6D-9D53-CD724A994268}">
      <dgm:prSet phldrT="[Texto]"/>
      <dgm:spPr/>
      <dgm:t>
        <a:bodyPr/>
        <a:lstStyle/>
        <a:p>
          <a:r>
            <a:rPr lang="es-ES" dirty="0" smtClean="0"/>
            <a:t>Capacidad Instalada       21,1MW</a:t>
          </a:r>
          <a:endParaRPr lang="es-ES" dirty="0"/>
        </a:p>
      </dgm:t>
    </dgm:pt>
    <dgm:pt modelId="{3D0B6A9E-91FF-44DA-8A34-B7C86175AD7A}" type="parTrans" cxnId="{60C35422-FE6E-444C-95BD-8021B210574F}">
      <dgm:prSet/>
      <dgm:spPr/>
      <dgm:t>
        <a:bodyPr/>
        <a:lstStyle/>
        <a:p>
          <a:endParaRPr lang="es-ES"/>
        </a:p>
      </dgm:t>
    </dgm:pt>
    <dgm:pt modelId="{205BE1A2-0B88-4E50-AACD-0646181611CE}" type="sibTrans" cxnId="{60C35422-FE6E-444C-95BD-8021B210574F}">
      <dgm:prSet/>
      <dgm:spPr/>
      <dgm:t>
        <a:bodyPr/>
        <a:lstStyle/>
        <a:p>
          <a:endParaRPr lang="es-ES"/>
        </a:p>
      </dgm:t>
    </dgm:pt>
    <dgm:pt modelId="{49D3E63F-F056-4818-90EE-F1ECC275C4F5}" type="pres">
      <dgm:prSet presAssocID="{87E83376-9767-4BD6-81C6-7C05D3FA4A39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s-EC"/>
        </a:p>
      </dgm:t>
    </dgm:pt>
    <dgm:pt modelId="{08BD26EE-BF7C-4339-848D-3C9696CBFE91}" type="pres">
      <dgm:prSet presAssocID="{E74C8EE3-528C-4AA1-9CFD-E909EFCC64B1}" presName="Accent1" presStyleCnt="0"/>
      <dgm:spPr/>
    </dgm:pt>
    <dgm:pt modelId="{876C1B5E-D90E-4CAC-881A-91BE4A985147}" type="pres">
      <dgm:prSet presAssocID="{E74C8EE3-528C-4AA1-9CFD-E909EFCC64B1}" presName="Accent" presStyleLbl="node1" presStyleIdx="0" presStyleCnt="3"/>
      <dgm:spPr/>
    </dgm:pt>
    <dgm:pt modelId="{3821FA58-B0FE-4325-AF53-EFD912598B8E}" type="pres">
      <dgm:prSet presAssocID="{E74C8EE3-528C-4AA1-9CFD-E909EFCC64B1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309FEB3-DBDB-41B6-AAE9-121FF0BA31E0}" type="pres">
      <dgm:prSet presAssocID="{09999ADD-2AF2-4A4E-8C3D-AA581086AC52}" presName="Accent2" presStyleCnt="0"/>
      <dgm:spPr/>
    </dgm:pt>
    <dgm:pt modelId="{46DBBF5B-9EB6-400A-8A72-02BE59FC115D}" type="pres">
      <dgm:prSet presAssocID="{09999ADD-2AF2-4A4E-8C3D-AA581086AC52}" presName="Accent" presStyleLbl="node1" presStyleIdx="1" presStyleCnt="3"/>
      <dgm:spPr/>
    </dgm:pt>
    <dgm:pt modelId="{5655E5AF-740B-4103-884C-992DF0C7CC14}" type="pres">
      <dgm:prSet presAssocID="{09999ADD-2AF2-4A4E-8C3D-AA581086AC52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314C9F0-085F-4250-9EF0-EB06EB99B54A}" type="pres">
      <dgm:prSet presAssocID="{E224693B-9E7A-4D6D-9D53-CD724A994268}" presName="Accent3" presStyleCnt="0"/>
      <dgm:spPr/>
    </dgm:pt>
    <dgm:pt modelId="{531AAB72-5616-4886-AAD0-9B247DD28E83}" type="pres">
      <dgm:prSet presAssocID="{E224693B-9E7A-4D6D-9D53-CD724A994268}" presName="Accent" presStyleLbl="node1" presStyleIdx="2" presStyleCnt="3"/>
      <dgm:spPr/>
    </dgm:pt>
    <dgm:pt modelId="{13051666-5A35-4493-84EB-1095360D6C54}" type="pres">
      <dgm:prSet presAssocID="{E224693B-9E7A-4D6D-9D53-CD724A994268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0C35422-FE6E-444C-95BD-8021B210574F}" srcId="{87E83376-9767-4BD6-81C6-7C05D3FA4A39}" destId="{E224693B-9E7A-4D6D-9D53-CD724A994268}" srcOrd="2" destOrd="0" parTransId="{3D0B6A9E-91FF-44DA-8A34-B7C86175AD7A}" sibTransId="{205BE1A2-0B88-4E50-AACD-0646181611CE}"/>
    <dgm:cxn modelId="{EA5D1F3A-056A-4EC4-9E03-8914171537C9}" type="presOf" srcId="{09999ADD-2AF2-4A4E-8C3D-AA581086AC52}" destId="{5655E5AF-740B-4103-884C-992DF0C7CC14}" srcOrd="0" destOrd="0" presId="urn:microsoft.com/office/officeart/2009/layout/CircleArrowProcess"/>
    <dgm:cxn modelId="{CC7CBFBF-3EFB-4D63-8B7D-1AEB823EB992}" type="presOf" srcId="{E224693B-9E7A-4D6D-9D53-CD724A994268}" destId="{13051666-5A35-4493-84EB-1095360D6C54}" srcOrd="0" destOrd="0" presId="urn:microsoft.com/office/officeart/2009/layout/CircleArrowProcess"/>
    <dgm:cxn modelId="{577BE10A-2C2B-42D2-B1DE-E9448DFBC2B2}" type="presOf" srcId="{87E83376-9767-4BD6-81C6-7C05D3FA4A39}" destId="{49D3E63F-F056-4818-90EE-F1ECC275C4F5}" srcOrd="0" destOrd="0" presId="urn:microsoft.com/office/officeart/2009/layout/CircleArrowProcess"/>
    <dgm:cxn modelId="{D92A59EC-38FD-4513-8554-B00564D5FA8E}" srcId="{87E83376-9767-4BD6-81C6-7C05D3FA4A39}" destId="{09999ADD-2AF2-4A4E-8C3D-AA581086AC52}" srcOrd="1" destOrd="0" parTransId="{8394DEF5-6F9A-47F7-849D-E28AEEE63B14}" sibTransId="{4EBBC8AF-A72B-4F3B-8EC8-C087FCC13343}"/>
    <dgm:cxn modelId="{F2CF0F1C-072F-40EB-B949-D1539271BBB6}" srcId="{87E83376-9767-4BD6-81C6-7C05D3FA4A39}" destId="{E74C8EE3-528C-4AA1-9CFD-E909EFCC64B1}" srcOrd="0" destOrd="0" parTransId="{51E08577-824D-4D9B-8554-7CB484044FD5}" sibTransId="{E1E9DBAD-AD60-4C4D-B545-DE21A0C9F1EF}"/>
    <dgm:cxn modelId="{60DA1837-C198-40E8-9C25-F3AA6BC45FE3}" type="presOf" srcId="{E74C8EE3-528C-4AA1-9CFD-E909EFCC64B1}" destId="{3821FA58-B0FE-4325-AF53-EFD912598B8E}" srcOrd="0" destOrd="0" presId="urn:microsoft.com/office/officeart/2009/layout/CircleArrowProcess"/>
    <dgm:cxn modelId="{1305573F-136D-470D-9CCB-E6716B582283}" type="presParOf" srcId="{49D3E63F-F056-4818-90EE-F1ECC275C4F5}" destId="{08BD26EE-BF7C-4339-848D-3C9696CBFE91}" srcOrd="0" destOrd="0" presId="urn:microsoft.com/office/officeart/2009/layout/CircleArrowProcess"/>
    <dgm:cxn modelId="{187E87DE-D835-4170-A015-272FBEC72AFB}" type="presParOf" srcId="{08BD26EE-BF7C-4339-848D-3C9696CBFE91}" destId="{876C1B5E-D90E-4CAC-881A-91BE4A985147}" srcOrd="0" destOrd="0" presId="urn:microsoft.com/office/officeart/2009/layout/CircleArrowProcess"/>
    <dgm:cxn modelId="{F6256958-334B-4FA7-AB3D-88A1DB7ECCA9}" type="presParOf" srcId="{49D3E63F-F056-4818-90EE-F1ECC275C4F5}" destId="{3821FA58-B0FE-4325-AF53-EFD912598B8E}" srcOrd="1" destOrd="0" presId="urn:microsoft.com/office/officeart/2009/layout/CircleArrowProcess"/>
    <dgm:cxn modelId="{7860E473-1174-41EA-A9A4-A05817555BB9}" type="presParOf" srcId="{49D3E63F-F056-4818-90EE-F1ECC275C4F5}" destId="{1309FEB3-DBDB-41B6-AAE9-121FF0BA31E0}" srcOrd="2" destOrd="0" presId="urn:microsoft.com/office/officeart/2009/layout/CircleArrowProcess"/>
    <dgm:cxn modelId="{F603B551-CEC1-482D-AF83-3EC9BBC3B8CC}" type="presParOf" srcId="{1309FEB3-DBDB-41B6-AAE9-121FF0BA31E0}" destId="{46DBBF5B-9EB6-400A-8A72-02BE59FC115D}" srcOrd="0" destOrd="0" presId="urn:microsoft.com/office/officeart/2009/layout/CircleArrowProcess"/>
    <dgm:cxn modelId="{2B5B55DF-00AB-4E84-B71F-B2A6B7E5415F}" type="presParOf" srcId="{49D3E63F-F056-4818-90EE-F1ECC275C4F5}" destId="{5655E5AF-740B-4103-884C-992DF0C7CC14}" srcOrd="3" destOrd="0" presId="urn:microsoft.com/office/officeart/2009/layout/CircleArrowProcess"/>
    <dgm:cxn modelId="{67218BF4-5FD7-4148-88D2-1282FFE13776}" type="presParOf" srcId="{49D3E63F-F056-4818-90EE-F1ECC275C4F5}" destId="{2314C9F0-085F-4250-9EF0-EB06EB99B54A}" srcOrd="4" destOrd="0" presId="urn:microsoft.com/office/officeart/2009/layout/CircleArrowProcess"/>
    <dgm:cxn modelId="{A42D34AF-BA9C-4E35-8DDF-8B3840B232CF}" type="presParOf" srcId="{2314C9F0-085F-4250-9EF0-EB06EB99B54A}" destId="{531AAB72-5616-4886-AAD0-9B247DD28E83}" srcOrd="0" destOrd="0" presId="urn:microsoft.com/office/officeart/2009/layout/CircleArrowProcess"/>
    <dgm:cxn modelId="{3CD694BB-E5D9-4946-B481-AC340E4AF72E}" type="presParOf" srcId="{49D3E63F-F056-4818-90EE-F1ECC275C4F5}" destId="{13051666-5A35-4493-84EB-1095360D6C54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7C7F98-2CB1-42FB-8464-1F0FAEE0E6F3}" type="doc">
      <dgm:prSet loTypeId="urn:microsoft.com/office/officeart/2005/8/layout/hierarchy1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6891143B-B543-4CA7-9422-862D163F46F0}">
      <dgm:prSet phldrT="[Texto]" custT="1"/>
      <dgm:spPr/>
      <dgm:t>
        <a:bodyPr/>
        <a:lstStyle/>
        <a:p>
          <a:pPr algn="ctr"/>
          <a:r>
            <a:rPr lang="es-EC" sz="2000" b="1" dirty="0"/>
            <a:t>Desarrollo del proceso de gestión de mantenimiento de la Central Guangopolo es  deficiente</a:t>
          </a:r>
        </a:p>
      </dgm:t>
    </dgm:pt>
    <dgm:pt modelId="{BC51BD7A-0C39-4A01-A472-B0542FD3602A}" type="parTrans" cxnId="{D24DFADF-C71D-4C4E-8F93-20FF8E12983F}">
      <dgm:prSet/>
      <dgm:spPr/>
      <dgm:t>
        <a:bodyPr/>
        <a:lstStyle/>
        <a:p>
          <a:pPr algn="ctr"/>
          <a:endParaRPr lang="es-EC" sz="1200"/>
        </a:p>
      </dgm:t>
    </dgm:pt>
    <dgm:pt modelId="{89CE7B20-6CED-4B7B-9164-92430EE49CA5}" type="sibTrans" cxnId="{D24DFADF-C71D-4C4E-8F93-20FF8E12983F}">
      <dgm:prSet/>
      <dgm:spPr/>
      <dgm:t>
        <a:bodyPr/>
        <a:lstStyle/>
        <a:p>
          <a:pPr algn="ctr"/>
          <a:endParaRPr lang="es-EC"/>
        </a:p>
      </dgm:t>
    </dgm:pt>
    <dgm:pt modelId="{7B39BDC5-C6D3-4E30-88B9-C8006973DAE1}">
      <dgm:prSet phldrT="[Texto]" custT="1"/>
      <dgm:spPr/>
      <dgm:t>
        <a:bodyPr/>
        <a:lstStyle/>
        <a:p>
          <a:pPr algn="ctr"/>
          <a:r>
            <a:rPr lang="es-EC" sz="1200"/>
            <a:t>Documentación  del proceso incompleta</a:t>
          </a:r>
        </a:p>
      </dgm:t>
    </dgm:pt>
    <dgm:pt modelId="{118F731B-08E2-4165-9901-74C9A9761B6E}" type="parTrans" cxnId="{2F1E1B38-5221-4031-9946-744E7DD08A9A}">
      <dgm:prSet/>
      <dgm:spPr/>
      <dgm:t>
        <a:bodyPr/>
        <a:lstStyle/>
        <a:p>
          <a:pPr algn="ctr"/>
          <a:endParaRPr lang="es-EC" sz="1200"/>
        </a:p>
      </dgm:t>
    </dgm:pt>
    <dgm:pt modelId="{C97A53BF-E4B1-49B0-941B-99080548DF67}" type="sibTrans" cxnId="{2F1E1B38-5221-4031-9946-744E7DD08A9A}">
      <dgm:prSet/>
      <dgm:spPr/>
      <dgm:t>
        <a:bodyPr/>
        <a:lstStyle/>
        <a:p>
          <a:pPr algn="ctr"/>
          <a:endParaRPr lang="es-EC"/>
        </a:p>
      </dgm:t>
    </dgm:pt>
    <dgm:pt modelId="{40E8E0DC-EBA2-433E-AE62-F92288E511D4}">
      <dgm:prSet phldrT="[Texto]"/>
      <dgm:spPr/>
      <dgm:t>
        <a:bodyPr/>
        <a:lstStyle/>
        <a:p>
          <a:pPr algn="ctr"/>
          <a:r>
            <a:rPr lang="es-EC"/>
            <a:t>La información característica del proceso  no es clara</a:t>
          </a:r>
        </a:p>
      </dgm:t>
    </dgm:pt>
    <dgm:pt modelId="{C6D215C9-A602-4818-83F8-2A3FB975102A}" type="parTrans" cxnId="{62B94C62-B8E5-410A-9C12-CCDCCCAA5A80}">
      <dgm:prSet/>
      <dgm:spPr/>
      <dgm:t>
        <a:bodyPr/>
        <a:lstStyle/>
        <a:p>
          <a:pPr algn="ctr"/>
          <a:endParaRPr lang="es-EC" sz="1200"/>
        </a:p>
      </dgm:t>
    </dgm:pt>
    <dgm:pt modelId="{6384C739-8DA5-46C9-8B0C-6541894572E4}" type="sibTrans" cxnId="{62B94C62-B8E5-410A-9C12-CCDCCCAA5A80}">
      <dgm:prSet/>
      <dgm:spPr/>
      <dgm:t>
        <a:bodyPr/>
        <a:lstStyle/>
        <a:p>
          <a:pPr algn="ctr"/>
          <a:endParaRPr lang="es-EC"/>
        </a:p>
      </dgm:t>
    </dgm:pt>
    <dgm:pt modelId="{815F2367-DF3F-415A-9E64-FA9DCF91D2D5}">
      <dgm:prSet phldrT="[Texto]"/>
      <dgm:spPr/>
      <dgm:t>
        <a:bodyPr/>
        <a:lstStyle/>
        <a:p>
          <a:pPr algn="ctr"/>
          <a:r>
            <a:rPr lang="es-EC"/>
            <a:t>falta de coordinación entre las áreas para compratir información.</a:t>
          </a:r>
        </a:p>
      </dgm:t>
    </dgm:pt>
    <dgm:pt modelId="{00562379-8C66-483C-8F38-396228B96B1F}" type="parTrans" cxnId="{288AF07A-2D5B-4C43-8092-087BD1557A85}">
      <dgm:prSet/>
      <dgm:spPr/>
      <dgm:t>
        <a:bodyPr/>
        <a:lstStyle/>
        <a:p>
          <a:pPr algn="ctr"/>
          <a:endParaRPr lang="es-EC" sz="1200"/>
        </a:p>
      </dgm:t>
    </dgm:pt>
    <dgm:pt modelId="{9E87A0EA-D5CD-45F8-AD98-7F99E38A91D6}" type="sibTrans" cxnId="{288AF07A-2D5B-4C43-8092-087BD1557A85}">
      <dgm:prSet/>
      <dgm:spPr/>
      <dgm:t>
        <a:bodyPr/>
        <a:lstStyle/>
        <a:p>
          <a:pPr algn="ctr"/>
          <a:endParaRPr lang="es-EC"/>
        </a:p>
      </dgm:t>
    </dgm:pt>
    <dgm:pt modelId="{D93B0C72-59AB-45C7-B293-E6AAD26759FE}">
      <dgm:prSet phldrT="[Texto]" custT="1"/>
      <dgm:spPr/>
      <dgm:t>
        <a:bodyPr/>
        <a:lstStyle/>
        <a:p>
          <a:pPr algn="ctr"/>
          <a:r>
            <a:rPr lang="es-EC" sz="1200"/>
            <a:t>No hay control ni seguimiento del proceso</a:t>
          </a:r>
        </a:p>
      </dgm:t>
    </dgm:pt>
    <dgm:pt modelId="{FD7641CF-5AFD-4A17-9E4C-718F3AC13602}" type="parTrans" cxnId="{A93AF2AF-38C8-4179-B209-8C24DE5E6F52}">
      <dgm:prSet/>
      <dgm:spPr/>
      <dgm:t>
        <a:bodyPr/>
        <a:lstStyle/>
        <a:p>
          <a:pPr algn="ctr"/>
          <a:endParaRPr lang="es-EC" sz="1200"/>
        </a:p>
      </dgm:t>
    </dgm:pt>
    <dgm:pt modelId="{B9004251-22F8-4157-98EC-0FBD1FB11624}" type="sibTrans" cxnId="{A93AF2AF-38C8-4179-B209-8C24DE5E6F52}">
      <dgm:prSet/>
      <dgm:spPr/>
      <dgm:t>
        <a:bodyPr/>
        <a:lstStyle/>
        <a:p>
          <a:pPr algn="ctr"/>
          <a:endParaRPr lang="es-EC"/>
        </a:p>
      </dgm:t>
    </dgm:pt>
    <dgm:pt modelId="{3AEC2B28-6F46-4910-BE5B-DCA8EC24655A}">
      <dgm:prSet phldrT="[Texto]"/>
      <dgm:spPr/>
      <dgm:t>
        <a:bodyPr/>
        <a:lstStyle/>
        <a:p>
          <a:pPr algn="ctr"/>
          <a:r>
            <a:rPr lang="es-EC"/>
            <a:t>No existen puntos de medición ni indicadores</a:t>
          </a:r>
        </a:p>
      </dgm:t>
    </dgm:pt>
    <dgm:pt modelId="{F7FC4494-468A-42F7-94C0-D9BC574110D9}" type="parTrans" cxnId="{1B1FE118-9BC5-4339-A232-3FF47C67A5C2}">
      <dgm:prSet/>
      <dgm:spPr/>
      <dgm:t>
        <a:bodyPr/>
        <a:lstStyle/>
        <a:p>
          <a:pPr algn="ctr"/>
          <a:endParaRPr lang="es-EC" sz="1200"/>
        </a:p>
      </dgm:t>
    </dgm:pt>
    <dgm:pt modelId="{B21F5B04-38FF-4A31-926F-3AF54E353C9D}" type="sibTrans" cxnId="{1B1FE118-9BC5-4339-A232-3FF47C67A5C2}">
      <dgm:prSet/>
      <dgm:spPr/>
      <dgm:t>
        <a:bodyPr/>
        <a:lstStyle/>
        <a:p>
          <a:pPr algn="ctr"/>
          <a:endParaRPr lang="es-EC"/>
        </a:p>
      </dgm:t>
    </dgm:pt>
    <dgm:pt modelId="{7053F339-2212-45E0-B0C1-0AC8F30F3F42}">
      <dgm:prSet custT="1"/>
      <dgm:spPr/>
      <dgm:t>
        <a:bodyPr/>
        <a:lstStyle/>
        <a:p>
          <a:pPr algn="ctr"/>
          <a:r>
            <a:rPr lang="es-EC" sz="1200"/>
            <a:t>Elevado numero de mantenimientos correctivos.</a:t>
          </a:r>
        </a:p>
      </dgm:t>
    </dgm:pt>
    <dgm:pt modelId="{824356FC-E739-410E-8A54-7BE069F2C118}" type="parTrans" cxnId="{682BB01E-EF0E-404C-8EE2-89F21B1A1F9A}">
      <dgm:prSet/>
      <dgm:spPr/>
      <dgm:t>
        <a:bodyPr/>
        <a:lstStyle/>
        <a:p>
          <a:pPr algn="ctr"/>
          <a:endParaRPr lang="es-EC" sz="1200"/>
        </a:p>
      </dgm:t>
    </dgm:pt>
    <dgm:pt modelId="{F326050D-C0C2-4BAF-943A-938C34E46BE9}" type="sibTrans" cxnId="{682BB01E-EF0E-404C-8EE2-89F21B1A1F9A}">
      <dgm:prSet/>
      <dgm:spPr/>
      <dgm:t>
        <a:bodyPr/>
        <a:lstStyle/>
        <a:p>
          <a:pPr algn="ctr"/>
          <a:endParaRPr lang="es-EC"/>
        </a:p>
      </dgm:t>
    </dgm:pt>
    <dgm:pt modelId="{BE92C7BE-B569-45E5-917B-E3BF194811AE}">
      <dgm:prSet custT="1"/>
      <dgm:spPr/>
      <dgm:t>
        <a:bodyPr/>
        <a:lstStyle/>
        <a:p>
          <a:pPr algn="ctr"/>
          <a:r>
            <a:rPr lang="es-EC" sz="1200" smtClean="0"/>
            <a:t>Tiempos de parada excesivos por mantenimiento</a:t>
          </a:r>
          <a:endParaRPr lang="es-EC" sz="1200"/>
        </a:p>
      </dgm:t>
    </dgm:pt>
    <dgm:pt modelId="{E5491841-7250-4387-A775-1AF48B60962F}" type="parTrans" cxnId="{8F8962E9-6EB5-4448-9E54-45F84179C0E6}">
      <dgm:prSet/>
      <dgm:spPr/>
      <dgm:t>
        <a:bodyPr/>
        <a:lstStyle/>
        <a:p>
          <a:pPr algn="ctr"/>
          <a:endParaRPr lang="es-EC" sz="1200"/>
        </a:p>
      </dgm:t>
    </dgm:pt>
    <dgm:pt modelId="{422FA1A6-C3C1-459C-AC9F-AEED47930B29}" type="sibTrans" cxnId="{8F8962E9-6EB5-4448-9E54-45F84179C0E6}">
      <dgm:prSet/>
      <dgm:spPr/>
      <dgm:t>
        <a:bodyPr/>
        <a:lstStyle/>
        <a:p>
          <a:pPr algn="ctr"/>
          <a:endParaRPr lang="es-EC"/>
        </a:p>
      </dgm:t>
    </dgm:pt>
    <dgm:pt modelId="{8E672D44-D19B-460D-84CC-46AD8334A6A6}">
      <dgm:prSet custT="1"/>
      <dgm:spPr/>
      <dgm:t>
        <a:bodyPr/>
        <a:lstStyle/>
        <a:p>
          <a:pPr algn="ctr"/>
          <a:r>
            <a:rPr lang="es-EC" sz="1200"/>
            <a:t>indices de confiabilidad bajos</a:t>
          </a:r>
        </a:p>
      </dgm:t>
    </dgm:pt>
    <dgm:pt modelId="{615BF647-D42A-4A00-AFF8-A14BCEF4DD9F}" type="parTrans" cxnId="{B6AD99FA-A151-4222-929A-13F7AD6D6B54}">
      <dgm:prSet/>
      <dgm:spPr/>
      <dgm:t>
        <a:bodyPr/>
        <a:lstStyle/>
        <a:p>
          <a:pPr algn="ctr"/>
          <a:endParaRPr lang="es-EC"/>
        </a:p>
      </dgm:t>
    </dgm:pt>
    <dgm:pt modelId="{1B1E144A-1E36-4DE8-AA7B-83DA37C2DC5F}" type="sibTrans" cxnId="{B6AD99FA-A151-4222-929A-13F7AD6D6B54}">
      <dgm:prSet/>
      <dgm:spPr/>
      <dgm:t>
        <a:bodyPr/>
        <a:lstStyle/>
        <a:p>
          <a:pPr algn="ctr"/>
          <a:endParaRPr lang="es-EC"/>
        </a:p>
      </dgm:t>
    </dgm:pt>
    <dgm:pt modelId="{7F510CDC-E6EF-4E41-A2EE-434352FE3F91}">
      <dgm:prSet custT="1"/>
      <dgm:spPr/>
      <dgm:t>
        <a:bodyPr/>
        <a:lstStyle/>
        <a:p>
          <a:pPr algn="ctr"/>
          <a:r>
            <a:rPr lang="es-EC" sz="1200"/>
            <a:t>Costos de mantenimiento  altos</a:t>
          </a:r>
        </a:p>
      </dgm:t>
    </dgm:pt>
    <dgm:pt modelId="{41A25B73-75C2-45DA-8093-FFD599012A0C}" type="sibTrans" cxnId="{6E43A3ED-7F3A-44B4-95C9-5B1D7C59557C}">
      <dgm:prSet/>
      <dgm:spPr/>
      <dgm:t>
        <a:bodyPr/>
        <a:lstStyle/>
        <a:p>
          <a:pPr algn="ctr"/>
          <a:endParaRPr lang="es-EC"/>
        </a:p>
      </dgm:t>
    </dgm:pt>
    <dgm:pt modelId="{113987EB-31E6-44A0-AE15-5CC67AAFB6AC}" type="parTrans" cxnId="{6E43A3ED-7F3A-44B4-95C9-5B1D7C59557C}">
      <dgm:prSet/>
      <dgm:spPr/>
      <dgm:t>
        <a:bodyPr/>
        <a:lstStyle/>
        <a:p>
          <a:pPr algn="ctr"/>
          <a:endParaRPr lang="es-EC" sz="1200"/>
        </a:p>
      </dgm:t>
    </dgm:pt>
    <dgm:pt modelId="{E2ADD9A9-4EDE-4E6C-8073-1B63DFE491B8}">
      <dgm:prSet custT="1"/>
      <dgm:spPr/>
      <dgm:t>
        <a:bodyPr/>
        <a:lstStyle/>
        <a:p>
          <a:pPr algn="ctr"/>
          <a:r>
            <a:rPr lang="es-EC" sz="1200"/>
            <a:t>Indices de disponibilidad bajos</a:t>
          </a:r>
        </a:p>
      </dgm:t>
    </dgm:pt>
    <dgm:pt modelId="{9B0D69EC-1C64-477B-A630-6226A4B2DAC5}" type="parTrans" cxnId="{1C8A4B3B-24DC-4226-86F7-FE282AA675CC}">
      <dgm:prSet/>
      <dgm:spPr/>
      <dgm:t>
        <a:bodyPr/>
        <a:lstStyle/>
        <a:p>
          <a:pPr algn="ctr"/>
          <a:endParaRPr lang="es-EC"/>
        </a:p>
      </dgm:t>
    </dgm:pt>
    <dgm:pt modelId="{50A2743C-4F91-4384-919D-C28EE56CB925}" type="sibTrans" cxnId="{1C8A4B3B-24DC-4226-86F7-FE282AA675CC}">
      <dgm:prSet/>
      <dgm:spPr/>
      <dgm:t>
        <a:bodyPr/>
        <a:lstStyle/>
        <a:p>
          <a:pPr algn="ctr"/>
          <a:endParaRPr lang="es-EC"/>
        </a:p>
      </dgm:t>
    </dgm:pt>
    <dgm:pt modelId="{37BC9456-6C3B-40BF-B9A4-565DE3A289D7}">
      <dgm:prSet custT="1"/>
      <dgm:spPr/>
      <dgm:t>
        <a:bodyPr/>
        <a:lstStyle/>
        <a:p>
          <a:pPr algn="ctr"/>
          <a:r>
            <a:rPr lang="es-EC" sz="1200"/>
            <a:t>Aumenta el precio del kWh generado</a:t>
          </a:r>
        </a:p>
      </dgm:t>
    </dgm:pt>
    <dgm:pt modelId="{0F3AE9DA-3D5F-4FB8-8F1B-66F69103577E}" type="parTrans" cxnId="{CB36CD0A-D801-4295-8B57-7F120BCD8BEA}">
      <dgm:prSet/>
      <dgm:spPr/>
      <dgm:t>
        <a:bodyPr/>
        <a:lstStyle/>
        <a:p>
          <a:pPr algn="ctr"/>
          <a:endParaRPr lang="es-EC"/>
        </a:p>
      </dgm:t>
    </dgm:pt>
    <dgm:pt modelId="{A381DE74-7913-4E58-835E-5EA4A557770C}" type="sibTrans" cxnId="{CB36CD0A-D801-4295-8B57-7F120BCD8BEA}">
      <dgm:prSet/>
      <dgm:spPr/>
      <dgm:t>
        <a:bodyPr/>
        <a:lstStyle/>
        <a:p>
          <a:pPr algn="ctr"/>
          <a:endParaRPr lang="es-EC"/>
        </a:p>
      </dgm:t>
    </dgm:pt>
    <dgm:pt modelId="{05120929-D1C3-4A3A-A65F-E2E0177402FD}">
      <dgm:prSet custT="1"/>
      <dgm:spPr/>
      <dgm:t>
        <a:bodyPr/>
        <a:lstStyle/>
        <a:p>
          <a:pPr algn="ctr"/>
          <a:r>
            <a:rPr lang="es-EC" sz="1200"/>
            <a:t>El personal involucrado no conoce el proceso estandar</a:t>
          </a:r>
        </a:p>
      </dgm:t>
    </dgm:pt>
    <dgm:pt modelId="{6EED7E7E-10F4-4F19-A97D-C975115C1FAF}" type="parTrans" cxnId="{01FA4269-3D78-49F6-829B-B446051D2EDC}">
      <dgm:prSet/>
      <dgm:spPr/>
      <dgm:t>
        <a:bodyPr/>
        <a:lstStyle/>
        <a:p>
          <a:pPr algn="ctr"/>
          <a:endParaRPr lang="es-EC" sz="1200"/>
        </a:p>
      </dgm:t>
    </dgm:pt>
    <dgm:pt modelId="{75FBBAA9-2C9C-4802-9CE4-C50E370FA96A}" type="sibTrans" cxnId="{01FA4269-3D78-49F6-829B-B446051D2EDC}">
      <dgm:prSet/>
      <dgm:spPr/>
      <dgm:t>
        <a:bodyPr/>
        <a:lstStyle/>
        <a:p>
          <a:pPr algn="ctr"/>
          <a:endParaRPr lang="es-EC"/>
        </a:p>
      </dgm:t>
    </dgm:pt>
    <dgm:pt modelId="{1085BC7E-B398-458A-B018-30618A363BCB}">
      <dgm:prSet/>
      <dgm:spPr/>
      <dgm:t>
        <a:bodyPr/>
        <a:lstStyle/>
        <a:p>
          <a:pPr algn="ctr"/>
          <a:r>
            <a:rPr lang="es-EC"/>
            <a:t>No se socializan los procesos ni procedimientos</a:t>
          </a:r>
        </a:p>
      </dgm:t>
    </dgm:pt>
    <dgm:pt modelId="{F55E80BC-9042-43EE-B466-3DD866601A09}" type="parTrans" cxnId="{A5E6A613-0B10-4F1B-A7D2-B7648BC61E14}">
      <dgm:prSet/>
      <dgm:spPr/>
      <dgm:t>
        <a:bodyPr/>
        <a:lstStyle/>
        <a:p>
          <a:pPr algn="ctr"/>
          <a:endParaRPr lang="es-EC" sz="1200"/>
        </a:p>
      </dgm:t>
    </dgm:pt>
    <dgm:pt modelId="{26961EE8-6DD3-4FEB-91D8-663E369BDCB8}" type="sibTrans" cxnId="{A5E6A613-0B10-4F1B-A7D2-B7648BC61E14}">
      <dgm:prSet/>
      <dgm:spPr/>
      <dgm:t>
        <a:bodyPr/>
        <a:lstStyle/>
        <a:p>
          <a:pPr algn="ctr"/>
          <a:endParaRPr lang="es-EC"/>
        </a:p>
      </dgm:t>
    </dgm:pt>
    <dgm:pt modelId="{6C93809A-9CE5-4E77-BE38-8F85E23ACC8E}">
      <dgm:prSet/>
      <dgm:spPr/>
      <dgm:t>
        <a:bodyPr/>
        <a:lstStyle/>
        <a:p>
          <a:pPr algn="ctr"/>
          <a:r>
            <a:rPr lang="es-EC"/>
            <a:t>No existe  responsables</a:t>
          </a:r>
        </a:p>
      </dgm:t>
    </dgm:pt>
    <dgm:pt modelId="{CA105D35-6887-4EAF-8AE2-E529EB46DB1B}" type="parTrans" cxnId="{56DC1E80-20B8-4724-A71E-0A6C597D1E37}">
      <dgm:prSet/>
      <dgm:spPr/>
      <dgm:t>
        <a:bodyPr/>
        <a:lstStyle/>
        <a:p>
          <a:pPr algn="ctr"/>
          <a:endParaRPr lang="es-EC" sz="1200"/>
        </a:p>
      </dgm:t>
    </dgm:pt>
    <dgm:pt modelId="{EE409A72-3F23-4D02-83DC-84E4A2C6C767}" type="sibTrans" cxnId="{56DC1E80-20B8-4724-A71E-0A6C597D1E37}">
      <dgm:prSet/>
      <dgm:spPr/>
      <dgm:t>
        <a:bodyPr/>
        <a:lstStyle/>
        <a:p>
          <a:pPr algn="ctr"/>
          <a:endParaRPr lang="es-EC"/>
        </a:p>
      </dgm:t>
    </dgm:pt>
    <dgm:pt modelId="{97A36EA7-F2A6-40FC-B79A-E789D7BE3758}" type="pres">
      <dgm:prSet presAssocID="{BD7C7F98-2CB1-42FB-8464-1F0FAEE0E6F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C"/>
        </a:p>
      </dgm:t>
    </dgm:pt>
    <dgm:pt modelId="{3EF3E540-427D-4386-AC79-D8D22459F3B8}" type="pres">
      <dgm:prSet presAssocID="{E2ADD9A9-4EDE-4E6C-8073-1B63DFE491B8}" presName="hierRoot1" presStyleCnt="0"/>
      <dgm:spPr/>
      <dgm:t>
        <a:bodyPr/>
        <a:lstStyle/>
        <a:p>
          <a:endParaRPr lang="es-EC"/>
        </a:p>
      </dgm:t>
    </dgm:pt>
    <dgm:pt modelId="{FC42F78D-FD88-4613-8931-75D4DF6AD812}" type="pres">
      <dgm:prSet presAssocID="{E2ADD9A9-4EDE-4E6C-8073-1B63DFE491B8}" presName="composite" presStyleCnt="0"/>
      <dgm:spPr/>
      <dgm:t>
        <a:bodyPr/>
        <a:lstStyle/>
        <a:p>
          <a:endParaRPr lang="es-EC"/>
        </a:p>
      </dgm:t>
    </dgm:pt>
    <dgm:pt modelId="{0FC3BF4E-D9A0-4373-8C64-EE584CB3F275}" type="pres">
      <dgm:prSet presAssocID="{E2ADD9A9-4EDE-4E6C-8073-1B63DFE491B8}" presName="background" presStyleLbl="node0" presStyleIdx="0" presStyleCnt="3"/>
      <dgm:spPr/>
      <dgm:t>
        <a:bodyPr/>
        <a:lstStyle/>
        <a:p>
          <a:endParaRPr lang="es-EC"/>
        </a:p>
      </dgm:t>
    </dgm:pt>
    <dgm:pt modelId="{57BF7E79-6259-4D19-9FEE-FE4AA2264F6B}" type="pres">
      <dgm:prSet presAssocID="{E2ADD9A9-4EDE-4E6C-8073-1B63DFE491B8}" presName="text" presStyleLbl="fgAcc0" presStyleIdx="0" presStyleCnt="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94586171-77D1-40A6-8BDF-F9A50D4EA3EB}" type="pres">
      <dgm:prSet presAssocID="{E2ADD9A9-4EDE-4E6C-8073-1B63DFE491B8}" presName="hierChild2" presStyleCnt="0"/>
      <dgm:spPr/>
      <dgm:t>
        <a:bodyPr/>
        <a:lstStyle/>
        <a:p>
          <a:endParaRPr lang="es-EC"/>
        </a:p>
      </dgm:t>
    </dgm:pt>
    <dgm:pt modelId="{ED406EBF-DFEA-4A3B-8B17-EA689403EED9}" type="pres">
      <dgm:prSet presAssocID="{E5491841-7250-4387-A775-1AF48B60962F}" presName="Name10" presStyleLbl="parChTrans1D2" presStyleIdx="0" presStyleCnt="3"/>
      <dgm:spPr/>
      <dgm:t>
        <a:bodyPr/>
        <a:lstStyle/>
        <a:p>
          <a:endParaRPr lang="es-EC"/>
        </a:p>
      </dgm:t>
    </dgm:pt>
    <dgm:pt modelId="{6C40CCC5-B345-4054-954A-6C815138C635}" type="pres">
      <dgm:prSet presAssocID="{BE92C7BE-B569-45E5-917B-E3BF194811AE}" presName="hierRoot2" presStyleCnt="0"/>
      <dgm:spPr/>
      <dgm:t>
        <a:bodyPr/>
        <a:lstStyle/>
        <a:p>
          <a:endParaRPr lang="es-EC"/>
        </a:p>
      </dgm:t>
    </dgm:pt>
    <dgm:pt modelId="{ED1C5FB6-D02D-412E-9384-CF3AF682F1B8}" type="pres">
      <dgm:prSet presAssocID="{BE92C7BE-B569-45E5-917B-E3BF194811AE}" presName="composite2" presStyleCnt="0"/>
      <dgm:spPr/>
      <dgm:t>
        <a:bodyPr/>
        <a:lstStyle/>
        <a:p>
          <a:endParaRPr lang="es-EC"/>
        </a:p>
      </dgm:t>
    </dgm:pt>
    <dgm:pt modelId="{AD57476D-6C52-4853-A89D-C894855BBB4E}" type="pres">
      <dgm:prSet presAssocID="{BE92C7BE-B569-45E5-917B-E3BF194811AE}" presName="background2" presStyleLbl="node2" presStyleIdx="0" presStyleCnt="3"/>
      <dgm:spPr/>
      <dgm:t>
        <a:bodyPr/>
        <a:lstStyle/>
        <a:p>
          <a:endParaRPr lang="es-EC"/>
        </a:p>
      </dgm:t>
    </dgm:pt>
    <dgm:pt modelId="{AB401C66-D8F1-4439-BB48-4976A38F8818}" type="pres">
      <dgm:prSet presAssocID="{BE92C7BE-B569-45E5-917B-E3BF194811AE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6021175A-C053-4FEE-A86D-A936833F73EE}" type="pres">
      <dgm:prSet presAssocID="{BE92C7BE-B569-45E5-917B-E3BF194811AE}" presName="hierChild3" presStyleCnt="0"/>
      <dgm:spPr/>
      <dgm:t>
        <a:bodyPr/>
        <a:lstStyle/>
        <a:p>
          <a:endParaRPr lang="es-EC"/>
        </a:p>
      </dgm:t>
    </dgm:pt>
    <dgm:pt modelId="{D5E2C157-8B07-4E92-8CD4-1BB4237DE475}" type="pres">
      <dgm:prSet presAssocID="{8E672D44-D19B-460D-84CC-46AD8334A6A6}" presName="hierRoot1" presStyleCnt="0"/>
      <dgm:spPr/>
      <dgm:t>
        <a:bodyPr/>
        <a:lstStyle/>
        <a:p>
          <a:endParaRPr lang="es-EC"/>
        </a:p>
      </dgm:t>
    </dgm:pt>
    <dgm:pt modelId="{51CAD9BE-5F7A-4300-81B0-1FD315D9EE49}" type="pres">
      <dgm:prSet presAssocID="{8E672D44-D19B-460D-84CC-46AD8334A6A6}" presName="composite" presStyleCnt="0"/>
      <dgm:spPr/>
      <dgm:t>
        <a:bodyPr/>
        <a:lstStyle/>
        <a:p>
          <a:endParaRPr lang="es-EC"/>
        </a:p>
      </dgm:t>
    </dgm:pt>
    <dgm:pt modelId="{7EA1AC04-5CF5-4E74-8E1B-37680C43C2CE}" type="pres">
      <dgm:prSet presAssocID="{8E672D44-D19B-460D-84CC-46AD8334A6A6}" presName="background" presStyleLbl="node0" presStyleIdx="1" presStyleCnt="3"/>
      <dgm:spPr/>
      <dgm:t>
        <a:bodyPr/>
        <a:lstStyle/>
        <a:p>
          <a:endParaRPr lang="es-EC"/>
        </a:p>
      </dgm:t>
    </dgm:pt>
    <dgm:pt modelId="{5BFAD1F7-C9EC-4FED-9E6B-69207A0F2FAA}" type="pres">
      <dgm:prSet presAssocID="{8E672D44-D19B-460D-84CC-46AD8334A6A6}" presName="text" presStyleLbl="fgAcc0" presStyleIdx="1" presStyleCnt="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166B701B-1FDE-44A3-AED0-781A3BD3880F}" type="pres">
      <dgm:prSet presAssocID="{8E672D44-D19B-460D-84CC-46AD8334A6A6}" presName="hierChild2" presStyleCnt="0"/>
      <dgm:spPr/>
      <dgm:t>
        <a:bodyPr/>
        <a:lstStyle/>
        <a:p>
          <a:endParaRPr lang="es-EC"/>
        </a:p>
      </dgm:t>
    </dgm:pt>
    <dgm:pt modelId="{D59C80A4-3A77-4C85-BD54-0A660D6853DC}" type="pres">
      <dgm:prSet presAssocID="{824356FC-E739-410E-8A54-7BE069F2C118}" presName="Name10" presStyleLbl="parChTrans1D2" presStyleIdx="1" presStyleCnt="3"/>
      <dgm:spPr/>
      <dgm:t>
        <a:bodyPr/>
        <a:lstStyle/>
        <a:p>
          <a:endParaRPr lang="es-EC"/>
        </a:p>
      </dgm:t>
    </dgm:pt>
    <dgm:pt modelId="{48352151-628A-4622-933E-9FFC56F88C4C}" type="pres">
      <dgm:prSet presAssocID="{7053F339-2212-45E0-B0C1-0AC8F30F3F42}" presName="hierRoot2" presStyleCnt="0"/>
      <dgm:spPr/>
      <dgm:t>
        <a:bodyPr/>
        <a:lstStyle/>
        <a:p>
          <a:endParaRPr lang="es-EC"/>
        </a:p>
      </dgm:t>
    </dgm:pt>
    <dgm:pt modelId="{2BCB0CB5-EC51-4A39-AA79-926AAD9AC304}" type="pres">
      <dgm:prSet presAssocID="{7053F339-2212-45E0-B0C1-0AC8F30F3F42}" presName="composite2" presStyleCnt="0"/>
      <dgm:spPr/>
      <dgm:t>
        <a:bodyPr/>
        <a:lstStyle/>
        <a:p>
          <a:endParaRPr lang="es-EC"/>
        </a:p>
      </dgm:t>
    </dgm:pt>
    <dgm:pt modelId="{13E7C0D3-7055-45E3-9150-EAB3F9963E27}" type="pres">
      <dgm:prSet presAssocID="{7053F339-2212-45E0-B0C1-0AC8F30F3F42}" presName="background2" presStyleLbl="node2" presStyleIdx="1" presStyleCnt="3"/>
      <dgm:spPr/>
      <dgm:t>
        <a:bodyPr/>
        <a:lstStyle/>
        <a:p>
          <a:endParaRPr lang="es-EC"/>
        </a:p>
      </dgm:t>
    </dgm:pt>
    <dgm:pt modelId="{62878B33-F6FA-4E1F-BEE2-11DB7C06424C}" type="pres">
      <dgm:prSet presAssocID="{7053F339-2212-45E0-B0C1-0AC8F30F3F42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ED021372-0CD1-43FC-B285-C1FB1028276D}" type="pres">
      <dgm:prSet presAssocID="{7053F339-2212-45E0-B0C1-0AC8F30F3F42}" presName="hierChild3" presStyleCnt="0"/>
      <dgm:spPr/>
      <dgm:t>
        <a:bodyPr/>
        <a:lstStyle/>
        <a:p>
          <a:endParaRPr lang="es-EC"/>
        </a:p>
      </dgm:t>
    </dgm:pt>
    <dgm:pt modelId="{03851BBB-8FD7-448C-A9A5-D2FB7CC24567}" type="pres">
      <dgm:prSet presAssocID="{BC51BD7A-0C39-4A01-A472-B0542FD3602A}" presName="Name17" presStyleLbl="parChTrans1D3" presStyleIdx="0" presStyleCnt="1"/>
      <dgm:spPr/>
      <dgm:t>
        <a:bodyPr/>
        <a:lstStyle/>
        <a:p>
          <a:endParaRPr lang="es-EC"/>
        </a:p>
      </dgm:t>
    </dgm:pt>
    <dgm:pt modelId="{BC5CE758-D580-4FB8-8B4A-BEC5E8A17D68}" type="pres">
      <dgm:prSet presAssocID="{6891143B-B543-4CA7-9422-862D163F46F0}" presName="hierRoot3" presStyleCnt="0"/>
      <dgm:spPr/>
      <dgm:t>
        <a:bodyPr/>
        <a:lstStyle/>
        <a:p>
          <a:endParaRPr lang="es-EC"/>
        </a:p>
      </dgm:t>
    </dgm:pt>
    <dgm:pt modelId="{89D14E77-C6AF-4FCA-BDD7-3AA77ADCA922}" type="pres">
      <dgm:prSet presAssocID="{6891143B-B543-4CA7-9422-862D163F46F0}" presName="composite3" presStyleCnt="0"/>
      <dgm:spPr/>
      <dgm:t>
        <a:bodyPr/>
        <a:lstStyle/>
        <a:p>
          <a:endParaRPr lang="es-EC"/>
        </a:p>
      </dgm:t>
    </dgm:pt>
    <dgm:pt modelId="{A7DD8409-EF89-4594-AFCA-ACAC0255691D}" type="pres">
      <dgm:prSet presAssocID="{6891143B-B543-4CA7-9422-862D163F46F0}" presName="background3" presStyleLbl="node3" presStyleIdx="0" presStyleCnt="1"/>
      <dgm:spPr/>
      <dgm:t>
        <a:bodyPr/>
        <a:lstStyle/>
        <a:p>
          <a:endParaRPr lang="es-EC"/>
        </a:p>
      </dgm:t>
    </dgm:pt>
    <dgm:pt modelId="{DFA4446A-FC62-4B78-86D7-3F84258B0800}" type="pres">
      <dgm:prSet presAssocID="{6891143B-B543-4CA7-9422-862D163F46F0}" presName="text3" presStyleLbl="fgAcc3" presStyleIdx="0" presStyleCnt="1" custScaleX="394816" custLinFactNeighborY="-1461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375ED866-885E-48DD-8AC7-B7578B882D91}" type="pres">
      <dgm:prSet presAssocID="{6891143B-B543-4CA7-9422-862D163F46F0}" presName="hierChild4" presStyleCnt="0"/>
      <dgm:spPr/>
      <dgm:t>
        <a:bodyPr/>
        <a:lstStyle/>
        <a:p>
          <a:endParaRPr lang="es-EC"/>
        </a:p>
      </dgm:t>
    </dgm:pt>
    <dgm:pt modelId="{7C1103C2-65AD-4017-9D32-CC53626EAE73}" type="pres">
      <dgm:prSet presAssocID="{118F731B-08E2-4165-9901-74C9A9761B6E}" presName="Name23" presStyleLbl="parChTrans1D4" presStyleIdx="0" presStyleCnt="8"/>
      <dgm:spPr/>
      <dgm:t>
        <a:bodyPr/>
        <a:lstStyle/>
        <a:p>
          <a:endParaRPr lang="es-EC"/>
        </a:p>
      </dgm:t>
    </dgm:pt>
    <dgm:pt modelId="{BB2DDE5C-4898-4456-802A-EA9C3006F625}" type="pres">
      <dgm:prSet presAssocID="{7B39BDC5-C6D3-4E30-88B9-C8006973DAE1}" presName="hierRoot4" presStyleCnt="0"/>
      <dgm:spPr/>
      <dgm:t>
        <a:bodyPr/>
        <a:lstStyle/>
        <a:p>
          <a:endParaRPr lang="es-EC"/>
        </a:p>
      </dgm:t>
    </dgm:pt>
    <dgm:pt modelId="{75C6814A-8197-4954-92B8-3612D492E7EF}" type="pres">
      <dgm:prSet presAssocID="{7B39BDC5-C6D3-4E30-88B9-C8006973DAE1}" presName="composite4" presStyleCnt="0"/>
      <dgm:spPr/>
      <dgm:t>
        <a:bodyPr/>
        <a:lstStyle/>
        <a:p>
          <a:endParaRPr lang="es-EC"/>
        </a:p>
      </dgm:t>
    </dgm:pt>
    <dgm:pt modelId="{571B8E86-9053-48FB-A803-9D1DEB234B5B}" type="pres">
      <dgm:prSet presAssocID="{7B39BDC5-C6D3-4E30-88B9-C8006973DAE1}" presName="background4" presStyleLbl="node4" presStyleIdx="0" presStyleCnt="8"/>
      <dgm:spPr/>
      <dgm:t>
        <a:bodyPr/>
        <a:lstStyle/>
        <a:p>
          <a:endParaRPr lang="es-EC"/>
        </a:p>
      </dgm:t>
    </dgm:pt>
    <dgm:pt modelId="{5C724DDE-BB8E-44CC-A044-5556BB1EC3CC}" type="pres">
      <dgm:prSet presAssocID="{7B39BDC5-C6D3-4E30-88B9-C8006973DAE1}" presName="text4" presStyleLbl="fgAcc4" presStyleIdx="0" presStyleCnt="8" custLinFactNeighborX="2991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B512E7D7-031E-484D-A4D3-E41612559D4E}" type="pres">
      <dgm:prSet presAssocID="{7B39BDC5-C6D3-4E30-88B9-C8006973DAE1}" presName="hierChild5" presStyleCnt="0"/>
      <dgm:spPr/>
      <dgm:t>
        <a:bodyPr/>
        <a:lstStyle/>
        <a:p>
          <a:endParaRPr lang="es-EC"/>
        </a:p>
      </dgm:t>
    </dgm:pt>
    <dgm:pt modelId="{68FD2618-5E0F-433D-898F-98928B541101}" type="pres">
      <dgm:prSet presAssocID="{C6D215C9-A602-4818-83F8-2A3FB975102A}" presName="Name23" presStyleLbl="parChTrans1D4" presStyleIdx="1" presStyleCnt="8"/>
      <dgm:spPr/>
      <dgm:t>
        <a:bodyPr/>
        <a:lstStyle/>
        <a:p>
          <a:endParaRPr lang="es-EC"/>
        </a:p>
      </dgm:t>
    </dgm:pt>
    <dgm:pt modelId="{51325DD4-ED17-4832-B34B-F26575F5E658}" type="pres">
      <dgm:prSet presAssocID="{40E8E0DC-EBA2-433E-AE62-F92288E511D4}" presName="hierRoot4" presStyleCnt="0"/>
      <dgm:spPr/>
      <dgm:t>
        <a:bodyPr/>
        <a:lstStyle/>
        <a:p>
          <a:endParaRPr lang="es-EC"/>
        </a:p>
      </dgm:t>
    </dgm:pt>
    <dgm:pt modelId="{0E656DB0-E436-4E3F-9158-8A1BA540731C}" type="pres">
      <dgm:prSet presAssocID="{40E8E0DC-EBA2-433E-AE62-F92288E511D4}" presName="composite4" presStyleCnt="0"/>
      <dgm:spPr/>
      <dgm:t>
        <a:bodyPr/>
        <a:lstStyle/>
        <a:p>
          <a:endParaRPr lang="es-EC"/>
        </a:p>
      </dgm:t>
    </dgm:pt>
    <dgm:pt modelId="{A44D586F-03E9-41B8-8E03-2D055C204D20}" type="pres">
      <dgm:prSet presAssocID="{40E8E0DC-EBA2-433E-AE62-F92288E511D4}" presName="background4" presStyleLbl="node4" presStyleIdx="1" presStyleCnt="8"/>
      <dgm:spPr/>
      <dgm:t>
        <a:bodyPr/>
        <a:lstStyle/>
        <a:p>
          <a:endParaRPr lang="es-EC"/>
        </a:p>
      </dgm:t>
    </dgm:pt>
    <dgm:pt modelId="{1611A552-E870-4CE3-A018-A2BA6CCA308F}" type="pres">
      <dgm:prSet presAssocID="{40E8E0DC-EBA2-433E-AE62-F92288E511D4}" presName="text4" presStyleLbl="fgAcc4" presStyleIdx="1" presStyleCnt="8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DDCD6F4B-FC17-43B6-BBC7-1254D6C4F613}" type="pres">
      <dgm:prSet presAssocID="{40E8E0DC-EBA2-433E-AE62-F92288E511D4}" presName="hierChild5" presStyleCnt="0"/>
      <dgm:spPr/>
      <dgm:t>
        <a:bodyPr/>
        <a:lstStyle/>
        <a:p>
          <a:endParaRPr lang="es-EC"/>
        </a:p>
      </dgm:t>
    </dgm:pt>
    <dgm:pt modelId="{254C4EFE-EEF5-4D88-8D8B-BEC621497670}" type="pres">
      <dgm:prSet presAssocID="{00562379-8C66-483C-8F38-396228B96B1F}" presName="Name23" presStyleLbl="parChTrans1D4" presStyleIdx="2" presStyleCnt="8"/>
      <dgm:spPr/>
      <dgm:t>
        <a:bodyPr/>
        <a:lstStyle/>
        <a:p>
          <a:endParaRPr lang="es-EC"/>
        </a:p>
      </dgm:t>
    </dgm:pt>
    <dgm:pt modelId="{13C739A9-E8C4-4149-A299-11157E29CF2E}" type="pres">
      <dgm:prSet presAssocID="{815F2367-DF3F-415A-9E64-FA9DCF91D2D5}" presName="hierRoot4" presStyleCnt="0"/>
      <dgm:spPr/>
      <dgm:t>
        <a:bodyPr/>
        <a:lstStyle/>
        <a:p>
          <a:endParaRPr lang="es-EC"/>
        </a:p>
      </dgm:t>
    </dgm:pt>
    <dgm:pt modelId="{423F89E8-1383-4E12-85E5-CCA4BA854D7C}" type="pres">
      <dgm:prSet presAssocID="{815F2367-DF3F-415A-9E64-FA9DCF91D2D5}" presName="composite4" presStyleCnt="0"/>
      <dgm:spPr/>
      <dgm:t>
        <a:bodyPr/>
        <a:lstStyle/>
        <a:p>
          <a:endParaRPr lang="es-EC"/>
        </a:p>
      </dgm:t>
    </dgm:pt>
    <dgm:pt modelId="{666D143B-D308-4594-8352-9A0B3BD177A2}" type="pres">
      <dgm:prSet presAssocID="{815F2367-DF3F-415A-9E64-FA9DCF91D2D5}" presName="background4" presStyleLbl="node4" presStyleIdx="2" presStyleCnt="8"/>
      <dgm:spPr/>
      <dgm:t>
        <a:bodyPr/>
        <a:lstStyle/>
        <a:p>
          <a:endParaRPr lang="es-EC"/>
        </a:p>
      </dgm:t>
    </dgm:pt>
    <dgm:pt modelId="{5AB8EB69-663A-4F28-9021-28D8DD3078CD}" type="pres">
      <dgm:prSet presAssocID="{815F2367-DF3F-415A-9E64-FA9DCF91D2D5}" presName="text4" presStyleLbl="fgAcc4" presStyleIdx="2" presStyleCnt="8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E3A36AD1-146A-411A-977B-952C16B48E58}" type="pres">
      <dgm:prSet presAssocID="{815F2367-DF3F-415A-9E64-FA9DCF91D2D5}" presName="hierChild5" presStyleCnt="0"/>
      <dgm:spPr/>
      <dgm:t>
        <a:bodyPr/>
        <a:lstStyle/>
        <a:p>
          <a:endParaRPr lang="es-EC"/>
        </a:p>
      </dgm:t>
    </dgm:pt>
    <dgm:pt modelId="{ED9D4047-C52A-44B8-AD3A-C19716B10A54}" type="pres">
      <dgm:prSet presAssocID="{FD7641CF-5AFD-4A17-9E4C-718F3AC13602}" presName="Name23" presStyleLbl="parChTrans1D4" presStyleIdx="3" presStyleCnt="8"/>
      <dgm:spPr/>
      <dgm:t>
        <a:bodyPr/>
        <a:lstStyle/>
        <a:p>
          <a:endParaRPr lang="es-EC"/>
        </a:p>
      </dgm:t>
    </dgm:pt>
    <dgm:pt modelId="{0E48C6C0-0232-4922-8D39-F7AD9DD820E6}" type="pres">
      <dgm:prSet presAssocID="{D93B0C72-59AB-45C7-B293-E6AAD26759FE}" presName="hierRoot4" presStyleCnt="0"/>
      <dgm:spPr/>
      <dgm:t>
        <a:bodyPr/>
        <a:lstStyle/>
        <a:p>
          <a:endParaRPr lang="es-EC"/>
        </a:p>
      </dgm:t>
    </dgm:pt>
    <dgm:pt modelId="{5F6F8309-CF66-40AE-BBE8-9F7EF4FF3101}" type="pres">
      <dgm:prSet presAssocID="{D93B0C72-59AB-45C7-B293-E6AAD26759FE}" presName="composite4" presStyleCnt="0"/>
      <dgm:spPr/>
      <dgm:t>
        <a:bodyPr/>
        <a:lstStyle/>
        <a:p>
          <a:endParaRPr lang="es-EC"/>
        </a:p>
      </dgm:t>
    </dgm:pt>
    <dgm:pt modelId="{073B6E94-D31C-4889-BBD5-FAD064557AE2}" type="pres">
      <dgm:prSet presAssocID="{D93B0C72-59AB-45C7-B293-E6AAD26759FE}" presName="background4" presStyleLbl="node4" presStyleIdx="3" presStyleCnt="8"/>
      <dgm:spPr/>
      <dgm:t>
        <a:bodyPr/>
        <a:lstStyle/>
        <a:p>
          <a:endParaRPr lang="es-EC"/>
        </a:p>
      </dgm:t>
    </dgm:pt>
    <dgm:pt modelId="{13855647-CA02-4A9A-A2C6-48920FE8F8C2}" type="pres">
      <dgm:prSet presAssocID="{D93B0C72-59AB-45C7-B293-E6AAD26759FE}" presName="text4" presStyleLbl="fgAcc4" presStyleIdx="3" presStyleCnt="8" custLinFactNeighborY="-4710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5A47D52F-7CCD-49ED-8F46-05617A123FF1}" type="pres">
      <dgm:prSet presAssocID="{D93B0C72-59AB-45C7-B293-E6AAD26759FE}" presName="hierChild5" presStyleCnt="0"/>
      <dgm:spPr/>
      <dgm:t>
        <a:bodyPr/>
        <a:lstStyle/>
        <a:p>
          <a:endParaRPr lang="es-EC"/>
        </a:p>
      </dgm:t>
    </dgm:pt>
    <dgm:pt modelId="{89FB8C5F-7D75-44AF-B32F-D778DBD6ACB9}" type="pres">
      <dgm:prSet presAssocID="{F7FC4494-468A-42F7-94C0-D9BC574110D9}" presName="Name23" presStyleLbl="parChTrans1D4" presStyleIdx="4" presStyleCnt="8"/>
      <dgm:spPr/>
      <dgm:t>
        <a:bodyPr/>
        <a:lstStyle/>
        <a:p>
          <a:endParaRPr lang="es-EC"/>
        </a:p>
      </dgm:t>
    </dgm:pt>
    <dgm:pt modelId="{DA19B3AA-C189-4F35-AA65-577696D739DA}" type="pres">
      <dgm:prSet presAssocID="{3AEC2B28-6F46-4910-BE5B-DCA8EC24655A}" presName="hierRoot4" presStyleCnt="0"/>
      <dgm:spPr/>
      <dgm:t>
        <a:bodyPr/>
        <a:lstStyle/>
        <a:p>
          <a:endParaRPr lang="es-EC"/>
        </a:p>
      </dgm:t>
    </dgm:pt>
    <dgm:pt modelId="{C72594A1-D3F8-42A2-A81F-5ACBD9B9C675}" type="pres">
      <dgm:prSet presAssocID="{3AEC2B28-6F46-4910-BE5B-DCA8EC24655A}" presName="composite4" presStyleCnt="0"/>
      <dgm:spPr/>
      <dgm:t>
        <a:bodyPr/>
        <a:lstStyle/>
        <a:p>
          <a:endParaRPr lang="es-EC"/>
        </a:p>
      </dgm:t>
    </dgm:pt>
    <dgm:pt modelId="{A682C259-751B-48C8-8E4D-12AF9ECB1011}" type="pres">
      <dgm:prSet presAssocID="{3AEC2B28-6F46-4910-BE5B-DCA8EC24655A}" presName="background4" presStyleLbl="node4" presStyleIdx="4" presStyleCnt="8"/>
      <dgm:spPr/>
      <dgm:t>
        <a:bodyPr/>
        <a:lstStyle/>
        <a:p>
          <a:endParaRPr lang="es-EC"/>
        </a:p>
      </dgm:t>
    </dgm:pt>
    <dgm:pt modelId="{95438ED2-1543-4756-88CE-E9CAB8D0E856}" type="pres">
      <dgm:prSet presAssocID="{3AEC2B28-6F46-4910-BE5B-DCA8EC24655A}" presName="text4" presStyleLbl="fgAcc4" presStyleIdx="4" presStyleCnt="8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848BF9D7-0B28-4C67-B977-95C054C39145}" type="pres">
      <dgm:prSet presAssocID="{3AEC2B28-6F46-4910-BE5B-DCA8EC24655A}" presName="hierChild5" presStyleCnt="0"/>
      <dgm:spPr/>
      <dgm:t>
        <a:bodyPr/>
        <a:lstStyle/>
        <a:p>
          <a:endParaRPr lang="es-EC"/>
        </a:p>
      </dgm:t>
    </dgm:pt>
    <dgm:pt modelId="{8750202B-7DC2-41BD-9536-582E4630E36C}" type="pres">
      <dgm:prSet presAssocID="{CA105D35-6887-4EAF-8AE2-E529EB46DB1B}" presName="Name23" presStyleLbl="parChTrans1D4" presStyleIdx="5" presStyleCnt="8"/>
      <dgm:spPr/>
      <dgm:t>
        <a:bodyPr/>
        <a:lstStyle/>
        <a:p>
          <a:endParaRPr lang="es-EC"/>
        </a:p>
      </dgm:t>
    </dgm:pt>
    <dgm:pt modelId="{5467AFD5-B8A4-40A2-8CEA-D7637CF0E732}" type="pres">
      <dgm:prSet presAssocID="{6C93809A-9CE5-4E77-BE38-8F85E23ACC8E}" presName="hierRoot4" presStyleCnt="0"/>
      <dgm:spPr/>
      <dgm:t>
        <a:bodyPr/>
        <a:lstStyle/>
        <a:p>
          <a:endParaRPr lang="es-EC"/>
        </a:p>
      </dgm:t>
    </dgm:pt>
    <dgm:pt modelId="{4C606388-F110-435A-8988-036101B72C9E}" type="pres">
      <dgm:prSet presAssocID="{6C93809A-9CE5-4E77-BE38-8F85E23ACC8E}" presName="composite4" presStyleCnt="0"/>
      <dgm:spPr/>
      <dgm:t>
        <a:bodyPr/>
        <a:lstStyle/>
        <a:p>
          <a:endParaRPr lang="es-EC"/>
        </a:p>
      </dgm:t>
    </dgm:pt>
    <dgm:pt modelId="{618F833A-7FFA-4528-BFF8-55B7F2E8F3A7}" type="pres">
      <dgm:prSet presAssocID="{6C93809A-9CE5-4E77-BE38-8F85E23ACC8E}" presName="background4" presStyleLbl="node4" presStyleIdx="5" presStyleCnt="8"/>
      <dgm:spPr/>
      <dgm:t>
        <a:bodyPr/>
        <a:lstStyle/>
        <a:p>
          <a:endParaRPr lang="es-EC"/>
        </a:p>
      </dgm:t>
    </dgm:pt>
    <dgm:pt modelId="{837D7EBE-F098-42B6-A6F0-DEECB1C9A8AC}" type="pres">
      <dgm:prSet presAssocID="{6C93809A-9CE5-4E77-BE38-8F85E23ACC8E}" presName="text4" presStyleLbl="fgAcc4" presStyleIdx="5" presStyleCnt="8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AB8EFA44-5231-4CA3-B369-C8B9D88E6DCD}" type="pres">
      <dgm:prSet presAssocID="{6C93809A-9CE5-4E77-BE38-8F85E23ACC8E}" presName="hierChild5" presStyleCnt="0"/>
      <dgm:spPr/>
      <dgm:t>
        <a:bodyPr/>
        <a:lstStyle/>
        <a:p>
          <a:endParaRPr lang="es-EC"/>
        </a:p>
      </dgm:t>
    </dgm:pt>
    <dgm:pt modelId="{0C48B4E5-3794-4705-8C92-147C8B54BCB8}" type="pres">
      <dgm:prSet presAssocID="{6EED7E7E-10F4-4F19-A97D-C975115C1FAF}" presName="Name23" presStyleLbl="parChTrans1D4" presStyleIdx="6" presStyleCnt="8"/>
      <dgm:spPr/>
      <dgm:t>
        <a:bodyPr/>
        <a:lstStyle/>
        <a:p>
          <a:endParaRPr lang="es-EC"/>
        </a:p>
      </dgm:t>
    </dgm:pt>
    <dgm:pt modelId="{EE1F563C-E990-4F1A-A9CF-1C479FAE03C0}" type="pres">
      <dgm:prSet presAssocID="{05120929-D1C3-4A3A-A65F-E2E0177402FD}" presName="hierRoot4" presStyleCnt="0"/>
      <dgm:spPr/>
      <dgm:t>
        <a:bodyPr/>
        <a:lstStyle/>
        <a:p>
          <a:endParaRPr lang="es-EC"/>
        </a:p>
      </dgm:t>
    </dgm:pt>
    <dgm:pt modelId="{E63CEE0B-D7E3-4FB0-847D-0AF0C3F3AE1E}" type="pres">
      <dgm:prSet presAssocID="{05120929-D1C3-4A3A-A65F-E2E0177402FD}" presName="composite4" presStyleCnt="0"/>
      <dgm:spPr/>
      <dgm:t>
        <a:bodyPr/>
        <a:lstStyle/>
        <a:p>
          <a:endParaRPr lang="es-EC"/>
        </a:p>
      </dgm:t>
    </dgm:pt>
    <dgm:pt modelId="{76F7618A-6FE1-4C63-9AE3-B6AC1A87A31D}" type="pres">
      <dgm:prSet presAssocID="{05120929-D1C3-4A3A-A65F-E2E0177402FD}" presName="background4" presStyleLbl="node4" presStyleIdx="6" presStyleCnt="8"/>
      <dgm:spPr/>
      <dgm:t>
        <a:bodyPr/>
        <a:lstStyle/>
        <a:p>
          <a:endParaRPr lang="es-EC"/>
        </a:p>
      </dgm:t>
    </dgm:pt>
    <dgm:pt modelId="{A7E3A261-C831-4DC2-AED5-E71E134DB442}" type="pres">
      <dgm:prSet presAssocID="{05120929-D1C3-4A3A-A65F-E2E0177402FD}" presName="text4" presStyleLbl="fgAcc4" presStyleIdx="6" presStyleCnt="8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8AF0CB61-1321-4520-AAE2-2A866BB2F232}" type="pres">
      <dgm:prSet presAssocID="{05120929-D1C3-4A3A-A65F-E2E0177402FD}" presName="hierChild5" presStyleCnt="0"/>
      <dgm:spPr/>
      <dgm:t>
        <a:bodyPr/>
        <a:lstStyle/>
        <a:p>
          <a:endParaRPr lang="es-EC"/>
        </a:p>
      </dgm:t>
    </dgm:pt>
    <dgm:pt modelId="{5E45F105-53A4-4115-8EB7-EE3C93383740}" type="pres">
      <dgm:prSet presAssocID="{F55E80BC-9042-43EE-B466-3DD866601A09}" presName="Name23" presStyleLbl="parChTrans1D4" presStyleIdx="7" presStyleCnt="8"/>
      <dgm:spPr/>
      <dgm:t>
        <a:bodyPr/>
        <a:lstStyle/>
        <a:p>
          <a:endParaRPr lang="es-EC"/>
        </a:p>
      </dgm:t>
    </dgm:pt>
    <dgm:pt modelId="{AFE0AF5B-3087-4C09-B7E3-A1C487EB2C5A}" type="pres">
      <dgm:prSet presAssocID="{1085BC7E-B398-458A-B018-30618A363BCB}" presName="hierRoot4" presStyleCnt="0"/>
      <dgm:spPr/>
      <dgm:t>
        <a:bodyPr/>
        <a:lstStyle/>
        <a:p>
          <a:endParaRPr lang="es-EC"/>
        </a:p>
      </dgm:t>
    </dgm:pt>
    <dgm:pt modelId="{0762A1D5-3264-4AC3-9AC3-299AEB7780E3}" type="pres">
      <dgm:prSet presAssocID="{1085BC7E-B398-458A-B018-30618A363BCB}" presName="composite4" presStyleCnt="0"/>
      <dgm:spPr/>
      <dgm:t>
        <a:bodyPr/>
        <a:lstStyle/>
        <a:p>
          <a:endParaRPr lang="es-EC"/>
        </a:p>
      </dgm:t>
    </dgm:pt>
    <dgm:pt modelId="{C7562964-3625-4A3B-A259-190856C8D61D}" type="pres">
      <dgm:prSet presAssocID="{1085BC7E-B398-458A-B018-30618A363BCB}" presName="background4" presStyleLbl="node4" presStyleIdx="7" presStyleCnt="8"/>
      <dgm:spPr/>
      <dgm:t>
        <a:bodyPr/>
        <a:lstStyle/>
        <a:p>
          <a:endParaRPr lang="es-EC"/>
        </a:p>
      </dgm:t>
    </dgm:pt>
    <dgm:pt modelId="{622EA94F-7DE7-4320-9694-D7DB1FF01E52}" type="pres">
      <dgm:prSet presAssocID="{1085BC7E-B398-458A-B018-30618A363BCB}" presName="text4" presStyleLbl="fgAcc4" presStyleIdx="7" presStyleCnt="8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8B50B516-8AFC-4371-9651-3FAFC95F4024}" type="pres">
      <dgm:prSet presAssocID="{1085BC7E-B398-458A-B018-30618A363BCB}" presName="hierChild5" presStyleCnt="0"/>
      <dgm:spPr/>
      <dgm:t>
        <a:bodyPr/>
        <a:lstStyle/>
        <a:p>
          <a:endParaRPr lang="es-EC"/>
        </a:p>
      </dgm:t>
    </dgm:pt>
    <dgm:pt modelId="{BA8017C5-164C-4991-BAC5-707B4ED04B97}" type="pres">
      <dgm:prSet presAssocID="{37BC9456-6C3B-40BF-B9A4-565DE3A289D7}" presName="hierRoot1" presStyleCnt="0"/>
      <dgm:spPr/>
      <dgm:t>
        <a:bodyPr/>
        <a:lstStyle/>
        <a:p>
          <a:endParaRPr lang="es-EC"/>
        </a:p>
      </dgm:t>
    </dgm:pt>
    <dgm:pt modelId="{2087E67B-500A-46EB-9C0E-835BDAB1C2E7}" type="pres">
      <dgm:prSet presAssocID="{37BC9456-6C3B-40BF-B9A4-565DE3A289D7}" presName="composite" presStyleCnt="0"/>
      <dgm:spPr/>
      <dgm:t>
        <a:bodyPr/>
        <a:lstStyle/>
        <a:p>
          <a:endParaRPr lang="es-EC"/>
        </a:p>
      </dgm:t>
    </dgm:pt>
    <dgm:pt modelId="{65898B41-C770-4872-BA30-9F918B57EBBE}" type="pres">
      <dgm:prSet presAssocID="{37BC9456-6C3B-40BF-B9A4-565DE3A289D7}" presName="background" presStyleLbl="node0" presStyleIdx="2" presStyleCnt="3"/>
      <dgm:spPr/>
      <dgm:t>
        <a:bodyPr/>
        <a:lstStyle/>
        <a:p>
          <a:endParaRPr lang="es-EC"/>
        </a:p>
      </dgm:t>
    </dgm:pt>
    <dgm:pt modelId="{5A82DAB4-F00B-4CF7-A0B5-CCEC32642EFC}" type="pres">
      <dgm:prSet presAssocID="{37BC9456-6C3B-40BF-B9A4-565DE3A289D7}" presName="text" presStyleLbl="fgAcc0" presStyleIdx="2" presStyleCnt="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25A90718-BE3E-4E52-80C8-1E17DF2350A2}" type="pres">
      <dgm:prSet presAssocID="{37BC9456-6C3B-40BF-B9A4-565DE3A289D7}" presName="hierChild2" presStyleCnt="0"/>
      <dgm:spPr/>
      <dgm:t>
        <a:bodyPr/>
        <a:lstStyle/>
        <a:p>
          <a:endParaRPr lang="es-EC"/>
        </a:p>
      </dgm:t>
    </dgm:pt>
    <dgm:pt modelId="{F1ABD66D-D208-412C-9B5D-E9DCFB2AE590}" type="pres">
      <dgm:prSet presAssocID="{113987EB-31E6-44A0-AE15-5CC67AAFB6AC}" presName="Name10" presStyleLbl="parChTrans1D2" presStyleIdx="2" presStyleCnt="3"/>
      <dgm:spPr/>
      <dgm:t>
        <a:bodyPr/>
        <a:lstStyle/>
        <a:p>
          <a:endParaRPr lang="es-EC"/>
        </a:p>
      </dgm:t>
    </dgm:pt>
    <dgm:pt modelId="{004C3EE2-3E78-4DBA-B3A6-0841A937B99F}" type="pres">
      <dgm:prSet presAssocID="{7F510CDC-E6EF-4E41-A2EE-434352FE3F91}" presName="hierRoot2" presStyleCnt="0"/>
      <dgm:spPr/>
      <dgm:t>
        <a:bodyPr/>
        <a:lstStyle/>
        <a:p>
          <a:endParaRPr lang="es-EC"/>
        </a:p>
      </dgm:t>
    </dgm:pt>
    <dgm:pt modelId="{9D82E3CB-A2CE-4A74-947B-415D89A1CEB8}" type="pres">
      <dgm:prSet presAssocID="{7F510CDC-E6EF-4E41-A2EE-434352FE3F91}" presName="composite2" presStyleCnt="0"/>
      <dgm:spPr/>
      <dgm:t>
        <a:bodyPr/>
        <a:lstStyle/>
        <a:p>
          <a:endParaRPr lang="es-EC"/>
        </a:p>
      </dgm:t>
    </dgm:pt>
    <dgm:pt modelId="{4B392382-C564-4C05-A997-713B714FEDD3}" type="pres">
      <dgm:prSet presAssocID="{7F510CDC-E6EF-4E41-A2EE-434352FE3F91}" presName="background2" presStyleLbl="node2" presStyleIdx="2" presStyleCnt="3"/>
      <dgm:spPr/>
      <dgm:t>
        <a:bodyPr/>
        <a:lstStyle/>
        <a:p>
          <a:endParaRPr lang="es-EC"/>
        </a:p>
      </dgm:t>
    </dgm:pt>
    <dgm:pt modelId="{57E2D9C7-432A-4322-9F74-C951F2A24527}" type="pres">
      <dgm:prSet presAssocID="{7F510CDC-E6EF-4E41-A2EE-434352FE3F91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74A3F258-42D6-447E-9D74-90B6F9D1843B}" type="pres">
      <dgm:prSet presAssocID="{7F510CDC-E6EF-4E41-A2EE-434352FE3F91}" presName="hierChild3" presStyleCnt="0"/>
      <dgm:spPr/>
      <dgm:t>
        <a:bodyPr/>
        <a:lstStyle/>
        <a:p>
          <a:endParaRPr lang="es-EC"/>
        </a:p>
      </dgm:t>
    </dgm:pt>
  </dgm:ptLst>
  <dgm:cxnLst>
    <dgm:cxn modelId="{0993FB9E-8833-439F-A822-91600CB69255}" type="presOf" srcId="{FD7641CF-5AFD-4A17-9E4C-718F3AC13602}" destId="{ED9D4047-C52A-44B8-AD3A-C19716B10A54}" srcOrd="0" destOrd="0" presId="urn:microsoft.com/office/officeart/2005/8/layout/hierarchy1"/>
    <dgm:cxn modelId="{A5E6A613-0B10-4F1B-A7D2-B7648BC61E14}" srcId="{05120929-D1C3-4A3A-A65F-E2E0177402FD}" destId="{1085BC7E-B398-458A-B018-30618A363BCB}" srcOrd="0" destOrd="0" parTransId="{F55E80BC-9042-43EE-B466-3DD866601A09}" sibTransId="{26961EE8-6DD3-4FEB-91D8-663E369BDCB8}"/>
    <dgm:cxn modelId="{37773CC4-B6FF-4CAB-84DF-05BCDCAB03A7}" type="presOf" srcId="{6891143B-B543-4CA7-9422-862D163F46F0}" destId="{DFA4446A-FC62-4B78-86D7-3F84258B0800}" srcOrd="0" destOrd="0" presId="urn:microsoft.com/office/officeart/2005/8/layout/hierarchy1"/>
    <dgm:cxn modelId="{0666F2AC-D341-42C3-8E93-3AF87C0D1DBC}" type="presOf" srcId="{7B39BDC5-C6D3-4E30-88B9-C8006973DAE1}" destId="{5C724DDE-BB8E-44CC-A044-5556BB1EC3CC}" srcOrd="0" destOrd="0" presId="urn:microsoft.com/office/officeart/2005/8/layout/hierarchy1"/>
    <dgm:cxn modelId="{69AB9B0C-E8E5-4D59-BD9F-5E6264E2E05B}" type="presOf" srcId="{E2ADD9A9-4EDE-4E6C-8073-1B63DFE491B8}" destId="{57BF7E79-6259-4D19-9FEE-FE4AA2264F6B}" srcOrd="0" destOrd="0" presId="urn:microsoft.com/office/officeart/2005/8/layout/hierarchy1"/>
    <dgm:cxn modelId="{288AF07A-2D5B-4C43-8092-087BD1557A85}" srcId="{7B39BDC5-C6D3-4E30-88B9-C8006973DAE1}" destId="{815F2367-DF3F-415A-9E64-FA9DCF91D2D5}" srcOrd="1" destOrd="0" parTransId="{00562379-8C66-483C-8F38-396228B96B1F}" sibTransId="{9E87A0EA-D5CD-45F8-AD98-7F99E38A91D6}"/>
    <dgm:cxn modelId="{9F8759D5-D693-4D00-AE8B-4CC76F6B98ED}" type="presOf" srcId="{113987EB-31E6-44A0-AE15-5CC67AAFB6AC}" destId="{F1ABD66D-D208-412C-9B5D-E9DCFB2AE590}" srcOrd="0" destOrd="0" presId="urn:microsoft.com/office/officeart/2005/8/layout/hierarchy1"/>
    <dgm:cxn modelId="{56DC1E80-20B8-4724-A71E-0A6C597D1E37}" srcId="{D93B0C72-59AB-45C7-B293-E6AAD26759FE}" destId="{6C93809A-9CE5-4E77-BE38-8F85E23ACC8E}" srcOrd="1" destOrd="0" parTransId="{CA105D35-6887-4EAF-8AE2-E529EB46DB1B}" sibTransId="{EE409A72-3F23-4D02-83DC-84E4A2C6C767}"/>
    <dgm:cxn modelId="{A93AF2AF-38C8-4179-B209-8C24DE5E6F52}" srcId="{6891143B-B543-4CA7-9422-862D163F46F0}" destId="{D93B0C72-59AB-45C7-B293-E6AAD26759FE}" srcOrd="1" destOrd="0" parTransId="{FD7641CF-5AFD-4A17-9E4C-718F3AC13602}" sibTransId="{B9004251-22F8-4157-98EC-0FBD1FB11624}"/>
    <dgm:cxn modelId="{62B94C62-B8E5-410A-9C12-CCDCCCAA5A80}" srcId="{7B39BDC5-C6D3-4E30-88B9-C8006973DAE1}" destId="{40E8E0DC-EBA2-433E-AE62-F92288E511D4}" srcOrd="0" destOrd="0" parTransId="{C6D215C9-A602-4818-83F8-2A3FB975102A}" sibTransId="{6384C739-8DA5-46C9-8B0C-6541894572E4}"/>
    <dgm:cxn modelId="{B11823D8-A1B0-4745-8598-84C99FA0524D}" type="presOf" srcId="{6EED7E7E-10F4-4F19-A97D-C975115C1FAF}" destId="{0C48B4E5-3794-4705-8C92-147C8B54BCB8}" srcOrd="0" destOrd="0" presId="urn:microsoft.com/office/officeart/2005/8/layout/hierarchy1"/>
    <dgm:cxn modelId="{01FA4269-3D78-49F6-829B-B446051D2EDC}" srcId="{6891143B-B543-4CA7-9422-862D163F46F0}" destId="{05120929-D1C3-4A3A-A65F-E2E0177402FD}" srcOrd="2" destOrd="0" parTransId="{6EED7E7E-10F4-4F19-A97D-C975115C1FAF}" sibTransId="{75FBBAA9-2C9C-4802-9CE4-C50E370FA96A}"/>
    <dgm:cxn modelId="{2561F488-F117-4191-B7CF-3702618CEBEE}" type="presOf" srcId="{F7FC4494-468A-42F7-94C0-D9BC574110D9}" destId="{89FB8C5F-7D75-44AF-B32F-D778DBD6ACB9}" srcOrd="0" destOrd="0" presId="urn:microsoft.com/office/officeart/2005/8/layout/hierarchy1"/>
    <dgm:cxn modelId="{EF95CF02-0B72-4574-86D2-5F904789AD90}" type="presOf" srcId="{6C93809A-9CE5-4E77-BE38-8F85E23ACC8E}" destId="{837D7EBE-F098-42B6-A6F0-DEECB1C9A8AC}" srcOrd="0" destOrd="0" presId="urn:microsoft.com/office/officeart/2005/8/layout/hierarchy1"/>
    <dgm:cxn modelId="{1C8A4B3B-24DC-4226-86F7-FE282AA675CC}" srcId="{BD7C7F98-2CB1-42FB-8464-1F0FAEE0E6F3}" destId="{E2ADD9A9-4EDE-4E6C-8073-1B63DFE491B8}" srcOrd="0" destOrd="0" parTransId="{9B0D69EC-1C64-477B-A630-6226A4B2DAC5}" sibTransId="{50A2743C-4F91-4384-919D-C28EE56CB925}"/>
    <dgm:cxn modelId="{B3FA7602-1619-4DE6-870D-BF2EA9F184DF}" type="presOf" srcId="{815F2367-DF3F-415A-9E64-FA9DCF91D2D5}" destId="{5AB8EB69-663A-4F28-9021-28D8DD3078CD}" srcOrd="0" destOrd="0" presId="urn:microsoft.com/office/officeart/2005/8/layout/hierarchy1"/>
    <dgm:cxn modelId="{9C833E53-BE2D-4994-88B0-642650B6600B}" type="presOf" srcId="{7F510CDC-E6EF-4E41-A2EE-434352FE3F91}" destId="{57E2D9C7-432A-4322-9F74-C951F2A24527}" srcOrd="0" destOrd="0" presId="urn:microsoft.com/office/officeart/2005/8/layout/hierarchy1"/>
    <dgm:cxn modelId="{8F8962E9-6EB5-4448-9E54-45F84179C0E6}" srcId="{E2ADD9A9-4EDE-4E6C-8073-1B63DFE491B8}" destId="{BE92C7BE-B569-45E5-917B-E3BF194811AE}" srcOrd="0" destOrd="0" parTransId="{E5491841-7250-4387-A775-1AF48B60962F}" sibTransId="{422FA1A6-C3C1-459C-AC9F-AEED47930B29}"/>
    <dgm:cxn modelId="{D24DFADF-C71D-4C4E-8F93-20FF8E12983F}" srcId="{7053F339-2212-45E0-B0C1-0AC8F30F3F42}" destId="{6891143B-B543-4CA7-9422-862D163F46F0}" srcOrd="0" destOrd="0" parTransId="{BC51BD7A-0C39-4A01-A472-B0542FD3602A}" sibTransId="{89CE7B20-6CED-4B7B-9164-92430EE49CA5}"/>
    <dgm:cxn modelId="{45FF98D1-5426-4414-BD33-D8A8AFBEC2E9}" type="presOf" srcId="{1085BC7E-B398-458A-B018-30618A363BCB}" destId="{622EA94F-7DE7-4320-9694-D7DB1FF01E52}" srcOrd="0" destOrd="0" presId="urn:microsoft.com/office/officeart/2005/8/layout/hierarchy1"/>
    <dgm:cxn modelId="{B6AD99FA-A151-4222-929A-13F7AD6D6B54}" srcId="{BD7C7F98-2CB1-42FB-8464-1F0FAEE0E6F3}" destId="{8E672D44-D19B-460D-84CC-46AD8334A6A6}" srcOrd="1" destOrd="0" parTransId="{615BF647-D42A-4A00-AFF8-A14BCEF4DD9F}" sibTransId="{1B1E144A-1E36-4DE8-AA7B-83DA37C2DC5F}"/>
    <dgm:cxn modelId="{E1F7CB11-0A04-49B2-8D63-F7BA8C7C6895}" type="presOf" srcId="{3AEC2B28-6F46-4910-BE5B-DCA8EC24655A}" destId="{95438ED2-1543-4756-88CE-E9CAB8D0E856}" srcOrd="0" destOrd="0" presId="urn:microsoft.com/office/officeart/2005/8/layout/hierarchy1"/>
    <dgm:cxn modelId="{CBE3F447-EEE6-41E6-BBBB-61A2269EF577}" type="presOf" srcId="{8E672D44-D19B-460D-84CC-46AD8334A6A6}" destId="{5BFAD1F7-C9EC-4FED-9E6B-69207A0F2FAA}" srcOrd="0" destOrd="0" presId="urn:microsoft.com/office/officeart/2005/8/layout/hierarchy1"/>
    <dgm:cxn modelId="{50CEDEA8-F173-4B6A-B1DF-EAA9A610CB00}" type="presOf" srcId="{BC51BD7A-0C39-4A01-A472-B0542FD3602A}" destId="{03851BBB-8FD7-448C-A9A5-D2FB7CC24567}" srcOrd="0" destOrd="0" presId="urn:microsoft.com/office/officeart/2005/8/layout/hierarchy1"/>
    <dgm:cxn modelId="{313734DC-F2FA-4CE7-85D5-8530CFEFE029}" type="presOf" srcId="{37BC9456-6C3B-40BF-B9A4-565DE3A289D7}" destId="{5A82DAB4-F00B-4CF7-A0B5-CCEC32642EFC}" srcOrd="0" destOrd="0" presId="urn:microsoft.com/office/officeart/2005/8/layout/hierarchy1"/>
    <dgm:cxn modelId="{8CC856D5-2188-4D19-A0CE-A5ECE278CB58}" type="presOf" srcId="{C6D215C9-A602-4818-83F8-2A3FB975102A}" destId="{68FD2618-5E0F-433D-898F-98928B541101}" srcOrd="0" destOrd="0" presId="urn:microsoft.com/office/officeart/2005/8/layout/hierarchy1"/>
    <dgm:cxn modelId="{1B1FE118-9BC5-4339-A232-3FF47C67A5C2}" srcId="{D93B0C72-59AB-45C7-B293-E6AAD26759FE}" destId="{3AEC2B28-6F46-4910-BE5B-DCA8EC24655A}" srcOrd="0" destOrd="0" parTransId="{F7FC4494-468A-42F7-94C0-D9BC574110D9}" sibTransId="{B21F5B04-38FF-4A31-926F-3AF54E353C9D}"/>
    <dgm:cxn modelId="{BADD9EAF-CCE1-4959-873B-23B5F584ED06}" type="presOf" srcId="{F55E80BC-9042-43EE-B466-3DD866601A09}" destId="{5E45F105-53A4-4115-8EB7-EE3C93383740}" srcOrd="0" destOrd="0" presId="urn:microsoft.com/office/officeart/2005/8/layout/hierarchy1"/>
    <dgm:cxn modelId="{CB36CD0A-D801-4295-8B57-7F120BCD8BEA}" srcId="{BD7C7F98-2CB1-42FB-8464-1F0FAEE0E6F3}" destId="{37BC9456-6C3B-40BF-B9A4-565DE3A289D7}" srcOrd="2" destOrd="0" parTransId="{0F3AE9DA-3D5F-4FB8-8F1B-66F69103577E}" sibTransId="{A381DE74-7913-4E58-835E-5EA4A557770C}"/>
    <dgm:cxn modelId="{9C12C09D-F48C-473F-AEC0-0D69E3F48074}" type="presOf" srcId="{00562379-8C66-483C-8F38-396228B96B1F}" destId="{254C4EFE-EEF5-4D88-8D8B-BEC621497670}" srcOrd="0" destOrd="0" presId="urn:microsoft.com/office/officeart/2005/8/layout/hierarchy1"/>
    <dgm:cxn modelId="{EAE95F19-EB1A-4C90-A344-3B4D938E2DC0}" type="presOf" srcId="{E5491841-7250-4387-A775-1AF48B60962F}" destId="{ED406EBF-DFEA-4A3B-8B17-EA689403EED9}" srcOrd="0" destOrd="0" presId="urn:microsoft.com/office/officeart/2005/8/layout/hierarchy1"/>
    <dgm:cxn modelId="{859A753C-E9E4-486F-821A-F914FCDEA8CF}" type="presOf" srcId="{824356FC-E739-410E-8A54-7BE069F2C118}" destId="{D59C80A4-3A77-4C85-BD54-0A660D6853DC}" srcOrd="0" destOrd="0" presId="urn:microsoft.com/office/officeart/2005/8/layout/hierarchy1"/>
    <dgm:cxn modelId="{F6485265-5D55-483A-939B-350181FC6E84}" type="presOf" srcId="{05120929-D1C3-4A3A-A65F-E2E0177402FD}" destId="{A7E3A261-C831-4DC2-AED5-E71E134DB442}" srcOrd="0" destOrd="0" presId="urn:microsoft.com/office/officeart/2005/8/layout/hierarchy1"/>
    <dgm:cxn modelId="{59DB0724-29C6-4506-8A73-976024BAA645}" type="presOf" srcId="{7053F339-2212-45E0-B0C1-0AC8F30F3F42}" destId="{62878B33-F6FA-4E1F-BEE2-11DB7C06424C}" srcOrd="0" destOrd="0" presId="urn:microsoft.com/office/officeart/2005/8/layout/hierarchy1"/>
    <dgm:cxn modelId="{6E43A3ED-7F3A-44B4-95C9-5B1D7C59557C}" srcId="{37BC9456-6C3B-40BF-B9A4-565DE3A289D7}" destId="{7F510CDC-E6EF-4E41-A2EE-434352FE3F91}" srcOrd="0" destOrd="0" parTransId="{113987EB-31E6-44A0-AE15-5CC67AAFB6AC}" sibTransId="{41A25B73-75C2-45DA-8093-FFD599012A0C}"/>
    <dgm:cxn modelId="{682BB01E-EF0E-404C-8EE2-89F21B1A1F9A}" srcId="{8E672D44-D19B-460D-84CC-46AD8334A6A6}" destId="{7053F339-2212-45E0-B0C1-0AC8F30F3F42}" srcOrd="0" destOrd="0" parTransId="{824356FC-E739-410E-8A54-7BE069F2C118}" sibTransId="{F326050D-C0C2-4BAF-943A-938C34E46BE9}"/>
    <dgm:cxn modelId="{E9143980-AE83-4F79-B235-D069516BA672}" type="presOf" srcId="{118F731B-08E2-4165-9901-74C9A9761B6E}" destId="{7C1103C2-65AD-4017-9D32-CC53626EAE73}" srcOrd="0" destOrd="0" presId="urn:microsoft.com/office/officeart/2005/8/layout/hierarchy1"/>
    <dgm:cxn modelId="{05F53EE0-79AB-4A2C-B09B-17EDCE07315B}" type="presOf" srcId="{40E8E0DC-EBA2-433E-AE62-F92288E511D4}" destId="{1611A552-E870-4CE3-A018-A2BA6CCA308F}" srcOrd="0" destOrd="0" presId="urn:microsoft.com/office/officeart/2005/8/layout/hierarchy1"/>
    <dgm:cxn modelId="{2F1E1B38-5221-4031-9946-744E7DD08A9A}" srcId="{6891143B-B543-4CA7-9422-862D163F46F0}" destId="{7B39BDC5-C6D3-4E30-88B9-C8006973DAE1}" srcOrd="0" destOrd="0" parTransId="{118F731B-08E2-4165-9901-74C9A9761B6E}" sibTransId="{C97A53BF-E4B1-49B0-941B-99080548DF67}"/>
    <dgm:cxn modelId="{430D5FE5-582B-40C6-9D2E-980A1F27AD5E}" type="presOf" srcId="{BE92C7BE-B569-45E5-917B-E3BF194811AE}" destId="{AB401C66-D8F1-4439-BB48-4976A38F8818}" srcOrd="0" destOrd="0" presId="urn:microsoft.com/office/officeart/2005/8/layout/hierarchy1"/>
    <dgm:cxn modelId="{83B2B4BA-8D3E-4A02-AA5D-C980B4767405}" type="presOf" srcId="{CA105D35-6887-4EAF-8AE2-E529EB46DB1B}" destId="{8750202B-7DC2-41BD-9536-582E4630E36C}" srcOrd="0" destOrd="0" presId="urn:microsoft.com/office/officeart/2005/8/layout/hierarchy1"/>
    <dgm:cxn modelId="{5C3E8BEA-D8B1-4A43-8B32-FB30B17F389E}" type="presOf" srcId="{BD7C7F98-2CB1-42FB-8464-1F0FAEE0E6F3}" destId="{97A36EA7-F2A6-40FC-B79A-E789D7BE3758}" srcOrd="0" destOrd="0" presId="urn:microsoft.com/office/officeart/2005/8/layout/hierarchy1"/>
    <dgm:cxn modelId="{1FC1C079-BBBC-4D69-9112-86CD42EB4A71}" type="presOf" srcId="{D93B0C72-59AB-45C7-B293-E6AAD26759FE}" destId="{13855647-CA02-4A9A-A2C6-48920FE8F8C2}" srcOrd="0" destOrd="0" presId="urn:microsoft.com/office/officeart/2005/8/layout/hierarchy1"/>
    <dgm:cxn modelId="{9C2CA7FF-393F-4F07-88B0-61599CCDD840}" type="presParOf" srcId="{97A36EA7-F2A6-40FC-B79A-E789D7BE3758}" destId="{3EF3E540-427D-4386-AC79-D8D22459F3B8}" srcOrd="0" destOrd="0" presId="urn:microsoft.com/office/officeart/2005/8/layout/hierarchy1"/>
    <dgm:cxn modelId="{FF11788F-22DE-45BB-A1CA-CA0621105698}" type="presParOf" srcId="{3EF3E540-427D-4386-AC79-D8D22459F3B8}" destId="{FC42F78D-FD88-4613-8931-75D4DF6AD812}" srcOrd="0" destOrd="0" presId="urn:microsoft.com/office/officeart/2005/8/layout/hierarchy1"/>
    <dgm:cxn modelId="{B0751296-8FD7-4D5A-AA96-032AC63BC35D}" type="presParOf" srcId="{FC42F78D-FD88-4613-8931-75D4DF6AD812}" destId="{0FC3BF4E-D9A0-4373-8C64-EE584CB3F275}" srcOrd="0" destOrd="0" presId="urn:microsoft.com/office/officeart/2005/8/layout/hierarchy1"/>
    <dgm:cxn modelId="{6573F090-540F-4F2E-80C6-A1E371E40579}" type="presParOf" srcId="{FC42F78D-FD88-4613-8931-75D4DF6AD812}" destId="{57BF7E79-6259-4D19-9FEE-FE4AA2264F6B}" srcOrd="1" destOrd="0" presId="urn:microsoft.com/office/officeart/2005/8/layout/hierarchy1"/>
    <dgm:cxn modelId="{781B1667-9D7D-46B1-A660-791DEAE89D74}" type="presParOf" srcId="{3EF3E540-427D-4386-AC79-D8D22459F3B8}" destId="{94586171-77D1-40A6-8BDF-F9A50D4EA3EB}" srcOrd="1" destOrd="0" presId="urn:microsoft.com/office/officeart/2005/8/layout/hierarchy1"/>
    <dgm:cxn modelId="{51352A4A-ED80-40BE-A6B9-3F50B9C4BED4}" type="presParOf" srcId="{94586171-77D1-40A6-8BDF-F9A50D4EA3EB}" destId="{ED406EBF-DFEA-4A3B-8B17-EA689403EED9}" srcOrd="0" destOrd="0" presId="urn:microsoft.com/office/officeart/2005/8/layout/hierarchy1"/>
    <dgm:cxn modelId="{335979FB-79EA-4BC9-82BF-CD77467A621F}" type="presParOf" srcId="{94586171-77D1-40A6-8BDF-F9A50D4EA3EB}" destId="{6C40CCC5-B345-4054-954A-6C815138C635}" srcOrd="1" destOrd="0" presId="urn:microsoft.com/office/officeart/2005/8/layout/hierarchy1"/>
    <dgm:cxn modelId="{8D6AEC81-C4E9-4114-AC53-484AC3A355DE}" type="presParOf" srcId="{6C40CCC5-B345-4054-954A-6C815138C635}" destId="{ED1C5FB6-D02D-412E-9384-CF3AF682F1B8}" srcOrd="0" destOrd="0" presId="urn:microsoft.com/office/officeart/2005/8/layout/hierarchy1"/>
    <dgm:cxn modelId="{E2FAFC58-5401-43FC-9DA1-B75A09804BEB}" type="presParOf" srcId="{ED1C5FB6-D02D-412E-9384-CF3AF682F1B8}" destId="{AD57476D-6C52-4853-A89D-C894855BBB4E}" srcOrd="0" destOrd="0" presId="urn:microsoft.com/office/officeart/2005/8/layout/hierarchy1"/>
    <dgm:cxn modelId="{B02E9204-2B67-4EBA-B7A1-2D3786D6A8E8}" type="presParOf" srcId="{ED1C5FB6-D02D-412E-9384-CF3AF682F1B8}" destId="{AB401C66-D8F1-4439-BB48-4976A38F8818}" srcOrd="1" destOrd="0" presId="urn:microsoft.com/office/officeart/2005/8/layout/hierarchy1"/>
    <dgm:cxn modelId="{3711381D-D537-4A8F-9BC9-196491A43209}" type="presParOf" srcId="{6C40CCC5-B345-4054-954A-6C815138C635}" destId="{6021175A-C053-4FEE-A86D-A936833F73EE}" srcOrd="1" destOrd="0" presId="urn:microsoft.com/office/officeart/2005/8/layout/hierarchy1"/>
    <dgm:cxn modelId="{BEAE1625-2887-4516-8BCB-53904397BEDC}" type="presParOf" srcId="{97A36EA7-F2A6-40FC-B79A-E789D7BE3758}" destId="{D5E2C157-8B07-4E92-8CD4-1BB4237DE475}" srcOrd="1" destOrd="0" presId="urn:microsoft.com/office/officeart/2005/8/layout/hierarchy1"/>
    <dgm:cxn modelId="{5E6EB984-283C-4CE0-8411-0DC7F581B77B}" type="presParOf" srcId="{D5E2C157-8B07-4E92-8CD4-1BB4237DE475}" destId="{51CAD9BE-5F7A-4300-81B0-1FD315D9EE49}" srcOrd="0" destOrd="0" presId="urn:microsoft.com/office/officeart/2005/8/layout/hierarchy1"/>
    <dgm:cxn modelId="{E4E7B427-CD01-446D-9F9B-1CED1E7E8A42}" type="presParOf" srcId="{51CAD9BE-5F7A-4300-81B0-1FD315D9EE49}" destId="{7EA1AC04-5CF5-4E74-8E1B-37680C43C2CE}" srcOrd="0" destOrd="0" presId="urn:microsoft.com/office/officeart/2005/8/layout/hierarchy1"/>
    <dgm:cxn modelId="{E866363D-25CB-45CC-801E-0A3B7314D69E}" type="presParOf" srcId="{51CAD9BE-5F7A-4300-81B0-1FD315D9EE49}" destId="{5BFAD1F7-C9EC-4FED-9E6B-69207A0F2FAA}" srcOrd="1" destOrd="0" presId="urn:microsoft.com/office/officeart/2005/8/layout/hierarchy1"/>
    <dgm:cxn modelId="{FFFF6EA0-67B2-49C0-A2AC-64AE650BF7A7}" type="presParOf" srcId="{D5E2C157-8B07-4E92-8CD4-1BB4237DE475}" destId="{166B701B-1FDE-44A3-AED0-781A3BD3880F}" srcOrd="1" destOrd="0" presId="urn:microsoft.com/office/officeart/2005/8/layout/hierarchy1"/>
    <dgm:cxn modelId="{889D0ECB-42D5-47BD-9719-5C09679BADE2}" type="presParOf" srcId="{166B701B-1FDE-44A3-AED0-781A3BD3880F}" destId="{D59C80A4-3A77-4C85-BD54-0A660D6853DC}" srcOrd="0" destOrd="0" presId="urn:microsoft.com/office/officeart/2005/8/layout/hierarchy1"/>
    <dgm:cxn modelId="{5EE7A7CB-C4FA-46DB-BAA1-BC2B84095818}" type="presParOf" srcId="{166B701B-1FDE-44A3-AED0-781A3BD3880F}" destId="{48352151-628A-4622-933E-9FFC56F88C4C}" srcOrd="1" destOrd="0" presId="urn:microsoft.com/office/officeart/2005/8/layout/hierarchy1"/>
    <dgm:cxn modelId="{1A891E17-F902-4938-A2D9-835DBD3FB70C}" type="presParOf" srcId="{48352151-628A-4622-933E-9FFC56F88C4C}" destId="{2BCB0CB5-EC51-4A39-AA79-926AAD9AC304}" srcOrd="0" destOrd="0" presId="urn:microsoft.com/office/officeart/2005/8/layout/hierarchy1"/>
    <dgm:cxn modelId="{DE1AE22B-C43D-439C-A05B-66A84495099E}" type="presParOf" srcId="{2BCB0CB5-EC51-4A39-AA79-926AAD9AC304}" destId="{13E7C0D3-7055-45E3-9150-EAB3F9963E27}" srcOrd="0" destOrd="0" presId="urn:microsoft.com/office/officeart/2005/8/layout/hierarchy1"/>
    <dgm:cxn modelId="{2433A804-FD00-460A-8A5D-49B29CAC3A33}" type="presParOf" srcId="{2BCB0CB5-EC51-4A39-AA79-926AAD9AC304}" destId="{62878B33-F6FA-4E1F-BEE2-11DB7C06424C}" srcOrd="1" destOrd="0" presId="urn:microsoft.com/office/officeart/2005/8/layout/hierarchy1"/>
    <dgm:cxn modelId="{A2F03DF4-265B-4FB6-BC18-0F71215BE2AB}" type="presParOf" srcId="{48352151-628A-4622-933E-9FFC56F88C4C}" destId="{ED021372-0CD1-43FC-B285-C1FB1028276D}" srcOrd="1" destOrd="0" presId="urn:microsoft.com/office/officeart/2005/8/layout/hierarchy1"/>
    <dgm:cxn modelId="{9A7C43C6-F5B5-4815-B470-861E9D561720}" type="presParOf" srcId="{ED021372-0CD1-43FC-B285-C1FB1028276D}" destId="{03851BBB-8FD7-448C-A9A5-D2FB7CC24567}" srcOrd="0" destOrd="0" presId="urn:microsoft.com/office/officeart/2005/8/layout/hierarchy1"/>
    <dgm:cxn modelId="{5F78B3A8-6985-4AC4-B4CC-D802084BA54F}" type="presParOf" srcId="{ED021372-0CD1-43FC-B285-C1FB1028276D}" destId="{BC5CE758-D580-4FB8-8B4A-BEC5E8A17D68}" srcOrd="1" destOrd="0" presId="urn:microsoft.com/office/officeart/2005/8/layout/hierarchy1"/>
    <dgm:cxn modelId="{82594B03-F980-4FA2-9796-E2B1C8484AEA}" type="presParOf" srcId="{BC5CE758-D580-4FB8-8B4A-BEC5E8A17D68}" destId="{89D14E77-C6AF-4FCA-BDD7-3AA77ADCA922}" srcOrd="0" destOrd="0" presId="urn:microsoft.com/office/officeart/2005/8/layout/hierarchy1"/>
    <dgm:cxn modelId="{F5F968AD-C84E-418C-9E75-64F513365DF3}" type="presParOf" srcId="{89D14E77-C6AF-4FCA-BDD7-3AA77ADCA922}" destId="{A7DD8409-EF89-4594-AFCA-ACAC0255691D}" srcOrd="0" destOrd="0" presId="urn:microsoft.com/office/officeart/2005/8/layout/hierarchy1"/>
    <dgm:cxn modelId="{9F024A27-836F-4B57-9AC3-65F3FD6FBB7E}" type="presParOf" srcId="{89D14E77-C6AF-4FCA-BDD7-3AA77ADCA922}" destId="{DFA4446A-FC62-4B78-86D7-3F84258B0800}" srcOrd="1" destOrd="0" presId="urn:microsoft.com/office/officeart/2005/8/layout/hierarchy1"/>
    <dgm:cxn modelId="{852D1AB0-5D98-412C-A1EC-42BB8127C519}" type="presParOf" srcId="{BC5CE758-D580-4FB8-8B4A-BEC5E8A17D68}" destId="{375ED866-885E-48DD-8AC7-B7578B882D91}" srcOrd="1" destOrd="0" presId="urn:microsoft.com/office/officeart/2005/8/layout/hierarchy1"/>
    <dgm:cxn modelId="{9D64D879-A741-47A4-8438-F6BD708B2D58}" type="presParOf" srcId="{375ED866-885E-48DD-8AC7-B7578B882D91}" destId="{7C1103C2-65AD-4017-9D32-CC53626EAE73}" srcOrd="0" destOrd="0" presId="urn:microsoft.com/office/officeart/2005/8/layout/hierarchy1"/>
    <dgm:cxn modelId="{8A70DAAB-D56F-496B-A9EB-8FE117CD89AB}" type="presParOf" srcId="{375ED866-885E-48DD-8AC7-B7578B882D91}" destId="{BB2DDE5C-4898-4456-802A-EA9C3006F625}" srcOrd="1" destOrd="0" presId="urn:microsoft.com/office/officeart/2005/8/layout/hierarchy1"/>
    <dgm:cxn modelId="{8F218350-4DEE-48DE-872A-15FD1A721999}" type="presParOf" srcId="{BB2DDE5C-4898-4456-802A-EA9C3006F625}" destId="{75C6814A-8197-4954-92B8-3612D492E7EF}" srcOrd="0" destOrd="0" presId="urn:microsoft.com/office/officeart/2005/8/layout/hierarchy1"/>
    <dgm:cxn modelId="{6EF7AB8E-7577-4CD9-999D-2472DD1AB0A2}" type="presParOf" srcId="{75C6814A-8197-4954-92B8-3612D492E7EF}" destId="{571B8E86-9053-48FB-A803-9D1DEB234B5B}" srcOrd="0" destOrd="0" presId="urn:microsoft.com/office/officeart/2005/8/layout/hierarchy1"/>
    <dgm:cxn modelId="{6234E3FB-A149-4F1B-BB94-788B0327558B}" type="presParOf" srcId="{75C6814A-8197-4954-92B8-3612D492E7EF}" destId="{5C724DDE-BB8E-44CC-A044-5556BB1EC3CC}" srcOrd="1" destOrd="0" presId="urn:microsoft.com/office/officeart/2005/8/layout/hierarchy1"/>
    <dgm:cxn modelId="{3C50567B-6A1B-4C9D-96C1-E9277DCA6F8F}" type="presParOf" srcId="{BB2DDE5C-4898-4456-802A-EA9C3006F625}" destId="{B512E7D7-031E-484D-A4D3-E41612559D4E}" srcOrd="1" destOrd="0" presId="urn:microsoft.com/office/officeart/2005/8/layout/hierarchy1"/>
    <dgm:cxn modelId="{BA95C02C-9841-40D8-9846-1499B6AE590B}" type="presParOf" srcId="{B512E7D7-031E-484D-A4D3-E41612559D4E}" destId="{68FD2618-5E0F-433D-898F-98928B541101}" srcOrd="0" destOrd="0" presId="urn:microsoft.com/office/officeart/2005/8/layout/hierarchy1"/>
    <dgm:cxn modelId="{3D0AC137-E467-4A59-ACA2-75CA7E24A1DF}" type="presParOf" srcId="{B512E7D7-031E-484D-A4D3-E41612559D4E}" destId="{51325DD4-ED17-4832-B34B-F26575F5E658}" srcOrd="1" destOrd="0" presId="urn:microsoft.com/office/officeart/2005/8/layout/hierarchy1"/>
    <dgm:cxn modelId="{8C708606-B09F-4264-A3B1-1AAFF11C2EFD}" type="presParOf" srcId="{51325DD4-ED17-4832-B34B-F26575F5E658}" destId="{0E656DB0-E436-4E3F-9158-8A1BA540731C}" srcOrd="0" destOrd="0" presId="urn:microsoft.com/office/officeart/2005/8/layout/hierarchy1"/>
    <dgm:cxn modelId="{1F392B43-E858-4875-A080-6A63E8631482}" type="presParOf" srcId="{0E656DB0-E436-4E3F-9158-8A1BA540731C}" destId="{A44D586F-03E9-41B8-8E03-2D055C204D20}" srcOrd="0" destOrd="0" presId="urn:microsoft.com/office/officeart/2005/8/layout/hierarchy1"/>
    <dgm:cxn modelId="{3896309F-480A-4CD0-8725-A2DA9420B3D8}" type="presParOf" srcId="{0E656DB0-E436-4E3F-9158-8A1BA540731C}" destId="{1611A552-E870-4CE3-A018-A2BA6CCA308F}" srcOrd="1" destOrd="0" presId="urn:microsoft.com/office/officeart/2005/8/layout/hierarchy1"/>
    <dgm:cxn modelId="{A70FD4BF-39DC-4616-9086-E61AE37CB198}" type="presParOf" srcId="{51325DD4-ED17-4832-B34B-F26575F5E658}" destId="{DDCD6F4B-FC17-43B6-BBC7-1254D6C4F613}" srcOrd="1" destOrd="0" presId="urn:microsoft.com/office/officeart/2005/8/layout/hierarchy1"/>
    <dgm:cxn modelId="{EC7F2FC4-8552-4B3E-9892-23A17B7E19ED}" type="presParOf" srcId="{B512E7D7-031E-484D-A4D3-E41612559D4E}" destId="{254C4EFE-EEF5-4D88-8D8B-BEC621497670}" srcOrd="2" destOrd="0" presId="urn:microsoft.com/office/officeart/2005/8/layout/hierarchy1"/>
    <dgm:cxn modelId="{67FCDB3F-036D-44AC-9875-E01C787D8C55}" type="presParOf" srcId="{B512E7D7-031E-484D-A4D3-E41612559D4E}" destId="{13C739A9-E8C4-4149-A299-11157E29CF2E}" srcOrd="3" destOrd="0" presId="urn:microsoft.com/office/officeart/2005/8/layout/hierarchy1"/>
    <dgm:cxn modelId="{5AC2B3B9-0643-4BF4-844C-29C29C88C2C5}" type="presParOf" srcId="{13C739A9-E8C4-4149-A299-11157E29CF2E}" destId="{423F89E8-1383-4E12-85E5-CCA4BA854D7C}" srcOrd="0" destOrd="0" presId="urn:microsoft.com/office/officeart/2005/8/layout/hierarchy1"/>
    <dgm:cxn modelId="{915D2840-C1E1-4BF9-BAB6-C55A7DD43F66}" type="presParOf" srcId="{423F89E8-1383-4E12-85E5-CCA4BA854D7C}" destId="{666D143B-D308-4594-8352-9A0B3BD177A2}" srcOrd="0" destOrd="0" presId="urn:microsoft.com/office/officeart/2005/8/layout/hierarchy1"/>
    <dgm:cxn modelId="{31AC8F41-3168-431D-BB9D-66F3C8927AB3}" type="presParOf" srcId="{423F89E8-1383-4E12-85E5-CCA4BA854D7C}" destId="{5AB8EB69-663A-4F28-9021-28D8DD3078CD}" srcOrd="1" destOrd="0" presId="urn:microsoft.com/office/officeart/2005/8/layout/hierarchy1"/>
    <dgm:cxn modelId="{658190AC-3460-4682-900A-B658992A509F}" type="presParOf" srcId="{13C739A9-E8C4-4149-A299-11157E29CF2E}" destId="{E3A36AD1-146A-411A-977B-952C16B48E58}" srcOrd="1" destOrd="0" presId="urn:microsoft.com/office/officeart/2005/8/layout/hierarchy1"/>
    <dgm:cxn modelId="{BC921756-F7E4-42CE-9A4A-8757682FBF48}" type="presParOf" srcId="{375ED866-885E-48DD-8AC7-B7578B882D91}" destId="{ED9D4047-C52A-44B8-AD3A-C19716B10A54}" srcOrd="2" destOrd="0" presId="urn:microsoft.com/office/officeart/2005/8/layout/hierarchy1"/>
    <dgm:cxn modelId="{2DDCC5E5-1626-49C3-B60F-960DBB01B8D7}" type="presParOf" srcId="{375ED866-885E-48DD-8AC7-B7578B882D91}" destId="{0E48C6C0-0232-4922-8D39-F7AD9DD820E6}" srcOrd="3" destOrd="0" presId="urn:microsoft.com/office/officeart/2005/8/layout/hierarchy1"/>
    <dgm:cxn modelId="{137E3D77-E681-42BC-8B71-70F4BC7A0B15}" type="presParOf" srcId="{0E48C6C0-0232-4922-8D39-F7AD9DD820E6}" destId="{5F6F8309-CF66-40AE-BBE8-9F7EF4FF3101}" srcOrd="0" destOrd="0" presId="urn:microsoft.com/office/officeart/2005/8/layout/hierarchy1"/>
    <dgm:cxn modelId="{E1B7E274-7FA1-4497-AC6B-F93F9282C3FC}" type="presParOf" srcId="{5F6F8309-CF66-40AE-BBE8-9F7EF4FF3101}" destId="{073B6E94-D31C-4889-BBD5-FAD064557AE2}" srcOrd="0" destOrd="0" presId="urn:microsoft.com/office/officeart/2005/8/layout/hierarchy1"/>
    <dgm:cxn modelId="{429706C0-45E5-47C9-A753-BE1FE35738D2}" type="presParOf" srcId="{5F6F8309-CF66-40AE-BBE8-9F7EF4FF3101}" destId="{13855647-CA02-4A9A-A2C6-48920FE8F8C2}" srcOrd="1" destOrd="0" presId="urn:microsoft.com/office/officeart/2005/8/layout/hierarchy1"/>
    <dgm:cxn modelId="{16E37C97-FBDE-4D91-9EEE-8C1F285F2690}" type="presParOf" srcId="{0E48C6C0-0232-4922-8D39-F7AD9DD820E6}" destId="{5A47D52F-7CCD-49ED-8F46-05617A123FF1}" srcOrd="1" destOrd="0" presId="urn:microsoft.com/office/officeart/2005/8/layout/hierarchy1"/>
    <dgm:cxn modelId="{0591727A-1DF4-4506-B11E-658F9B2F9639}" type="presParOf" srcId="{5A47D52F-7CCD-49ED-8F46-05617A123FF1}" destId="{89FB8C5F-7D75-44AF-B32F-D778DBD6ACB9}" srcOrd="0" destOrd="0" presId="urn:microsoft.com/office/officeart/2005/8/layout/hierarchy1"/>
    <dgm:cxn modelId="{463712A8-D6DB-4103-9366-DAFA16DBC2AC}" type="presParOf" srcId="{5A47D52F-7CCD-49ED-8F46-05617A123FF1}" destId="{DA19B3AA-C189-4F35-AA65-577696D739DA}" srcOrd="1" destOrd="0" presId="urn:microsoft.com/office/officeart/2005/8/layout/hierarchy1"/>
    <dgm:cxn modelId="{D11FC357-C0A8-4223-BED1-0CE2ECF618C5}" type="presParOf" srcId="{DA19B3AA-C189-4F35-AA65-577696D739DA}" destId="{C72594A1-D3F8-42A2-A81F-5ACBD9B9C675}" srcOrd="0" destOrd="0" presId="urn:microsoft.com/office/officeart/2005/8/layout/hierarchy1"/>
    <dgm:cxn modelId="{4F9615BB-CBCB-4421-B828-DA0D2402DA78}" type="presParOf" srcId="{C72594A1-D3F8-42A2-A81F-5ACBD9B9C675}" destId="{A682C259-751B-48C8-8E4D-12AF9ECB1011}" srcOrd="0" destOrd="0" presId="urn:microsoft.com/office/officeart/2005/8/layout/hierarchy1"/>
    <dgm:cxn modelId="{ACC07843-744F-4606-AF0B-B0D0EBC035C6}" type="presParOf" srcId="{C72594A1-D3F8-42A2-A81F-5ACBD9B9C675}" destId="{95438ED2-1543-4756-88CE-E9CAB8D0E856}" srcOrd="1" destOrd="0" presId="urn:microsoft.com/office/officeart/2005/8/layout/hierarchy1"/>
    <dgm:cxn modelId="{967F5E11-CA4D-459C-8C02-DE8E1181C91C}" type="presParOf" srcId="{DA19B3AA-C189-4F35-AA65-577696D739DA}" destId="{848BF9D7-0B28-4C67-B977-95C054C39145}" srcOrd="1" destOrd="0" presId="urn:microsoft.com/office/officeart/2005/8/layout/hierarchy1"/>
    <dgm:cxn modelId="{9133BDD6-B5DF-45EE-B897-58B385949AE1}" type="presParOf" srcId="{5A47D52F-7CCD-49ED-8F46-05617A123FF1}" destId="{8750202B-7DC2-41BD-9536-582E4630E36C}" srcOrd="2" destOrd="0" presId="urn:microsoft.com/office/officeart/2005/8/layout/hierarchy1"/>
    <dgm:cxn modelId="{1A5F19C2-22AD-44AA-BAB5-4A3D8F71AD4D}" type="presParOf" srcId="{5A47D52F-7CCD-49ED-8F46-05617A123FF1}" destId="{5467AFD5-B8A4-40A2-8CEA-D7637CF0E732}" srcOrd="3" destOrd="0" presId="urn:microsoft.com/office/officeart/2005/8/layout/hierarchy1"/>
    <dgm:cxn modelId="{FD6FBB86-02D3-4731-B2F1-4B865CCEC342}" type="presParOf" srcId="{5467AFD5-B8A4-40A2-8CEA-D7637CF0E732}" destId="{4C606388-F110-435A-8988-036101B72C9E}" srcOrd="0" destOrd="0" presId="urn:microsoft.com/office/officeart/2005/8/layout/hierarchy1"/>
    <dgm:cxn modelId="{481C7EEF-2D73-4A67-A2FD-936FFF6F039E}" type="presParOf" srcId="{4C606388-F110-435A-8988-036101B72C9E}" destId="{618F833A-7FFA-4528-BFF8-55B7F2E8F3A7}" srcOrd="0" destOrd="0" presId="urn:microsoft.com/office/officeart/2005/8/layout/hierarchy1"/>
    <dgm:cxn modelId="{579BD978-E927-449D-8DC3-D0ED534BD81D}" type="presParOf" srcId="{4C606388-F110-435A-8988-036101B72C9E}" destId="{837D7EBE-F098-42B6-A6F0-DEECB1C9A8AC}" srcOrd="1" destOrd="0" presId="urn:microsoft.com/office/officeart/2005/8/layout/hierarchy1"/>
    <dgm:cxn modelId="{2A717F60-8855-4182-A6DD-F88486750622}" type="presParOf" srcId="{5467AFD5-B8A4-40A2-8CEA-D7637CF0E732}" destId="{AB8EFA44-5231-4CA3-B369-C8B9D88E6DCD}" srcOrd="1" destOrd="0" presId="urn:microsoft.com/office/officeart/2005/8/layout/hierarchy1"/>
    <dgm:cxn modelId="{E95B15F1-ED9E-4E61-8222-5A5424674D98}" type="presParOf" srcId="{375ED866-885E-48DD-8AC7-B7578B882D91}" destId="{0C48B4E5-3794-4705-8C92-147C8B54BCB8}" srcOrd="4" destOrd="0" presId="urn:microsoft.com/office/officeart/2005/8/layout/hierarchy1"/>
    <dgm:cxn modelId="{A2FDE0E0-5CF5-4DD1-8E36-753E7A5FACEA}" type="presParOf" srcId="{375ED866-885E-48DD-8AC7-B7578B882D91}" destId="{EE1F563C-E990-4F1A-A9CF-1C479FAE03C0}" srcOrd="5" destOrd="0" presId="urn:microsoft.com/office/officeart/2005/8/layout/hierarchy1"/>
    <dgm:cxn modelId="{9117B1C6-DF8D-4EA1-9A7C-8A027F13BEE6}" type="presParOf" srcId="{EE1F563C-E990-4F1A-A9CF-1C479FAE03C0}" destId="{E63CEE0B-D7E3-4FB0-847D-0AF0C3F3AE1E}" srcOrd="0" destOrd="0" presId="urn:microsoft.com/office/officeart/2005/8/layout/hierarchy1"/>
    <dgm:cxn modelId="{8DCCAA60-A84D-484F-8806-EF845883603F}" type="presParOf" srcId="{E63CEE0B-D7E3-4FB0-847D-0AF0C3F3AE1E}" destId="{76F7618A-6FE1-4C63-9AE3-B6AC1A87A31D}" srcOrd="0" destOrd="0" presId="urn:microsoft.com/office/officeart/2005/8/layout/hierarchy1"/>
    <dgm:cxn modelId="{BC8D57DC-6B33-4CBC-A694-61F7A6B03D02}" type="presParOf" srcId="{E63CEE0B-D7E3-4FB0-847D-0AF0C3F3AE1E}" destId="{A7E3A261-C831-4DC2-AED5-E71E134DB442}" srcOrd="1" destOrd="0" presId="urn:microsoft.com/office/officeart/2005/8/layout/hierarchy1"/>
    <dgm:cxn modelId="{9BFF67C8-80EA-4059-A487-8C19341E9217}" type="presParOf" srcId="{EE1F563C-E990-4F1A-A9CF-1C479FAE03C0}" destId="{8AF0CB61-1321-4520-AAE2-2A866BB2F232}" srcOrd="1" destOrd="0" presId="urn:microsoft.com/office/officeart/2005/8/layout/hierarchy1"/>
    <dgm:cxn modelId="{122C70F9-D6A8-47D3-B4B6-980DD9A43523}" type="presParOf" srcId="{8AF0CB61-1321-4520-AAE2-2A866BB2F232}" destId="{5E45F105-53A4-4115-8EB7-EE3C93383740}" srcOrd="0" destOrd="0" presId="urn:microsoft.com/office/officeart/2005/8/layout/hierarchy1"/>
    <dgm:cxn modelId="{13ABDF62-13C8-403E-9D7C-CF1E39EA4EEF}" type="presParOf" srcId="{8AF0CB61-1321-4520-AAE2-2A866BB2F232}" destId="{AFE0AF5B-3087-4C09-B7E3-A1C487EB2C5A}" srcOrd="1" destOrd="0" presId="urn:microsoft.com/office/officeart/2005/8/layout/hierarchy1"/>
    <dgm:cxn modelId="{E7A0E802-952C-4335-A6DD-A98DEEB9BF11}" type="presParOf" srcId="{AFE0AF5B-3087-4C09-B7E3-A1C487EB2C5A}" destId="{0762A1D5-3264-4AC3-9AC3-299AEB7780E3}" srcOrd="0" destOrd="0" presId="urn:microsoft.com/office/officeart/2005/8/layout/hierarchy1"/>
    <dgm:cxn modelId="{8938962D-4DA7-40EE-B6FE-8554FB8A5D7E}" type="presParOf" srcId="{0762A1D5-3264-4AC3-9AC3-299AEB7780E3}" destId="{C7562964-3625-4A3B-A259-190856C8D61D}" srcOrd="0" destOrd="0" presId="urn:microsoft.com/office/officeart/2005/8/layout/hierarchy1"/>
    <dgm:cxn modelId="{2E579332-DF68-43C4-A6AD-8DE9CA049297}" type="presParOf" srcId="{0762A1D5-3264-4AC3-9AC3-299AEB7780E3}" destId="{622EA94F-7DE7-4320-9694-D7DB1FF01E52}" srcOrd="1" destOrd="0" presId="urn:microsoft.com/office/officeart/2005/8/layout/hierarchy1"/>
    <dgm:cxn modelId="{0CF5D4CA-6856-422E-902B-F42B5FF3D3B6}" type="presParOf" srcId="{AFE0AF5B-3087-4C09-B7E3-A1C487EB2C5A}" destId="{8B50B516-8AFC-4371-9651-3FAFC95F4024}" srcOrd="1" destOrd="0" presId="urn:microsoft.com/office/officeart/2005/8/layout/hierarchy1"/>
    <dgm:cxn modelId="{077B58B0-E21C-4112-8FBF-A66525741AEC}" type="presParOf" srcId="{97A36EA7-F2A6-40FC-B79A-E789D7BE3758}" destId="{BA8017C5-164C-4991-BAC5-707B4ED04B97}" srcOrd="2" destOrd="0" presId="urn:microsoft.com/office/officeart/2005/8/layout/hierarchy1"/>
    <dgm:cxn modelId="{A4267496-C263-411F-950A-C37E8E9C4ACD}" type="presParOf" srcId="{BA8017C5-164C-4991-BAC5-707B4ED04B97}" destId="{2087E67B-500A-46EB-9C0E-835BDAB1C2E7}" srcOrd="0" destOrd="0" presId="urn:microsoft.com/office/officeart/2005/8/layout/hierarchy1"/>
    <dgm:cxn modelId="{728C1A2B-51C6-407B-AD66-B09B4ABB4225}" type="presParOf" srcId="{2087E67B-500A-46EB-9C0E-835BDAB1C2E7}" destId="{65898B41-C770-4872-BA30-9F918B57EBBE}" srcOrd="0" destOrd="0" presId="urn:microsoft.com/office/officeart/2005/8/layout/hierarchy1"/>
    <dgm:cxn modelId="{032F8C0E-2BEF-424B-95BF-BE3588E1C14F}" type="presParOf" srcId="{2087E67B-500A-46EB-9C0E-835BDAB1C2E7}" destId="{5A82DAB4-F00B-4CF7-A0B5-CCEC32642EFC}" srcOrd="1" destOrd="0" presId="urn:microsoft.com/office/officeart/2005/8/layout/hierarchy1"/>
    <dgm:cxn modelId="{32571D9F-9B5D-44EA-ACF4-6817925C9B5D}" type="presParOf" srcId="{BA8017C5-164C-4991-BAC5-707B4ED04B97}" destId="{25A90718-BE3E-4E52-80C8-1E17DF2350A2}" srcOrd="1" destOrd="0" presId="urn:microsoft.com/office/officeart/2005/8/layout/hierarchy1"/>
    <dgm:cxn modelId="{DDB93411-6DD4-482E-8083-15557372CA16}" type="presParOf" srcId="{25A90718-BE3E-4E52-80C8-1E17DF2350A2}" destId="{F1ABD66D-D208-412C-9B5D-E9DCFB2AE590}" srcOrd="0" destOrd="0" presId="urn:microsoft.com/office/officeart/2005/8/layout/hierarchy1"/>
    <dgm:cxn modelId="{38376C0F-31C0-49D0-8EEB-2D8958C65B40}" type="presParOf" srcId="{25A90718-BE3E-4E52-80C8-1E17DF2350A2}" destId="{004C3EE2-3E78-4DBA-B3A6-0841A937B99F}" srcOrd="1" destOrd="0" presId="urn:microsoft.com/office/officeart/2005/8/layout/hierarchy1"/>
    <dgm:cxn modelId="{82E3BFBA-1832-472C-8F4F-9552FC482D96}" type="presParOf" srcId="{004C3EE2-3E78-4DBA-B3A6-0841A937B99F}" destId="{9D82E3CB-A2CE-4A74-947B-415D89A1CEB8}" srcOrd="0" destOrd="0" presId="urn:microsoft.com/office/officeart/2005/8/layout/hierarchy1"/>
    <dgm:cxn modelId="{7D9075E2-98E9-477E-963D-C1ABA8A4F847}" type="presParOf" srcId="{9D82E3CB-A2CE-4A74-947B-415D89A1CEB8}" destId="{4B392382-C564-4C05-A997-713B714FEDD3}" srcOrd="0" destOrd="0" presId="urn:microsoft.com/office/officeart/2005/8/layout/hierarchy1"/>
    <dgm:cxn modelId="{943D9448-AA61-4E5E-B4A1-2CD33811C9A6}" type="presParOf" srcId="{9D82E3CB-A2CE-4A74-947B-415D89A1CEB8}" destId="{57E2D9C7-432A-4322-9F74-C951F2A24527}" srcOrd="1" destOrd="0" presId="urn:microsoft.com/office/officeart/2005/8/layout/hierarchy1"/>
    <dgm:cxn modelId="{380D296A-06CE-4FBD-8D78-218C684A395D}" type="presParOf" srcId="{004C3EE2-3E78-4DBA-B3A6-0841A937B99F}" destId="{74A3F258-42D6-447E-9D74-90B6F9D1843B}" srcOrd="1" destOrd="0" presId="urn:microsoft.com/office/officeart/2005/8/layout/hierarchy1"/>
  </dgm:cxnLst>
  <dgm:bg>
    <a:effectLst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BB6151-7EB4-410C-A131-95818100B5BB}" type="doc">
      <dgm:prSet loTypeId="urn:microsoft.com/office/officeart/2005/8/layout/orgChart1" loCatId="hierarchy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es-EC"/>
        </a:p>
      </dgm:t>
    </dgm:pt>
    <dgm:pt modelId="{91164468-4E91-490D-BCDC-AA4B0EFE5AAF}">
      <dgm:prSet phldrT="[Texto]"/>
      <dgm:spPr/>
      <dgm:t>
        <a:bodyPr/>
        <a:lstStyle/>
        <a:p>
          <a:r>
            <a:rPr lang="es-EC"/>
            <a:t>Jefe de mantenimiento (1)</a:t>
          </a:r>
        </a:p>
      </dgm:t>
    </dgm:pt>
    <dgm:pt modelId="{C03D3E92-88E0-415C-8F45-21329A8357D4}" type="parTrans" cxnId="{5068018B-2720-43FD-BBF2-D8A1D25579BB}">
      <dgm:prSet/>
      <dgm:spPr/>
      <dgm:t>
        <a:bodyPr/>
        <a:lstStyle/>
        <a:p>
          <a:endParaRPr lang="es-EC"/>
        </a:p>
      </dgm:t>
    </dgm:pt>
    <dgm:pt modelId="{313BE3EC-A73A-4EC6-B79E-B700FD5970B1}" type="sibTrans" cxnId="{5068018B-2720-43FD-BBF2-D8A1D25579BB}">
      <dgm:prSet/>
      <dgm:spPr/>
      <dgm:t>
        <a:bodyPr/>
        <a:lstStyle/>
        <a:p>
          <a:endParaRPr lang="es-EC"/>
        </a:p>
      </dgm:t>
    </dgm:pt>
    <dgm:pt modelId="{39724C26-02FE-4117-93EC-73BAF3DB7868}" type="asst">
      <dgm:prSet phldrT="[Texto]"/>
      <dgm:spPr/>
      <dgm:t>
        <a:bodyPr/>
        <a:lstStyle/>
        <a:p>
          <a:r>
            <a:rPr lang="es-EC"/>
            <a:t>Analista de mantenimiento (1)</a:t>
          </a:r>
        </a:p>
      </dgm:t>
    </dgm:pt>
    <dgm:pt modelId="{9B25DA9F-23E6-452E-9314-996ADDA6D845}" type="parTrans" cxnId="{0913E7AC-3357-4F1F-B968-8C0627AC9787}">
      <dgm:prSet/>
      <dgm:spPr/>
      <dgm:t>
        <a:bodyPr/>
        <a:lstStyle/>
        <a:p>
          <a:endParaRPr lang="es-EC"/>
        </a:p>
      </dgm:t>
    </dgm:pt>
    <dgm:pt modelId="{9B7355C5-BD69-4979-A11C-7A08E2C8742D}" type="sibTrans" cxnId="{0913E7AC-3357-4F1F-B968-8C0627AC9787}">
      <dgm:prSet/>
      <dgm:spPr/>
      <dgm:t>
        <a:bodyPr/>
        <a:lstStyle/>
        <a:p>
          <a:endParaRPr lang="es-EC"/>
        </a:p>
      </dgm:t>
    </dgm:pt>
    <dgm:pt modelId="{5C912637-D759-4EC8-A10D-D532FCA66BBC}">
      <dgm:prSet phldrT="[Texto]"/>
      <dgm:spPr/>
      <dgm:t>
        <a:bodyPr/>
        <a:lstStyle/>
        <a:p>
          <a:r>
            <a:rPr lang="es-EC"/>
            <a:t>Supervisor eléctrico (1)</a:t>
          </a:r>
        </a:p>
      </dgm:t>
    </dgm:pt>
    <dgm:pt modelId="{54C409BF-4045-41BD-A6F6-43464DB64739}" type="parTrans" cxnId="{D373990A-8087-4777-A3A1-243EC801FB2D}">
      <dgm:prSet/>
      <dgm:spPr/>
      <dgm:t>
        <a:bodyPr/>
        <a:lstStyle/>
        <a:p>
          <a:endParaRPr lang="es-EC"/>
        </a:p>
      </dgm:t>
    </dgm:pt>
    <dgm:pt modelId="{286C207D-36B4-4374-BD8D-5C8EB79FE3E5}" type="sibTrans" cxnId="{D373990A-8087-4777-A3A1-243EC801FB2D}">
      <dgm:prSet/>
      <dgm:spPr/>
      <dgm:t>
        <a:bodyPr/>
        <a:lstStyle/>
        <a:p>
          <a:endParaRPr lang="es-EC"/>
        </a:p>
      </dgm:t>
    </dgm:pt>
    <dgm:pt modelId="{7753F7BE-A6A6-471B-A658-2CB95C56AB2A}" type="asst">
      <dgm:prSet phldrT="[Texto]"/>
      <dgm:spPr/>
      <dgm:t>
        <a:bodyPr/>
        <a:lstStyle/>
        <a:p>
          <a:r>
            <a:rPr lang="es-EC"/>
            <a:t>Asistente de mantenimiento (1)</a:t>
          </a:r>
        </a:p>
      </dgm:t>
    </dgm:pt>
    <dgm:pt modelId="{3DDFE664-334D-4CA3-8753-BCD8130B23BB}" type="parTrans" cxnId="{EB8B9161-D875-4B18-B8ED-82CAECA9D1FE}">
      <dgm:prSet/>
      <dgm:spPr/>
      <dgm:t>
        <a:bodyPr/>
        <a:lstStyle/>
        <a:p>
          <a:endParaRPr lang="es-EC"/>
        </a:p>
      </dgm:t>
    </dgm:pt>
    <dgm:pt modelId="{BD608A59-0403-4DD4-845F-EB8657FA296B}" type="sibTrans" cxnId="{EB8B9161-D875-4B18-B8ED-82CAECA9D1FE}">
      <dgm:prSet/>
      <dgm:spPr/>
      <dgm:t>
        <a:bodyPr/>
        <a:lstStyle/>
        <a:p>
          <a:endParaRPr lang="es-EC"/>
        </a:p>
      </dgm:t>
    </dgm:pt>
    <dgm:pt modelId="{BDB88AE0-4BFF-465E-BCE2-E5779E80E37E}">
      <dgm:prSet phldrT="[Texto]"/>
      <dgm:spPr/>
      <dgm:t>
        <a:bodyPr/>
        <a:lstStyle/>
        <a:p>
          <a:r>
            <a:rPr lang="es-EC"/>
            <a:t>Eléctrico (3)</a:t>
          </a:r>
        </a:p>
      </dgm:t>
    </dgm:pt>
    <dgm:pt modelId="{C43AF46E-08F1-47AA-AF35-EA716268E3C5}" type="parTrans" cxnId="{EE95F092-A7FF-4BE7-B274-F16BE037E51F}">
      <dgm:prSet/>
      <dgm:spPr/>
      <dgm:t>
        <a:bodyPr/>
        <a:lstStyle/>
        <a:p>
          <a:endParaRPr lang="es-EC"/>
        </a:p>
      </dgm:t>
    </dgm:pt>
    <dgm:pt modelId="{F6E95038-4F27-4418-88F5-F8FEE7FE9011}" type="sibTrans" cxnId="{EE95F092-A7FF-4BE7-B274-F16BE037E51F}">
      <dgm:prSet/>
      <dgm:spPr/>
      <dgm:t>
        <a:bodyPr/>
        <a:lstStyle/>
        <a:p>
          <a:endParaRPr lang="es-EC"/>
        </a:p>
      </dgm:t>
    </dgm:pt>
    <dgm:pt modelId="{AA165C8E-3386-4D28-9D00-5867D5FFFA3D}">
      <dgm:prSet phldrT="[Texto]"/>
      <dgm:spPr/>
      <dgm:t>
        <a:bodyPr/>
        <a:lstStyle/>
        <a:p>
          <a:r>
            <a:rPr lang="es-EC"/>
            <a:t>Supervisor mecánico (2)</a:t>
          </a:r>
        </a:p>
      </dgm:t>
    </dgm:pt>
    <dgm:pt modelId="{9A682399-48D6-4532-9554-755EEDBCF800}" type="parTrans" cxnId="{EDD564A1-0224-4AB8-ABC9-526BA1133D43}">
      <dgm:prSet/>
      <dgm:spPr/>
      <dgm:t>
        <a:bodyPr/>
        <a:lstStyle/>
        <a:p>
          <a:endParaRPr lang="es-EC"/>
        </a:p>
      </dgm:t>
    </dgm:pt>
    <dgm:pt modelId="{B6628B5D-C60A-45D3-B4EF-D8D519B52997}" type="sibTrans" cxnId="{EDD564A1-0224-4AB8-ABC9-526BA1133D43}">
      <dgm:prSet/>
      <dgm:spPr/>
      <dgm:t>
        <a:bodyPr/>
        <a:lstStyle/>
        <a:p>
          <a:endParaRPr lang="es-EC"/>
        </a:p>
      </dgm:t>
    </dgm:pt>
    <dgm:pt modelId="{F8E0D328-3AFA-4D27-AC41-BD9771F750EC}">
      <dgm:prSet phldrT="[Texto]"/>
      <dgm:spPr/>
      <dgm:t>
        <a:bodyPr/>
        <a:lstStyle/>
        <a:p>
          <a:r>
            <a:rPr lang="es-EC"/>
            <a:t>Mecánico (11)</a:t>
          </a:r>
        </a:p>
      </dgm:t>
    </dgm:pt>
    <dgm:pt modelId="{2082E5CB-7D28-4814-9915-CC759CA2D92E}" type="parTrans" cxnId="{885DDF44-57BE-4564-AA8F-C11631BF4A4D}">
      <dgm:prSet/>
      <dgm:spPr/>
      <dgm:t>
        <a:bodyPr/>
        <a:lstStyle/>
        <a:p>
          <a:endParaRPr lang="es-EC"/>
        </a:p>
      </dgm:t>
    </dgm:pt>
    <dgm:pt modelId="{AA06FBC5-2D43-455F-BF9B-DBAE48206801}" type="sibTrans" cxnId="{885DDF44-57BE-4564-AA8F-C11631BF4A4D}">
      <dgm:prSet/>
      <dgm:spPr/>
      <dgm:t>
        <a:bodyPr/>
        <a:lstStyle/>
        <a:p>
          <a:endParaRPr lang="es-EC"/>
        </a:p>
      </dgm:t>
    </dgm:pt>
    <dgm:pt modelId="{A8D38B6E-C7FA-4FDE-95FD-1EF35D844F02}">
      <dgm:prSet phldrT="[Texto]"/>
      <dgm:spPr/>
      <dgm:t>
        <a:bodyPr/>
        <a:lstStyle/>
        <a:p>
          <a:r>
            <a:rPr lang="es-EC"/>
            <a:t>Ayudante mecánico (2)</a:t>
          </a:r>
        </a:p>
      </dgm:t>
    </dgm:pt>
    <dgm:pt modelId="{D2603F71-8931-4257-B026-FB04B3208818}" type="parTrans" cxnId="{7BBC8AC0-947B-430D-BC9E-66825C0E330F}">
      <dgm:prSet/>
      <dgm:spPr/>
      <dgm:t>
        <a:bodyPr/>
        <a:lstStyle/>
        <a:p>
          <a:endParaRPr lang="es-EC"/>
        </a:p>
      </dgm:t>
    </dgm:pt>
    <dgm:pt modelId="{5994D29A-9CC9-4724-AA9C-3F8F25422596}" type="sibTrans" cxnId="{7BBC8AC0-947B-430D-BC9E-66825C0E330F}">
      <dgm:prSet/>
      <dgm:spPr/>
      <dgm:t>
        <a:bodyPr/>
        <a:lstStyle/>
        <a:p>
          <a:endParaRPr lang="es-EC"/>
        </a:p>
      </dgm:t>
    </dgm:pt>
    <dgm:pt modelId="{6485516A-59F4-425E-A559-EF14EEA8E190}">
      <dgm:prSet phldrT="[Texto]"/>
      <dgm:spPr/>
      <dgm:t>
        <a:bodyPr/>
        <a:lstStyle/>
        <a:p>
          <a:r>
            <a:rPr lang="es-EC"/>
            <a:t>Miscelaneo técnico (3)</a:t>
          </a:r>
        </a:p>
      </dgm:t>
    </dgm:pt>
    <dgm:pt modelId="{67F2398E-C431-481B-B315-B599796B526E}" type="parTrans" cxnId="{14DA49F6-AC10-4CA7-9D22-83FC82273A81}">
      <dgm:prSet/>
      <dgm:spPr/>
      <dgm:t>
        <a:bodyPr/>
        <a:lstStyle/>
        <a:p>
          <a:endParaRPr lang="es-EC"/>
        </a:p>
      </dgm:t>
    </dgm:pt>
    <dgm:pt modelId="{4DC775B3-8171-41E2-B9FD-E24CE2C35DD8}" type="sibTrans" cxnId="{14DA49F6-AC10-4CA7-9D22-83FC82273A81}">
      <dgm:prSet/>
      <dgm:spPr/>
      <dgm:t>
        <a:bodyPr/>
        <a:lstStyle/>
        <a:p>
          <a:endParaRPr lang="es-EC"/>
        </a:p>
      </dgm:t>
    </dgm:pt>
    <dgm:pt modelId="{30064D30-1735-43A0-96CA-41FAAE00998E}" type="pres">
      <dgm:prSet presAssocID="{33BB6151-7EB4-410C-A131-95818100B5B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C"/>
        </a:p>
      </dgm:t>
    </dgm:pt>
    <dgm:pt modelId="{B4FCE9EB-B69B-4A45-930C-314BAE0E01E0}" type="pres">
      <dgm:prSet presAssocID="{91164468-4E91-490D-BCDC-AA4B0EFE5AAF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C"/>
        </a:p>
      </dgm:t>
    </dgm:pt>
    <dgm:pt modelId="{81AA7AA4-8E62-4EB2-A5DF-D8C216F4478A}" type="pres">
      <dgm:prSet presAssocID="{91164468-4E91-490D-BCDC-AA4B0EFE5AAF}" presName="rootComposite1" presStyleCnt="0"/>
      <dgm:spPr/>
      <dgm:t>
        <a:bodyPr/>
        <a:lstStyle/>
        <a:p>
          <a:endParaRPr lang="es-EC"/>
        </a:p>
      </dgm:t>
    </dgm:pt>
    <dgm:pt modelId="{73664F3A-E5C7-43F2-BC3F-D45672D9A713}" type="pres">
      <dgm:prSet presAssocID="{91164468-4E91-490D-BCDC-AA4B0EFE5AA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294FB734-DE69-422C-829B-796D3322C225}" type="pres">
      <dgm:prSet presAssocID="{91164468-4E91-490D-BCDC-AA4B0EFE5AAF}" presName="rootConnector1" presStyleLbl="node1" presStyleIdx="0" presStyleCnt="0"/>
      <dgm:spPr/>
      <dgm:t>
        <a:bodyPr/>
        <a:lstStyle/>
        <a:p>
          <a:endParaRPr lang="es-EC"/>
        </a:p>
      </dgm:t>
    </dgm:pt>
    <dgm:pt modelId="{77DBC96F-1BFD-47C0-B2BB-ABB1F153FC6F}" type="pres">
      <dgm:prSet presAssocID="{91164468-4E91-490D-BCDC-AA4B0EFE5AAF}" presName="hierChild2" presStyleCnt="0"/>
      <dgm:spPr/>
      <dgm:t>
        <a:bodyPr/>
        <a:lstStyle/>
        <a:p>
          <a:endParaRPr lang="es-EC"/>
        </a:p>
      </dgm:t>
    </dgm:pt>
    <dgm:pt modelId="{0FEAD7D8-DEB6-4DC5-A2D9-C4FBB3E07E89}" type="pres">
      <dgm:prSet presAssocID="{54C409BF-4045-41BD-A6F6-43464DB64739}" presName="Name37" presStyleLbl="parChTrans1D2" presStyleIdx="0" presStyleCnt="4"/>
      <dgm:spPr/>
      <dgm:t>
        <a:bodyPr/>
        <a:lstStyle/>
        <a:p>
          <a:endParaRPr lang="es-EC"/>
        </a:p>
      </dgm:t>
    </dgm:pt>
    <dgm:pt modelId="{5F12682A-F386-4EE3-95EB-75F7052EE3D1}" type="pres">
      <dgm:prSet presAssocID="{5C912637-D759-4EC8-A10D-D532FCA66BB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C"/>
        </a:p>
      </dgm:t>
    </dgm:pt>
    <dgm:pt modelId="{3EC4EFEE-4489-4637-8FAB-F5AB55F1C801}" type="pres">
      <dgm:prSet presAssocID="{5C912637-D759-4EC8-A10D-D532FCA66BBC}" presName="rootComposite" presStyleCnt="0"/>
      <dgm:spPr/>
      <dgm:t>
        <a:bodyPr/>
        <a:lstStyle/>
        <a:p>
          <a:endParaRPr lang="es-EC"/>
        </a:p>
      </dgm:t>
    </dgm:pt>
    <dgm:pt modelId="{504D98A6-5D29-42E6-9CEC-A596EC4BF883}" type="pres">
      <dgm:prSet presAssocID="{5C912637-D759-4EC8-A10D-D532FCA66BB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7C929787-9800-40BB-953C-22B5D89F43AA}" type="pres">
      <dgm:prSet presAssocID="{5C912637-D759-4EC8-A10D-D532FCA66BBC}" presName="rootConnector" presStyleLbl="node2" presStyleIdx="0" presStyleCnt="2"/>
      <dgm:spPr/>
      <dgm:t>
        <a:bodyPr/>
        <a:lstStyle/>
        <a:p>
          <a:endParaRPr lang="es-EC"/>
        </a:p>
      </dgm:t>
    </dgm:pt>
    <dgm:pt modelId="{AF8F0854-644F-493F-8A1A-638860DE0414}" type="pres">
      <dgm:prSet presAssocID="{5C912637-D759-4EC8-A10D-D532FCA66BBC}" presName="hierChild4" presStyleCnt="0"/>
      <dgm:spPr/>
      <dgm:t>
        <a:bodyPr/>
        <a:lstStyle/>
        <a:p>
          <a:endParaRPr lang="es-EC"/>
        </a:p>
      </dgm:t>
    </dgm:pt>
    <dgm:pt modelId="{96F21EB1-8F20-4CCE-9469-B6F3F528FD31}" type="pres">
      <dgm:prSet presAssocID="{C43AF46E-08F1-47AA-AF35-EA716268E3C5}" presName="Name37" presStyleLbl="parChTrans1D3" presStyleIdx="0" presStyleCnt="4"/>
      <dgm:spPr/>
      <dgm:t>
        <a:bodyPr/>
        <a:lstStyle/>
        <a:p>
          <a:endParaRPr lang="es-EC"/>
        </a:p>
      </dgm:t>
    </dgm:pt>
    <dgm:pt modelId="{72EEBB60-6D90-4AD6-A9E3-7ADDC1A5C85D}" type="pres">
      <dgm:prSet presAssocID="{BDB88AE0-4BFF-465E-BCE2-E5779E80E37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C"/>
        </a:p>
      </dgm:t>
    </dgm:pt>
    <dgm:pt modelId="{D13F932A-9838-45FF-A770-14BA6EB0FA92}" type="pres">
      <dgm:prSet presAssocID="{BDB88AE0-4BFF-465E-BCE2-E5779E80E37E}" presName="rootComposite" presStyleCnt="0"/>
      <dgm:spPr/>
      <dgm:t>
        <a:bodyPr/>
        <a:lstStyle/>
        <a:p>
          <a:endParaRPr lang="es-EC"/>
        </a:p>
      </dgm:t>
    </dgm:pt>
    <dgm:pt modelId="{A927306B-96A1-4539-A237-8B9C16E31334}" type="pres">
      <dgm:prSet presAssocID="{BDB88AE0-4BFF-465E-BCE2-E5779E80E37E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541E5AB6-8EDF-4EAA-A05C-C5BD33A5C704}" type="pres">
      <dgm:prSet presAssocID="{BDB88AE0-4BFF-465E-BCE2-E5779E80E37E}" presName="rootConnector" presStyleLbl="node3" presStyleIdx="0" presStyleCnt="4"/>
      <dgm:spPr/>
      <dgm:t>
        <a:bodyPr/>
        <a:lstStyle/>
        <a:p>
          <a:endParaRPr lang="es-EC"/>
        </a:p>
      </dgm:t>
    </dgm:pt>
    <dgm:pt modelId="{1D609F60-B001-43E8-AA76-8A1746AB3CDF}" type="pres">
      <dgm:prSet presAssocID="{BDB88AE0-4BFF-465E-BCE2-E5779E80E37E}" presName="hierChild4" presStyleCnt="0"/>
      <dgm:spPr/>
      <dgm:t>
        <a:bodyPr/>
        <a:lstStyle/>
        <a:p>
          <a:endParaRPr lang="es-EC"/>
        </a:p>
      </dgm:t>
    </dgm:pt>
    <dgm:pt modelId="{B04A2130-F5C8-4780-9BFA-8772B17A73BF}" type="pres">
      <dgm:prSet presAssocID="{BDB88AE0-4BFF-465E-BCE2-E5779E80E37E}" presName="hierChild5" presStyleCnt="0"/>
      <dgm:spPr/>
      <dgm:t>
        <a:bodyPr/>
        <a:lstStyle/>
        <a:p>
          <a:endParaRPr lang="es-EC"/>
        </a:p>
      </dgm:t>
    </dgm:pt>
    <dgm:pt modelId="{0209FE9E-BF5C-46DF-A9CB-81381DE49A1B}" type="pres">
      <dgm:prSet presAssocID="{5C912637-D759-4EC8-A10D-D532FCA66BBC}" presName="hierChild5" presStyleCnt="0"/>
      <dgm:spPr/>
      <dgm:t>
        <a:bodyPr/>
        <a:lstStyle/>
        <a:p>
          <a:endParaRPr lang="es-EC"/>
        </a:p>
      </dgm:t>
    </dgm:pt>
    <dgm:pt modelId="{5A023203-0AA1-4A2B-9E9F-53E31D04EA23}" type="pres">
      <dgm:prSet presAssocID="{9A682399-48D6-4532-9554-755EEDBCF800}" presName="Name37" presStyleLbl="parChTrans1D2" presStyleIdx="1" presStyleCnt="4"/>
      <dgm:spPr/>
      <dgm:t>
        <a:bodyPr/>
        <a:lstStyle/>
        <a:p>
          <a:endParaRPr lang="es-EC"/>
        </a:p>
      </dgm:t>
    </dgm:pt>
    <dgm:pt modelId="{286C42CA-3AA5-4981-B589-41E238E467CD}" type="pres">
      <dgm:prSet presAssocID="{AA165C8E-3386-4D28-9D00-5867D5FFFA3D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C"/>
        </a:p>
      </dgm:t>
    </dgm:pt>
    <dgm:pt modelId="{C4647F2A-E6A4-41FB-B5A0-D42A83EC5339}" type="pres">
      <dgm:prSet presAssocID="{AA165C8E-3386-4D28-9D00-5867D5FFFA3D}" presName="rootComposite" presStyleCnt="0"/>
      <dgm:spPr/>
      <dgm:t>
        <a:bodyPr/>
        <a:lstStyle/>
        <a:p>
          <a:endParaRPr lang="es-EC"/>
        </a:p>
      </dgm:t>
    </dgm:pt>
    <dgm:pt modelId="{AD306D6B-7B1B-4A6B-9005-F023AD62B2FE}" type="pres">
      <dgm:prSet presAssocID="{AA165C8E-3386-4D28-9D00-5867D5FFFA3D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2943F6BC-9995-40AF-9CF6-94ADBE5F03AE}" type="pres">
      <dgm:prSet presAssocID="{AA165C8E-3386-4D28-9D00-5867D5FFFA3D}" presName="rootConnector" presStyleLbl="node2" presStyleIdx="1" presStyleCnt="2"/>
      <dgm:spPr/>
      <dgm:t>
        <a:bodyPr/>
        <a:lstStyle/>
        <a:p>
          <a:endParaRPr lang="es-EC"/>
        </a:p>
      </dgm:t>
    </dgm:pt>
    <dgm:pt modelId="{4909F4CB-B2BE-4A6A-B3D8-E804EA24A737}" type="pres">
      <dgm:prSet presAssocID="{AA165C8E-3386-4D28-9D00-5867D5FFFA3D}" presName="hierChild4" presStyleCnt="0"/>
      <dgm:spPr/>
      <dgm:t>
        <a:bodyPr/>
        <a:lstStyle/>
        <a:p>
          <a:endParaRPr lang="es-EC"/>
        </a:p>
      </dgm:t>
    </dgm:pt>
    <dgm:pt modelId="{61BDC78A-A646-4387-9E76-E81C554DCA35}" type="pres">
      <dgm:prSet presAssocID="{2082E5CB-7D28-4814-9915-CC759CA2D92E}" presName="Name37" presStyleLbl="parChTrans1D3" presStyleIdx="1" presStyleCnt="4"/>
      <dgm:spPr/>
      <dgm:t>
        <a:bodyPr/>
        <a:lstStyle/>
        <a:p>
          <a:endParaRPr lang="es-EC"/>
        </a:p>
      </dgm:t>
    </dgm:pt>
    <dgm:pt modelId="{5DEA4DEE-C8C0-4764-A88D-9011547A5EC6}" type="pres">
      <dgm:prSet presAssocID="{F8E0D328-3AFA-4D27-AC41-BD9771F750E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C"/>
        </a:p>
      </dgm:t>
    </dgm:pt>
    <dgm:pt modelId="{208495B1-EB5B-4625-A7C6-3885D2B911F8}" type="pres">
      <dgm:prSet presAssocID="{F8E0D328-3AFA-4D27-AC41-BD9771F750EC}" presName="rootComposite" presStyleCnt="0"/>
      <dgm:spPr/>
      <dgm:t>
        <a:bodyPr/>
        <a:lstStyle/>
        <a:p>
          <a:endParaRPr lang="es-EC"/>
        </a:p>
      </dgm:t>
    </dgm:pt>
    <dgm:pt modelId="{7E10898A-C856-44FD-BDE4-7C9BE3AE96DB}" type="pres">
      <dgm:prSet presAssocID="{F8E0D328-3AFA-4D27-AC41-BD9771F750EC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677C7BEE-8328-4A6C-9F7C-8C0BFC6166ED}" type="pres">
      <dgm:prSet presAssocID="{F8E0D328-3AFA-4D27-AC41-BD9771F750EC}" presName="rootConnector" presStyleLbl="node3" presStyleIdx="1" presStyleCnt="4"/>
      <dgm:spPr/>
      <dgm:t>
        <a:bodyPr/>
        <a:lstStyle/>
        <a:p>
          <a:endParaRPr lang="es-EC"/>
        </a:p>
      </dgm:t>
    </dgm:pt>
    <dgm:pt modelId="{F5090F55-691C-45CC-931D-C406882D0D24}" type="pres">
      <dgm:prSet presAssocID="{F8E0D328-3AFA-4D27-AC41-BD9771F750EC}" presName="hierChild4" presStyleCnt="0"/>
      <dgm:spPr/>
      <dgm:t>
        <a:bodyPr/>
        <a:lstStyle/>
        <a:p>
          <a:endParaRPr lang="es-EC"/>
        </a:p>
      </dgm:t>
    </dgm:pt>
    <dgm:pt modelId="{207DEE65-53C1-4677-8E99-4041639D76CF}" type="pres">
      <dgm:prSet presAssocID="{F8E0D328-3AFA-4D27-AC41-BD9771F750EC}" presName="hierChild5" presStyleCnt="0"/>
      <dgm:spPr/>
      <dgm:t>
        <a:bodyPr/>
        <a:lstStyle/>
        <a:p>
          <a:endParaRPr lang="es-EC"/>
        </a:p>
      </dgm:t>
    </dgm:pt>
    <dgm:pt modelId="{015B9320-1F32-4E52-A30B-FD199F265E05}" type="pres">
      <dgm:prSet presAssocID="{D2603F71-8931-4257-B026-FB04B3208818}" presName="Name37" presStyleLbl="parChTrans1D3" presStyleIdx="2" presStyleCnt="4"/>
      <dgm:spPr/>
      <dgm:t>
        <a:bodyPr/>
        <a:lstStyle/>
        <a:p>
          <a:endParaRPr lang="es-EC"/>
        </a:p>
      </dgm:t>
    </dgm:pt>
    <dgm:pt modelId="{6EC9F481-99DF-4F2B-8E36-B39A9089EF64}" type="pres">
      <dgm:prSet presAssocID="{A8D38B6E-C7FA-4FDE-95FD-1EF35D844F0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C"/>
        </a:p>
      </dgm:t>
    </dgm:pt>
    <dgm:pt modelId="{4BF230B3-B2DA-4107-B478-07C27481586D}" type="pres">
      <dgm:prSet presAssocID="{A8D38B6E-C7FA-4FDE-95FD-1EF35D844F02}" presName="rootComposite" presStyleCnt="0"/>
      <dgm:spPr/>
      <dgm:t>
        <a:bodyPr/>
        <a:lstStyle/>
        <a:p>
          <a:endParaRPr lang="es-EC"/>
        </a:p>
      </dgm:t>
    </dgm:pt>
    <dgm:pt modelId="{F049B86B-BF05-471B-AA29-ED71BAF324CA}" type="pres">
      <dgm:prSet presAssocID="{A8D38B6E-C7FA-4FDE-95FD-1EF35D844F02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81D62CCB-5C6E-4D27-A34E-08B266E69373}" type="pres">
      <dgm:prSet presAssocID="{A8D38B6E-C7FA-4FDE-95FD-1EF35D844F02}" presName="rootConnector" presStyleLbl="node3" presStyleIdx="2" presStyleCnt="4"/>
      <dgm:spPr/>
      <dgm:t>
        <a:bodyPr/>
        <a:lstStyle/>
        <a:p>
          <a:endParaRPr lang="es-EC"/>
        </a:p>
      </dgm:t>
    </dgm:pt>
    <dgm:pt modelId="{2BE7DA39-296B-4C07-AB4C-5430CAD1F707}" type="pres">
      <dgm:prSet presAssocID="{A8D38B6E-C7FA-4FDE-95FD-1EF35D844F02}" presName="hierChild4" presStyleCnt="0"/>
      <dgm:spPr/>
      <dgm:t>
        <a:bodyPr/>
        <a:lstStyle/>
        <a:p>
          <a:endParaRPr lang="es-EC"/>
        </a:p>
      </dgm:t>
    </dgm:pt>
    <dgm:pt modelId="{A53A9A21-D9A7-4D62-91B5-C9AE2584F2CB}" type="pres">
      <dgm:prSet presAssocID="{A8D38B6E-C7FA-4FDE-95FD-1EF35D844F02}" presName="hierChild5" presStyleCnt="0"/>
      <dgm:spPr/>
      <dgm:t>
        <a:bodyPr/>
        <a:lstStyle/>
        <a:p>
          <a:endParaRPr lang="es-EC"/>
        </a:p>
      </dgm:t>
    </dgm:pt>
    <dgm:pt modelId="{99817CC5-91BB-46EE-A42B-6D537A87D8D8}" type="pres">
      <dgm:prSet presAssocID="{67F2398E-C431-481B-B315-B599796B526E}" presName="Name37" presStyleLbl="parChTrans1D3" presStyleIdx="3" presStyleCnt="4"/>
      <dgm:spPr/>
      <dgm:t>
        <a:bodyPr/>
        <a:lstStyle/>
        <a:p>
          <a:endParaRPr lang="es-EC"/>
        </a:p>
      </dgm:t>
    </dgm:pt>
    <dgm:pt modelId="{5F76FC86-BF28-451E-A355-A0A671D0F457}" type="pres">
      <dgm:prSet presAssocID="{6485516A-59F4-425E-A559-EF14EEA8E19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C"/>
        </a:p>
      </dgm:t>
    </dgm:pt>
    <dgm:pt modelId="{362DBA78-82FF-4BAB-B351-9AEE8894F103}" type="pres">
      <dgm:prSet presAssocID="{6485516A-59F4-425E-A559-EF14EEA8E190}" presName="rootComposite" presStyleCnt="0"/>
      <dgm:spPr/>
      <dgm:t>
        <a:bodyPr/>
        <a:lstStyle/>
        <a:p>
          <a:endParaRPr lang="es-EC"/>
        </a:p>
      </dgm:t>
    </dgm:pt>
    <dgm:pt modelId="{2B59A41C-E86D-43EC-B5DF-A2FEF5C54273}" type="pres">
      <dgm:prSet presAssocID="{6485516A-59F4-425E-A559-EF14EEA8E190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D91AAD4E-8A0B-4208-9DA8-9A6C802E505F}" type="pres">
      <dgm:prSet presAssocID="{6485516A-59F4-425E-A559-EF14EEA8E190}" presName="rootConnector" presStyleLbl="node3" presStyleIdx="3" presStyleCnt="4"/>
      <dgm:spPr/>
      <dgm:t>
        <a:bodyPr/>
        <a:lstStyle/>
        <a:p>
          <a:endParaRPr lang="es-EC"/>
        </a:p>
      </dgm:t>
    </dgm:pt>
    <dgm:pt modelId="{26ED534A-4332-40CB-B50D-31AF821CE897}" type="pres">
      <dgm:prSet presAssocID="{6485516A-59F4-425E-A559-EF14EEA8E190}" presName="hierChild4" presStyleCnt="0"/>
      <dgm:spPr/>
      <dgm:t>
        <a:bodyPr/>
        <a:lstStyle/>
        <a:p>
          <a:endParaRPr lang="es-EC"/>
        </a:p>
      </dgm:t>
    </dgm:pt>
    <dgm:pt modelId="{1197A361-15CC-404B-BE46-95EB71FF2B6F}" type="pres">
      <dgm:prSet presAssocID="{6485516A-59F4-425E-A559-EF14EEA8E190}" presName="hierChild5" presStyleCnt="0"/>
      <dgm:spPr/>
      <dgm:t>
        <a:bodyPr/>
        <a:lstStyle/>
        <a:p>
          <a:endParaRPr lang="es-EC"/>
        </a:p>
      </dgm:t>
    </dgm:pt>
    <dgm:pt modelId="{A68CF88F-9A0A-4235-9A00-ECF62735F1CE}" type="pres">
      <dgm:prSet presAssocID="{AA165C8E-3386-4D28-9D00-5867D5FFFA3D}" presName="hierChild5" presStyleCnt="0"/>
      <dgm:spPr/>
      <dgm:t>
        <a:bodyPr/>
        <a:lstStyle/>
        <a:p>
          <a:endParaRPr lang="es-EC"/>
        </a:p>
      </dgm:t>
    </dgm:pt>
    <dgm:pt modelId="{DA701C6C-0314-41DA-9659-1EF1CA19B480}" type="pres">
      <dgm:prSet presAssocID="{91164468-4E91-490D-BCDC-AA4B0EFE5AAF}" presName="hierChild3" presStyleCnt="0"/>
      <dgm:spPr/>
      <dgm:t>
        <a:bodyPr/>
        <a:lstStyle/>
        <a:p>
          <a:endParaRPr lang="es-EC"/>
        </a:p>
      </dgm:t>
    </dgm:pt>
    <dgm:pt modelId="{51438588-FAEF-4427-993F-3A22209EFE7B}" type="pres">
      <dgm:prSet presAssocID="{3DDFE664-334D-4CA3-8753-BCD8130B23BB}" presName="Name111" presStyleLbl="parChTrans1D2" presStyleIdx="2" presStyleCnt="4"/>
      <dgm:spPr/>
      <dgm:t>
        <a:bodyPr/>
        <a:lstStyle/>
        <a:p>
          <a:endParaRPr lang="es-EC"/>
        </a:p>
      </dgm:t>
    </dgm:pt>
    <dgm:pt modelId="{5C1938FE-7C44-4BBA-9F1A-034DDA46691B}" type="pres">
      <dgm:prSet presAssocID="{7753F7BE-A6A6-471B-A658-2CB95C56AB2A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C"/>
        </a:p>
      </dgm:t>
    </dgm:pt>
    <dgm:pt modelId="{1ECFDD16-5686-46BA-A993-1E90F445D080}" type="pres">
      <dgm:prSet presAssocID="{7753F7BE-A6A6-471B-A658-2CB95C56AB2A}" presName="rootComposite3" presStyleCnt="0"/>
      <dgm:spPr/>
      <dgm:t>
        <a:bodyPr/>
        <a:lstStyle/>
        <a:p>
          <a:endParaRPr lang="es-EC"/>
        </a:p>
      </dgm:t>
    </dgm:pt>
    <dgm:pt modelId="{D9213B05-9D55-4B94-AA33-E157A74C136C}" type="pres">
      <dgm:prSet presAssocID="{7753F7BE-A6A6-471B-A658-2CB95C56AB2A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7F8ABA30-43B8-4E2B-843E-51C4C145C901}" type="pres">
      <dgm:prSet presAssocID="{7753F7BE-A6A6-471B-A658-2CB95C56AB2A}" presName="rootConnector3" presStyleLbl="asst1" presStyleIdx="0" presStyleCnt="2"/>
      <dgm:spPr/>
      <dgm:t>
        <a:bodyPr/>
        <a:lstStyle/>
        <a:p>
          <a:endParaRPr lang="es-EC"/>
        </a:p>
      </dgm:t>
    </dgm:pt>
    <dgm:pt modelId="{11AE9E63-B1CA-4C28-AA6A-413C8C7134FA}" type="pres">
      <dgm:prSet presAssocID="{7753F7BE-A6A6-471B-A658-2CB95C56AB2A}" presName="hierChild6" presStyleCnt="0"/>
      <dgm:spPr/>
      <dgm:t>
        <a:bodyPr/>
        <a:lstStyle/>
        <a:p>
          <a:endParaRPr lang="es-EC"/>
        </a:p>
      </dgm:t>
    </dgm:pt>
    <dgm:pt modelId="{EF541671-D5BC-47FD-90D7-442D734BCA3D}" type="pres">
      <dgm:prSet presAssocID="{7753F7BE-A6A6-471B-A658-2CB95C56AB2A}" presName="hierChild7" presStyleCnt="0"/>
      <dgm:spPr/>
      <dgm:t>
        <a:bodyPr/>
        <a:lstStyle/>
        <a:p>
          <a:endParaRPr lang="es-EC"/>
        </a:p>
      </dgm:t>
    </dgm:pt>
    <dgm:pt modelId="{7E79A05F-8A0A-437C-9D0D-4532EFF0E632}" type="pres">
      <dgm:prSet presAssocID="{9B25DA9F-23E6-452E-9314-996ADDA6D845}" presName="Name111" presStyleLbl="parChTrans1D2" presStyleIdx="3" presStyleCnt="4"/>
      <dgm:spPr/>
      <dgm:t>
        <a:bodyPr/>
        <a:lstStyle/>
        <a:p>
          <a:endParaRPr lang="es-EC"/>
        </a:p>
      </dgm:t>
    </dgm:pt>
    <dgm:pt modelId="{1E7FCD9C-7116-4E4F-83CA-0782DD6D61D6}" type="pres">
      <dgm:prSet presAssocID="{39724C26-02FE-4117-93EC-73BAF3DB7868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C"/>
        </a:p>
      </dgm:t>
    </dgm:pt>
    <dgm:pt modelId="{AEB99F92-8AFE-4C32-B7DF-7CAED3A81F06}" type="pres">
      <dgm:prSet presAssocID="{39724C26-02FE-4117-93EC-73BAF3DB7868}" presName="rootComposite3" presStyleCnt="0"/>
      <dgm:spPr/>
      <dgm:t>
        <a:bodyPr/>
        <a:lstStyle/>
        <a:p>
          <a:endParaRPr lang="es-EC"/>
        </a:p>
      </dgm:t>
    </dgm:pt>
    <dgm:pt modelId="{9BB574AD-3662-438C-B8DC-D10D66E21B25}" type="pres">
      <dgm:prSet presAssocID="{39724C26-02FE-4117-93EC-73BAF3DB7868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7B4732C2-DC9D-40DF-AE4F-109B68D87FF2}" type="pres">
      <dgm:prSet presAssocID="{39724C26-02FE-4117-93EC-73BAF3DB7868}" presName="rootConnector3" presStyleLbl="asst1" presStyleIdx="1" presStyleCnt="2"/>
      <dgm:spPr/>
      <dgm:t>
        <a:bodyPr/>
        <a:lstStyle/>
        <a:p>
          <a:endParaRPr lang="es-EC"/>
        </a:p>
      </dgm:t>
    </dgm:pt>
    <dgm:pt modelId="{0C8B6B52-301E-407B-9555-69401970B34E}" type="pres">
      <dgm:prSet presAssocID="{39724C26-02FE-4117-93EC-73BAF3DB7868}" presName="hierChild6" presStyleCnt="0"/>
      <dgm:spPr/>
      <dgm:t>
        <a:bodyPr/>
        <a:lstStyle/>
        <a:p>
          <a:endParaRPr lang="es-EC"/>
        </a:p>
      </dgm:t>
    </dgm:pt>
    <dgm:pt modelId="{CD9EE25E-B064-4B16-90F3-BC0A9BC653F0}" type="pres">
      <dgm:prSet presAssocID="{39724C26-02FE-4117-93EC-73BAF3DB7868}" presName="hierChild7" presStyleCnt="0"/>
      <dgm:spPr/>
      <dgm:t>
        <a:bodyPr/>
        <a:lstStyle/>
        <a:p>
          <a:endParaRPr lang="es-EC"/>
        </a:p>
      </dgm:t>
    </dgm:pt>
  </dgm:ptLst>
  <dgm:cxnLst>
    <dgm:cxn modelId="{EDD564A1-0224-4AB8-ABC9-526BA1133D43}" srcId="{91164468-4E91-490D-BCDC-AA4B0EFE5AAF}" destId="{AA165C8E-3386-4D28-9D00-5867D5FFFA3D}" srcOrd="3" destOrd="0" parTransId="{9A682399-48D6-4532-9554-755EEDBCF800}" sibTransId="{B6628B5D-C60A-45D3-B4EF-D8D519B52997}"/>
    <dgm:cxn modelId="{9A6185A5-BF5B-4C85-B1D0-6D8705A0DAB7}" type="presOf" srcId="{91164468-4E91-490D-BCDC-AA4B0EFE5AAF}" destId="{73664F3A-E5C7-43F2-BC3F-D45672D9A713}" srcOrd="0" destOrd="0" presId="urn:microsoft.com/office/officeart/2005/8/layout/orgChart1"/>
    <dgm:cxn modelId="{B6DC0A09-89A0-4915-84F0-53B1BAED3C56}" type="presOf" srcId="{BDB88AE0-4BFF-465E-BCE2-E5779E80E37E}" destId="{A927306B-96A1-4539-A237-8B9C16E31334}" srcOrd="0" destOrd="0" presId="urn:microsoft.com/office/officeart/2005/8/layout/orgChart1"/>
    <dgm:cxn modelId="{43441CE6-4D9D-420D-A2A6-B292D744CD32}" type="presOf" srcId="{7753F7BE-A6A6-471B-A658-2CB95C56AB2A}" destId="{D9213B05-9D55-4B94-AA33-E157A74C136C}" srcOrd="0" destOrd="0" presId="urn:microsoft.com/office/officeart/2005/8/layout/orgChart1"/>
    <dgm:cxn modelId="{E9724AA1-2B1E-42A2-91C2-ED298195909A}" type="presOf" srcId="{9B25DA9F-23E6-452E-9314-996ADDA6D845}" destId="{7E79A05F-8A0A-437C-9D0D-4532EFF0E632}" srcOrd="0" destOrd="0" presId="urn:microsoft.com/office/officeart/2005/8/layout/orgChart1"/>
    <dgm:cxn modelId="{14DA49F6-AC10-4CA7-9D22-83FC82273A81}" srcId="{AA165C8E-3386-4D28-9D00-5867D5FFFA3D}" destId="{6485516A-59F4-425E-A559-EF14EEA8E190}" srcOrd="2" destOrd="0" parTransId="{67F2398E-C431-481B-B315-B599796B526E}" sibTransId="{4DC775B3-8171-41E2-B9FD-E24CE2C35DD8}"/>
    <dgm:cxn modelId="{DC30088D-6BE1-42CF-86AB-F07476C28613}" type="presOf" srcId="{39724C26-02FE-4117-93EC-73BAF3DB7868}" destId="{7B4732C2-DC9D-40DF-AE4F-109B68D87FF2}" srcOrd="1" destOrd="0" presId="urn:microsoft.com/office/officeart/2005/8/layout/orgChart1"/>
    <dgm:cxn modelId="{EB8B9161-D875-4B18-B8ED-82CAECA9D1FE}" srcId="{91164468-4E91-490D-BCDC-AA4B0EFE5AAF}" destId="{7753F7BE-A6A6-471B-A658-2CB95C56AB2A}" srcOrd="0" destOrd="0" parTransId="{3DDFE664-334D-4CA3-8753-BCD8130B23BB}" sibTransId="{BD608A59-0403-4DD4-845F-EB8657FA296B}"/>
    <dgm:cxn modelId="{C136F0B3-00C0-4CCF-8E22-D6E128115E1A}" type="presOf" srcId="{6485516A-59F4-425E-A559-EF14EEA8E190}" destId="{D91AAD4E-8A0B-4208-9DA8-9A6C802E505F}" srcOrd="1" destOrd="0" presId="urn:microsoft.com/office/officeart/2005/8/layout/orgChart1"/>
    <dgm:cxn modelId="{513C6A0A-8418-487F-9775-75AD902072AA}" type="presOf" srcId="{6485516A-59F4-425E-A559-EF14EEA8E190}" destId="{2B59A41C-E86D-43EC-B5DF-A2FEF5C54273}" srcOrd="0" destOrd="0" presId="urn:microsoft.com/office/officeart/2005/8/layout/orgChart1"/>
    <dgm:cxn modelId="{E51259F8-296A-4702-9BB4-A76C09C27C70}" type="presOf" srcId="{C43AF46E-08F1-47AA-AF35-EA716268E3C5}" destId="{96F21EB1-8F20-4CCE-9469-B6F3F528FD31}" srcOrd="0" destOrd="0" presId="urn:microsoft.com/office/officeart/2005/8/layout/orgChart1"/>
    <dgm:cxn modelId="{5068018B-2720-43FD-BBF2-D8A1D25579BB}" srcId="{33BB6151-7EB4-410C-A131-95818100B5BB}" destId="{91164468-4E91-490D-BCDC-AA4B0EFE5AAF}" srcOrd="0" destOrd="0" parTransId="{C03D3E92-88E0-415C-8F45-21329A8357D4}" sibTransId="{313BE3EC-A73A-4EC6-B79E-B700FD5970B1}"/>
    <dgm:cxn modelId="{57B2D903-59D1-4B03-87CC-DDE7F79A8832}" type="presOf" srcId="{A8D38B6E-C7FA-4FDE-95FD-1EF35D844F02}" destId="{F049B86B-BF05-471B-AA29-ED71BAF324CA}" srcOrd="0" destOrd="0" presId="urn:microsoft.com/office/officeart/2005/8/layout/orgChart1"/>
    <dgm:cxn modelId="{3FA700DD-8A4F-413F-89E1-AD95A3DAF1F7}" type="presOf" srcId="{33BB6151-7EB4-410C-A131-95818100B5BB}" destId="{30064D30-1735-43A0-96CA-41FAAE00998E}" srcOrd="0" destOrd="0" presId="urn:microsoft.com/office/officeart/2005/8/layout/orgChart1"/>
    <dgm:cxn modelId="{D705F3C0-59A6-4438-9FDF-89A28544C6E7}" type="presOf" srcId="{3DDFE664-334D-4CA3-8753-BCD8130B23BB}" destId="{51438588-FAEF-4427-993F-3A22209EFE7B}" srcOrd="0" destOrd="0" presId="urn:microsoft.com/office/officeart/2005/8/layout/orgChart1"/>
    <dgm:cxn modelId="{21AA0ABE-E149-4627-B41B-185D04FD9231}" type="presOf" srcId="{AA165C8E-3386-4D28-9D00-5867D5FFFA3D}" destId="{AD306D6B-7B1B-4A6B-9005-F023AD62B2FE}" srcOrd="0" destOrd="0" presId="urn:microsoft.com/office/officeart/2005/8/layout/orgChart1"/>
    <dgm:cxn modelId="{9EED9E5F-9835-4FF0-B2DA-9BAC0E87A746}" type="presOf" srcId="{54C409BF-4045-41BD-A6F6-43464DB64739}" destId="{0FEAD7D8-DEB6-4DC5-A2D9-C4FBB3E07E89}" srcOrd="0" destOrd="0" presId="urn:microsoft.com/office/officeart/2005/8/layout/orgChart1"/>
    <dgm:cxn modelId="{D373990A-8087-4777-A3A1-243EC801FB2D}" srcId="{91164468-4E91-490D-BCDC-AA4B0EFE5AAF}" destId="{5C912637-D759-4EC8-A10D-D532FCA66BBC}" srcOrd="2" destOrd="0" parTransId="{54C409BF-4045-41BD-A6F6-43464DB64739}" sibTransId="{286C207D-36B4-4374-BD8D-5C8EB79FE3E5}"/>
    <dgm:cxn modelId="{5F073B1C-BFC8-4F23-8890-A8102008309B}" type="presOf" srcId="{2082E5CB-7D28-4814-9915-CC759CA2D92E}" destId="{61BDC78A-A646-4387-9E76-E81C554DCA35}" srcOrd="0" destOrd="0" presId="urn:microsoft.com/office/officeart/2005/8/layout/orgChart1"/>
    <dgm:cxn modelId="{20E3DD2D-D952-4771-9E4E-4FA523963FB2}" type="presOf" srcId="{BDB88AE0-4BFF-465E-BCE2-E5779E80E37E}" destId="{541E5AB6-8EDF-4EAA-A05C-C5BD33A5C704}" srcOrd="1" destOrd="0" presId="urn:microsoft.com/office/officeart/2005/8/layout/orgChart1"/>
    <dgm:cxn modelId="{D40796BE-6A2C-494C-9F7D-3156B289359B}" type="presOf" srcId="{A8D38B6E-C7FA-4FDE-95FD-1EF35D844F02}" destId="{81D62CCB-5C6E-4D27-A34E-08B266E69373}" srcOrd="1" destOrd="0" presId="urn:microsoft.com/office/officeart/2005/8/layout/orgChart1"/>
    <dgm:cxn modelId="{0913E7AC-3357-4F1F-B968-8C0627AC9787}" srcId="{91164468-4E91-490D-BCDC-AA4B0EFE5AAF}" destId="{39724C26-02FE-4117-93EC-73BAF3DB7868}" srcOrd="1" destOrd="0" parTransId="{9B25DA9F-23E6-452E-9314-996ADDA6D845}" sibTransId="{9B7355C5-BD69-4979-A11C-7A08E2C8742D}"/>
    <dgm:cxn modelId="{0BD354A2-F598-4F55-945E-A033179D9B85}" type="presOf" srcId="{F8E0D328-3AFA-4D27-AC41-BD9771F750EC}" destId="{677C7BEE-8328-4A6C-9F7C-8C0BFC6166ED}" srcOrd="1" destOrd="0" presId="urn:microsoft.com/office/officeart/2005/8/layout/orgChart1"/>
    <dgm:cxn modelId="{0B7E1A5A-82B8-45A0-9C6A-7270AF42266A}" type="presOf" srcId="{AA165C8E-3386-4D28-9D00-5867D5FFFA3D}" destId="{2943F6BC-9995-40AF-9CF6-94ADBE5F03AE}" srcOrd="1" destOrd="0" presId="urn:microsoft.com/office/officeart/2005/8/layout/orgChart1"/>
    <dgm:cxn modelId="{EA3B9B68-6EE0-4E97-A83C-04857F87CFC4}" type="presOf" srcId="{39724C26-02FE-4117-93EC-73BAF3DB7868}" destId="{9BB574AD-3662-438C-B8DC-D10D66E21B25}" srcOrd="0" destOrd="0" presId="urn:microsoft.com/office/officeart/2005/8/layout/orgChart1"/>
    <dgm:cxn modelId="{26959E03-9D14-4EEA-A045-C91F2B1B1C19}" type="presOf" srcId="{9A682399-48D6-4532-9554-755EEDBCF800}" destId="{5A023203-0AA1-4A2B-9E9F-53E31D04EA23}" srcOrd="0" destOrd="0" presId="urn:microsoft.com/office/officeart/2005/8/layout/orgChart1"/>
    <dgm:cxn modelId="{D5DC7D66-DD45-48AB-826B-77231DB6F8D5}" type="presOf" srcId="{5C912637-D759-4EC8-A10D-D532FCA66BBC}" destId="{7C929787-9800-40BB-953C-22B5D89F43AA}" srcOrd="1" destOrd="0" presId="urn:microsoft.com/office/officeart/2005/8/layout/orgChart1"/>
    <dgm:cxn modelId="{CBCEEA93-D936-4EF9-8A30-24A0BAD0D1A9}" type="presOf" srcId="{67F2398E-C431-481B-B315-B599796B526E}" destId="{99817CC5-91BB-46EE-A42B-6D537A87D8D8}" srcOrd="0" destOrd="0" presId="urn:microsoft.com/office/officeart/2005/8/layout/orgChart1"/>
    <dgm:cxn modelId="{FD2CB415-5159-4E0D-AFD8-B8ABBFCA4DA6}" type="presOf" srcId="{91164468-4E91-490D-BCDC-AA4B0EFE5AAF}" destId="{294FB734-DE69-422C-829B-796D3322C225}" srcOrd="1" destOrd="0" presId="urn:microsoft.com/office/officeart/2005/8/layout/orgChart1"/>
    <dgm:cxn modelId="{4BC4A511-4FD5-4B27-BB61-56B13249AC50}" type="presOf" srcId="{7753F7BE-A6A6-471B-A658-2CB95C56AB2A}" destId="{7F8ABA30-43B8-4E2B-843E-51C4C145C901}" srcOrd="1" destOrd="0" presId="urn:microsoft.com/office/officeart/2005/8/layout/orgChart1"/>
    <dgm:cxn modelId="{5CA31506-B75A-4F37-84B2-292438F917C3}" type="presOf" srcId="{5C912637-D759-4EC8-A10D-D532FCA66BBC}" destId="{504D98A6-5D29-42E6-9CEC-A596EC4BF883}" srcOrd="0" destOrd="0" presId="urn:microsoft.com/office/officeart/2005/8/layout/orgChart1"/>
    <dgm:cxn modelId="{7BBC8AC0-947B-430D-BC9E-66825C0E330F}" srcId="{AA165C8E-3386-4D28-9D00-5867D5FFFA3D}" destId="{A8D38B6E-C7FA-4FDE-95FD-1EF35D844F02}" srcOrd="1" destOrd="0" parTransId="{D2603F71-8931-4257-B026-FB04B3208818}" sibTransId="{5994D29A-9CC9-4724-AA9C-3F8F25422596}"/>
    <dgm:cxn modelId="{59A37CFA-7118-4650-B2B9-06C10895FDD6}" type="presOf" srcId="{F8E0D328-3AFA-4D27-AC41-BD9771F750EC}" destId="{7E10898A-C856-44FD-BDE4-7C9BE3AE96DB}" srcOrd="0" destOrd="0" presId="urn:microsoft.com/office/officeart/2005/8/layout/orgChart1"/>
    <dgm:cxn modelId="{EE95F092-A7FF-4BE7-B274-F16BE037E51F}" srcId="{5C912637-D759-4EC8-A10D-D532FCA66BBC}" destId="{BDB88AE0-4BFF-465E-BCE2-E5779E80E37E}" srcOrd="0" destOrd="0" parTransId="{C43AF46E-08F1-47AA-AF35-EA716268E3C5}" sibTransId="{F6E95038-4F27-4418-88F5-F8FEE7FE9011}"/>
    <dgm:cxn modelId="{885DDF44-57BE-4564-AA8F-C11631BF4A4D}" srcId="{AA165C8E-3386-4D28-9D00-5867D5FFFA3D}" destId="{F8E0D328-3AFA-4D27-AC41-BD9771F750EC}" srcOrd="0" destOrd="0" parTransId="{2082E5CB-7D28-4814-9915-CC759CA2D92E}" sibTransId="{AA06FBC5-2D43-455F-BF9B-DBAE48206801}"/>
    <dgm:cxn modelId="{E52C40D6-D500-47AC-92F2-2510CA8EEA74}" type="presOf" srcId="{D2603F71-8931-4257-B026-FB04B3208818}" destId="{015B9320-1F32-4E52-A30B-FD199F265E05}" srcOrd="0" destOrd="0" presId="urn:microsoft.com/office/officeart/2005/8/layout/orgChart1"/>
    <dgm:cxn modelId="{CD9F67DF-D3E4-4D7C-AB66-85F4358A57FC}" type="presParOf" srcId="{30064D30-1735-43A0-96CA-41FAAE00998E}" destId="{B4FCE9EB-B69B-4A45-930C-314BAE0E01E0}" srcOrd="0" destOrd="0" presId="urn:microsoft.com/office/officeart/2005/8/layout/orgChart1"/>
    <dgm:cxn modelId="{0FFD8E56-24D8-4FCE-895C-0ED4DC2F7B2A}" type="presParOf" srcId="{B4FCE9EB-B69B-4A45-930C-314BAE0E01E0}" destId="{81AA7AA4-8E62-4EB2-A5DF-D8C216F4478A}" srcOrd="0" destOrd="0" presId="urn:microsoft.com/office/officeart/2005/8/layout/orgChart1"/>
    <dgm:cxn modelId="{38CC2CE0-7576-4845-9CE9-066EF6FD25F5}" type="presParOf" srcId="{81AA7AA4-8E62-4EB2-A5DF-D8C216F4478A}" destId="{73664F3A-E5C7-43F2-BC3F-D45672D9A713}" srcOrd="0" destOrd="0" presId="urn:microsoft.com/office/officeart/2005/8/layout/orgChart1"/>
    <dgm:cxn modelId="{F79293CD-22BA-4AB9-909B-211E40FD3713}" type="presParOf" srcId="{81AA7AA4-8E62-4EB2-A5DF-D8C216F4478A}" destId="{294FB734-DE69-422C-829B-796D3322C225}" srcOrd="1" destOrd="0" presId="urn:microsoft.com/office/officeart/2005/8/layout/orgChart1"/>
    <dgm:cxn modelId="{00B556C9-C5FD-4770-BAF9-BD2197BDB681}" type="presParOf" srcId="{B4FCE9EB-B69B-4A45-930C-314BAE0E01E0}" destId="{77DBC96F-1BFD-47C0-B2BB-ABB1F153FC6F}" srcOrd="1" destOrd="0" presId="urn:microsoft.com/office/officeart/2005/8/layout/orgChart1"/>
    <dgm:cxn modelId="{C44749C0-ADA3-424C-82CA-3816CE950568}" type="presParOf" srcId="{77DBC96F-1BFD-47C0-B2BB-ABB1F153FC6F}" destId="{0FEAD7D8-DEB6-4DC5-A2D9-C4FBB3E07E89}" srcOrd="0" destOrd="0" presId="urn:microsoft.com/office/officeart/2005/8/layout/orgChart1"/>
    <dgm:cxn modelId="{C5C6DF83-8D39-443C-B85B-AD6A2972C4FB}" type="presParOf" srcId="{77DBC96F-1BFD-47C0-B2BB-ABB1F153FC6F}" destId="{5F12682A-F386-4EE3-95EB-75F7052EE3D1}" srcOrd="1" destOrd="0" presId="urn:microsoft.com/office/officeart/2005/8/layout/orgChart1"/>
    <dgm:cxn modelId="{43C23582-8715-4769-B83E-1C422754A5F3}" type="presParOf" srcId="{5F12682A-F386-4EE3-95EB-75F7052EE3D1}" destId="{3EC4EFEE-4489-4637-8FAB-F5AB55F1C801}" srcOrd="0" destOrd="0" presId="urn:microsoft.com/office/officeart/2005/8/layout/orgChart1"/>
    <dgm:cxn modelId="{A2AC8899-2433-4BBE-AFA5-557CFBE10611}" type="presParOf" srcId="{3EC4EFEE-4489-4637-8FAB-F5AB55F1C801}" destId="{504D98A6-5D29-42E6-9CEC-A596EC4BF883}" srcOrd="0" destOrd="0" presId="urn:microsoft.com/office/officeart/2005/8/layout/orgChart1"/>
    <dgm:cxn modelId="{8FEF24D0-25E8-47A2-B4CD-73870ADE10B7}" type="presParOf" srcId="{3EC4EFEE-4489-4637-8FAB-F5AB55F1C801}" destId="{7C929787-9800-40BB-953C-22B5D89F43AA}" srcOrd="1" destOrd="0" presId="urn:microsoft.com/office/officeart/2005/8/layout/orgChart1"/>
    <dgm:cxn modelId="{1F3561FB-86DC-47C1-8FC1-960362A51BE4}" type="presParOf" srcId="{5F12682A-F386-4EE3-95EB-75F7052EE3D1}" destId="{AF8F0854-644F-493F-8A1A-638860DE0414}" srcOrd="1" destOrd="0" presId="urn:microsoft.com/office/officeart/2005/8/layout/orgChart1"/>
    <dgm:cxn modelId="{65C9284A-4548-4FE5-B5C7-ED20A3EEC8F7}" type="presParOf" srcId="{AF8F0854-644F-493F-8A1A-638860DE0414}" destId="{96F21EB1-8F20-4CCE-9469-B6F3F528FD31}" srcOrd="0" destOrd="0" presId="urn:microsoft.com/office/officeart/2005/8/layout/orgChart1"/>
    <dgm:cxn modelId="{1EC7D009-0525-4418-8F07-6D0F1F9604BF}" type="presParOf" srcId="{AF8F0854-644F-493F-8A1A-638860DE0414}" destId="{72EEBB60-6D90-4AD6-A9E3-7ADDC1A5C85D}" srcOrd="1" destOrd="0" presId="urn:microsoft.com/office/officeart/2005/8/layout/orgChart1"/>
    <dgm:cxn modelId="{59F35282-1208-4C7B-B0A7-38C0973CFE85}" type="presParOf" srcId="{72EEBB60-6D90-4AD6-A9E3-7ADDC1A5C85D}" destId="{D13F932A-9838-45FF-A770-14BA6EB0FA92}" srcOrd="0" destOrd="0" presId="urn:microsoft.com/office/officeart/2005/8/layout/orgChart1"/>
    <dgm:cxn modelId="{D7A2CB0E-1293-412B-BA6E-F03308B9F442}" type="presParOf" srcId="{D13F932A-9838-45FF-A770-14BA6EB0FA92}" destId="{A927306B-96A1-4539-A237-8B9C16E31334}" srcOrd="0" destOrd="0" presId="urn:microsoft.com/office/officeart/2005/8/layout/orgChart1"/>
    <dgm:cxn modelId="{7C0FC36A-EB17-4BF8-B2B0-F28D92B7F05E}" type="presParOf" srcId="{D13F932A-9838-45FF-A770-14BA6EB0FA92}" destId="{541E5AB6-8EDF-4EAA-A05C-C5BD33A5C704}" srcOrd="1" destOrd="0" presId="urn:microsoft.com/office/officeart/2005/8/layout/orgChart1"/>
    <dgm:cxn modelId="{1078036F-DFC7-494F-B309-68468264888B}" type="presParOf" srcId="{72EEBB60-6D90-4AD6-A9E3-7ADDC1A5C85D}" destId="{1D609F60-B001-43E8-AA76-8A1746AB3CDF}" srcOrd="1" destOrd="0" presId="urn:microsoft.com/office/officeart/2005/8/layout/orgChart1"/>
    <dgm:cxn modelId="{E535A5D8-5D4A-49FB-A06C-7EF7AA0BB93B}" type="presParOf" srcId="{72EEBB60-6D90-4AD6-A9E3-7ADDC1A5C85D}" destId="{B04A2130-F5C8-4780-9BFA-8772B17A73BF}" srcOrd="2" destOrd="0" presId="urn:microsoft.com/office/officeart/2005/8/layout/orgChart1"/>
    <dgm:cxn modelId="{76A83BB0-995D-41E9-B1CF-9BD8C69CD97C}" type="presParOf" srcId="{5F12682A-F386-4EE3-95EB-75F7052EE3D1}" destId="{0209FE9E-BF5C-46DF-A9CB-81381DE49A1B}" srcOrd="2" destOrd="0" presId="urn:microsoft.com/office/officeart/2005/8/layout/orgChart1"/>
    <dgm:cxn modelId="{91457912-C920-41AE-8C0E-3F91D70F9523}" type="presParOf" srcId="{77DBC96F-1BFD-47C0-B2BB-ABB1F153FC6F}" destId="{5A023203-0AA1-4A2B-9E9F-53E31D04EA23}" srcOrd="2" destOrd="0" presId="urn:microsoft.com/office/officeart/2005/8/layout/orgChart1"/>
    <dgm:cxn modelId="{81107752-9704-4295-B4EE-394E758783B2}" type="presParOf" srcId="{77DBC96F-1BFD-47C0-B2BB-ABB1F153FC6F}" destId="{286C42CA-3AA5-4981-B589-41E238E467CD}" srcOrd="3" destOrd="0" presId="urn:microsoft.com/office/officeart/2005/8/layout/orgChart1"/>
    <dgm:cxn modelId="{4C9CD563-A2C5-4A99-A673-EFC754CB11AF}" type="presParOf" srcId="{286C42CA-3AA5-4981-B589-41E238E467CD}" destId="{C4647F2A-E6A4-41FB-B5A0-D42A83EC5339}" srcOrd="0" destOrd="0" presId="urn:microsoft.com/office/officeart/2005/8/layout/orgChart1"/>
    <dgm:cxn modelId="{8A44C457-5B95-466C-A266-9B184F84CD9F}" type="presParOf" srcId="{C4647F2A-E6A4-41FB-B5A0-D42A83EC5339}" destId="{AD306D6B-7B1B-4A6B-9005-F023AD62B2FE}" srcOrd="0" destOrd="0" presId="urn:microsoft.com/office/officeart/2005/8/layout/orgChart1"/>
    <dgm:cxn modelId="{9E2CC61F-72DE-4AFE-B600-877FA29BF885}" type="presParOf" srcId="{C4647F2A-E6A4-41FB-B5A0-D42A83EC5339}" destId="{2943F6BC-9995-40AF-9CF6-94ADBE5F03AE}" srcOrd="1" destOrd="0" presId="urn:microsoft.com/office/officeart/2005/8/layout/orgChart1"/>
    <dgm:cxn modelId="{432E98E1-2362-4084-BCEF-F83C7C33EFA8}" type="presParOf" srcId="{286C42CA-3AA5-4981-B589-41E238E467CD}" destId="{4909F4CB-B2BE-4A6A-B3D8-E804EA24A737}" srcOrd="1" destOrd="0" presId="urn:microsoft.com/office/officeart/2005/8/layout/orgChart1"/>
    <dgm:cxn modelId="{91E1038A-AD58-4731-8DEB-4DFE716EFD2D}" type="presParOf" srcId="{4909F4CB-B2BE-4A6A-B3D8-E804EA24A737}" destId="{61BDC78A-A646-4387-9E76-E81C554DCA35}" srcOrd="0" destOrd="0" presId="urn:microsoft.com/office/officeart/2005/8/layout/orgChart1"/>
    <dgm:cxn modelId="{43DFB6CF-0A8D-4E8D-86B3-92913DB198BD}" type="presParOf" srcId="{4909F4CB-B2BE-4A6A-B3D8-E804EA24A737}" destId="{5DEA4DEE-C8C0-4764-A88D-9011547A5EC6}" srcOrd="1" destOrd="0" presId="urn:microsoft.com/office/officeart/2005/8/layout/orgChart1"/>
    <dgm:cxn modelId="{A0F47808-7719-4172-B169-2982FFBAA760}" type="presParOf" srcId="{5DEA4DEE-C8C0-4764-A88D-9011547A5EC6}" destId="{208495B1-EB5B-4625-A7C6-3885D2B911F8}" srcOrd="0" destOrd="0" presId="urn:microsoft.com/office/officeart/2005/8/layout/orgChart1"/>
    <dgm:cxn modelId="{E7CB5298-0B64-4C35-A4D3-E7766AFB5074}" type="presParOf" srcId="{208495B1-EB5B-4625-A7C6-3885D2B911F8}" destId="{7E10898A-C856-44FD-BDE4-7C9BE3AE96DB}" srcOrd="0" destOrd="0" presId="urn:microsoft.com/office/officeart/2005/8/layout/orgChart1"/>
    <dgm:cxn modelId="{0138F4F2-2F0E-49E4-9A21-FFFC070FC7F8}" type="presParOf" srcId="{208495B1-EB5B-4625-A7C6-3885D2B911F8}" destId="{677C7BEE-8328-4A6C-9F7C-8C0BFC6166ED}" srcOrd="1" destOrd="0" presId="urn:microsoft.com/office/officeart/2005/8/layout/orgChart1"/>
    <dgm:cxn modelId="{E1B20B69-4732-4D4C-846D-06BED851BDF3}" type="presParOf" srcId="{5DEA4DEE-C8C0-4764-A88D-9011547A5EC6}" destId="{F5090F55-691C-45CC-931D-C406882D0D24}" srcOrd="1" destOrd="0" presId="urn:microsoft.com/office/officeart/2005/8/layout/orgChart1"/>
    <dgm:cxn modelId="{C800F916-80DD-4FC5-86AF-9A5665614A0C}" type="presParOf" srcId="{5DEA4DEE-C8C0-4764-A88D-9011547A5EC6}" destId="{207DEE65-53C1-4677-8E99-4041639D76CF}" srcOrd="2" destOrd="0" presId="urn:microsoft.com/office/officeart/2005/8/layout/orgChart1"/>
    <dgm:cxn modelId="{7C1C48C8-17C8-4B8B-9A0C-B4B31537D7F1}" type="presParOf" srcId="{4909F4CB-B2BE-4A6A-B3D8-E804EA24A737}" destId="{015B9320-1F32-4E52-A30B-FD199F265E05}" srcOrd="2" destOrd="0" presId="urn:microsoft.com/office/officeart/2005/8/layout/orgChart1"/>
    <dgm:cxn modelId="{05F81271-84C8-418C-B64A-5A41DAE766CB}" type="presParOf" srcId="{4909F4CB-B2BE-4A6A-B3D8-E804EA24A737}" destId="{6EC9F481-99DF-4F2B-8E36-B39A9089EF64}" srcOrd="3" destOrd="0" presId="urn:microsoft.com/office/officeart/2005/8/layout/orgChart1"/>
    <dgm:cxn modelId="{2FC7E0A9-9E64-475A-B214-6BA734EAAAAA}" type="presParOf" srcId="{6EC9F481-99DF-4F2B-8E36-B39A9089EF64}" destId="{4BF230B3-B2DA-4107-B478-07C27481586D}" srcOrd="0" destOrd="0" presId="urn:microsoft.com/office/officeart/2005/8/layout/orgChart1"/>
    <dgm:cxn modelId="{2E246DEE-B3EE-47CA-B8A8-D9650224D96E}" type="presParOf" srcId="{4BF230B3-B2DA-4107-B478-07C27481586D}" destId="{F049B86B-BF05-471B-AA29-ED71BAF324CA}" srcOrd="0" destOrd="0" presId="urn:microsoft.com/office/officeart/2005/8/layout/orgChart1"/>
    <dgm:cxn modelId="{96DF7CA8-F961-498A-9A6D-B3891129AA76}" type="presParOf" srcId="{4BF230B3-B2DA-4107-B478-07C27481586D}" destId="{81D62CCB-5C6E-4D27-A34E-08B266E69373}" srcOrd="1" destOrd="0" presId="urn:microsoft.com/office/officeart/2005/8/layout/orgChart1"/>
    <dgm:cxn modelId="{CA4652DE-E138-463B-B75A-4A5E6C63EFC2}" type="presParOf" srcId="{6EC9F481-99DF-4F2B-8E36-B39A9089EF64}" destId="{2BE7DA39-296B-4C07-AB4C-5430CAD1F707}" srcOrd="1" destOrd="0" presId="urn:microsoft.com/office/officeart/2005/8/layout/orgChart1"/>
    <dgm:cxn modelId="{E6447CD7-ADE1-4780-BF51-1EACE5FA198E}" type="presParOf" srcId="{6EC9F481-99DF-4F2B-8E36-B39A9089EF64}" destId="{A53A9A21-D9A7-4D62-91B5-C9AE2584F2CB}" srcOrd="2" destOrd="0" presId="urn:microsoft.com/office/officeart/2005/8/layout/orgChart1"/>
    <dgm:cxn modelId="{B5C4692C-1547-4781-9038-EC39F8F8A4A6}" type="presParOf" srcId="{4909F4CB-B2BE-4A6A-B3D8-E804EA24A737}" destId="{99817CC5-91BB-46EE-A42B-6D537A87D8D8}" srcOrd="4" destOrd="0" presId="urn:microsoft.com/office/officeart/2005/8/layout/orgChart1"/>
    <dgm:cxn modelId="{58435DC5-D475-4D7C-8D2A-B58344402A90}" type="presParOf" srcId="{4909F4CB-B2BE-4A6A-B3D8-E804EA24A737}" destId="{5F76FC86-BF28-451E-A355-A0A671D0F457}" srcOrd="5" destOrd="0" presId="urn:microsoft.com/office/officeart/2005/8/layout/orgChart1"/>
    <dgm:cxn modelId="{E23A2659-7C5D-47DE-AF74-1CC0B15ED0FA}" type="presParOf" srcId="{5F76FC86-BF28-451E-A355-A0A671D0F457}" destId="{362DBA78-82FF-4BAB-B351-9AEE8894F103}" srcOrd="0" destOrd="0" presId="urn:microsoft.com/office/officeart/2005/8/layout/orgChart1"/>
    <dgm:cxn modelId="{4A123D18-1269-43E3-B507-0B43B505B502}" type="presParOf" srcId="{362DBA78-82FF-4BAB-B351-9AEE8894F103}" destId="{2B59A41C-E86D-43EC-B5DF-A2FEF5C54273}" srcOrd="0" destOrd="0" presId="urn:microsoft.com/office/officeart/2005/8/layout/orgChart1"/>
    <dgm:cxn modelId="{0665BBF6-AEF7-4753-A6D4-647F1477ACC2}" type="presParOf" srcId="{362DBA78-82FF-4BAB-B351-9AEE8894F103}" destId="{D91AAD4E-8A0B-4208-9DA8-9A6C802E505F}" srcOrd="1" destOrd="0" presId="urn:microsoft.com/office/officeart/2005/8/layout/orgChart1"/>
    <dgm:cxn modelId="{B0AC18C8-7F7B-4073-A4AE-4A745DF8D8DA}" type="presParOf" srcId="{5F76FC86-BF28-451E-A355-A0A671D0F457}" destId="{26ED534A-4332-40CB-B50D-31AF821CE897}" srcOrd="1" destOrd="0" presId="urn:microsoft.com/office/officeart/2005/8/layout/orgChart1"/>
    <dgm:cxn modelId="{6E89BE3D-EE71-4B9A-A667-8EB478271DDD}" type="presParOf" srcId="{5F76FC86-BF28-451E-A355-A0A671D0F457}" destId="{1197A361-15CC-404B-BE46-95EB71FF2B6F}" srcOrd="2" destOrd="0" presId="urn:microsoft.com/office/officeart/2005/8/layout/orgChart1"/>
    <dgm:cxn modelId="{C20E0ECD-50A2-4044-B635-225BBCF40863}" type="presParOf" srcId="{286C42CA-3AA5-4981-B589-41E238E467CD}" destId="{A68CF88F-9A0A-4235-9A00-ECF62735F1CE}" srcOrd="2" destOrd="0" presId="urn:microsoft.com/office/officeart/2005/8/layout/orgChart1"/>
    <dgm:cxn modelId="{F8F20595-E077-43BD-9D99-962DF66F626E}" type="presParOf" srcId="{B4FCE9EB-B69B-4A45-930C-314BAE0E01E0}" destId="{DA701C6C-0314-41DA-9659-1EF1CA19B480}" srcOrd="2" destOrd="0" presId="urn:microsoft.com/office/officeart/2005/8/layout/orgChart1"/>
    <dgm:cxn modelId="{0C6DD216-7118-4ECD-94BE-B22E16A73727}" type="presParOf" srcId="{DA701C6C-0314-41DA-9659-1EF1CA19B480}" destId="{51438588-FAEF-4427-993F-3A22209EFE7B}" srcOrd="0" destOrd="0" presId="urn:microsoft.com/office/officeart/2005/8/layout/orgChart1"/>
    <dgm:cxn modelId="{A39A9D87-7588-46B4-99C4-C1293141FD5F}" type="presParOf" srcId="{DA701C6C-0314-41DA-9659-1EF1CA19B480}" destId="{5C1938FE-7C44-4BBA-9F1A-034DDA46691B}" srcOrd="1" destOrd="0" presId="urn:microsoft.com/office/officeart/2005/8/layout/orgChart1"/>
    <dgm:cxn modelId="{5C995227-1EDE-423F-8052-B8236143848F}" type="presParOf" srcId="{5C1938FE-7C44-4BBA-9F1A-034DDA46691B}" destId="{1ECFDD16-5686-46BA-A993-1E90F445D080}" srcOrd="0" destOrd="0" presId="urn:microsoft.com/office/officeart/2005/8/layout/orgChart1"/>
    <dgm:cxn modelId="{10FE69FC-B3A8-4BE8-9FB7-6DB125B7C500}" type="presParOf" srcId="{1ECFDD16-5686-46BA-A993-1E90F445D080}" destId="{D9213B05-9D55-4B94-AA33-E157A74C136C}" srcOrd="0" destOrd="0" presId="urn:microsoft.com/office/officeart/2005/8/layout/orgChart1"/>
    <dgm:cxn modelId="{A2927253-EB61-4C93-B58E-4ED2386A052D}" type="presParOf" srcId="{1ECFDD16-5686-46BA-A993-1E90F445D080}" destId="{7F8ABA30-43B8-4E2B-843E-51C4C145C901}" srcOrd="1" destOrd="0" presId="urn:microsoft.com/office/officeart/2005/8/layout/orgChart1"/>
    <dgm:cxn modelId="{94F43272-0579-4F9D-B144-74DBEAED6B7E}" type="presParOf" srcId="{5C1938FE-7C44-4BBA-9F1A-034DDA46691B}" destId="{11AE9E63-B1CA-4C28-AA6A-413C8C7134FA}" srcOrd="1" destOrd="0" presId="urn:microsoft.com/office/officeart/2005/8/layout/orgChart1"/>
    <dgm:cxn modelId="{51B33EB8-13FA-4D8E-A09C-EF2B6C3A4890}" type="presParOf" srcId="{5C1938FE-7C44-4BBA-9F1A-034DDA46691B}" destId="{EF541671-D5BC-47FD-90D7-442D734BCA3D}" srcOrd="2" destOrd="0" presId="urn:microsoft.com/office/officeart/2005/8/layout/orgChart1"/>
    <dgm:cxn modelId="{9AF21C9B-8DF6-4ED2-A421-12CC339A9FA9}" type="presParOf" srcId="{DA701C6C-0314-41DA-9659-1EF1CA19B480}" destId="{7E79A05F-8A0A-437C-9D0D-4532EFF0E632}" srcOrd="2" destOrd="0" presId="urn:microsoft.com/office/officeart/2005/8/layout/orgChart1"/>
    <dgm:cxn modelId="{6F1B0414-7EB9-4BEA-BB52-143BFF84DEFB}" type="presParOf" srcId="{DA701C6C-0314-41DA-9659-1EF1CA19B480}" destId="{1E7FCD9C-7116-4E4F-83CA-0782DD6D61D6}" srcOrd="3" destOrd="0" presId="urn:microsoft.com/office/officeart/2005/8/layout/orgChart1"/>
    <dgm:cxn modelId="{AD1BE281-1292-4B37-82B2-D2F4F744EA22}" type="presParOf" srcId="{1E7FCD9C-7116-4E4F-83CA-0782DD6D61D6}" destId="{AEB99F92-8AFE-4C32-B7DF-7CAED3A81F06}" srcOrd="0" destOrd="0" presId="urn:microsoft.com/office/officeart/2005/8/layout/orgChart1"/>
    <dgm:cxn modelId="{5CFE740A-5D28-44C8-969B-78CBE0FDC307}" type="presParOf" srcId="{AEB99F92-8AFE-4C32-B7DF-7CAED3A81F06}" destId="{9BB574AD-3662-438C-B8DC-D10D66E21B25}" srcOrd="0" destOrd="0" presId="urn:microsoft.com/office/officeart/2005/8/layout/orgChart1"/>
    <dgm:cxn modelId="{5B8275C0-5EAB-4479-B582-E19C1E2CFB41}" type="presParOf" srcId="{AEB99F92-8AFE-4C32-B7DF-7CAED3A81F06}" destId="{7B4732C2-DC9D-40DF-AE4F-109B68D87FF2}" srcOrd="1" destOrd="0" presId="urn:microsoft.com/office/officeart/2005/8/layout/orgChart1"/>
    <dgm:cxn modelId="{069A6802-0612-43E1-B10A-EB21C01A55E4}" type="presParOf" srcId="{1E7FCD9C-7116-4E4F-83CA-0782DD6D61D6}" destId="{0C8B6B52-301E-407B-9555-69401970B34E}" srcOrd="1" destOrd="0" presId="urn:microsoft.com/office/officeart/2005/8/layout/orgChart1"/>
    <dgm:cxn modelId="{081C1B96-5365-445D-93B4-3313234D96A6}" type="presParOf" srcId="{1E7FCD9C-7116-4E4F-83CA-0782DD6D61D6}" destId="{CD9EE25E-B064-4B16-90F3-BC0A9BC653F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6468591-663D-4B16-A052-0702C6554CEC}" type="doc">
      <dgm:prSet loTypeId="urn:microsoft.com/office/officeart/2005/8/layout/radial5" loCatId="relationship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s-EC"/>
        </a:p>
      </dgm:t>
    </dgm:pt>
    <dgm:pt modelId="{C88B2DDD-2F0B-4C88-96F4-6F2E868BE597}">
      <dgm:prSet phldrT="[Texto]" custT="1"/>
      <dgm:spPr/>
      <dgm:t>
        <a:bodyPr/>
        <a:lstStyle/>
        <a:p>
          <a:r>
            <a:rPr lang="es-EC" sz="1800" b="1" dirty="0" smtClean="0">
              <a:solidFill>
                <a:schemeClr val="tx1"/>
              </a:solidFill>
            </a:rPr>
            <a:t>Gestión de </a:t>
          </a:r>
          <a:r>
            <a:rPr lang="es-EC" sz="1200" b="1" dirty="0" smtClean="0">
              <a:solidFill>
                <a:schemeClr val="tx1"/>
              </a:solidFill>
            </a:rPr>
            <a:t>Mantenimiento</a:t>
          </a:r>
          <a:endParaRPr lang="es-EC" sz="1200" b="1" dirty="0">
            <a:solidFill>
              <a:schemeClr val="tx1"/>
            </a:solidFill>
          </a:endParaRPr>
        </a:p>
      </dgm:t>
    </dgm:pt>
    <dgm:pt modelId="{A364CC9D-48A9-4E1E-A556-6B680F4BD34D}" type="parTrans" cxnId="{E86577B9-C5F9-4D25-8FDE-C67958F662C4}">
      <dgm:prSet/>
      <dgm:spPr/>
      <dgm:t>
        <a:bodyPr/>
        <a:lstStyle/>
        <a:p>
          <a:endParaRPr lang="es-EC"/>
        </a:p>
      </dgm:t>
    </dgm:pt>
    <dgm:pt modelId="{4D36B04D-AA45-4D8C-8AB0-10A376AE4F5E}" type="sibTrans" cxnId="{E86577B9-C5F9-4D25-8FDE-C67958F662C4}">
      <dgm:prSet/>
      <dgm:spPr/>
      <dgm:t>
        <a:bodyPr/>
        <a:lstStyle/>
        <a:p>
          <a:endParaRPr lang="es-EC"/>
        </a:p>
      </dgm:t>
    </dgm:pt>
    <dgm:pt modelId="{6186DF89-D1F7-466F-B9AE-9749D7E7D170}">
      <dgm:prSet phldrT="[Texto]" custT="1"/>
      <dgm:spPr/>
      <dgm:t>
        <a:bodyPr/>
        <a:lstStyle/>
        <a:p>
          <a:r>
            <a:rPr lang="es-EC" sz="1800" b="1" dirty="0" smtClean="0">
              <a:solidFill>
                <a:schemeClr val="tx1"/>
              </a:solidFill>
            </a:rPr>
            <a:t>Planificación y </a:t>
          </a:r>
          <a:r>
            <a:rPr lang="es-EC" sz="1600" b="1" dirty="0" smtClean="0">
              <a:solidFill>
                <a:schemeClr val="tx1"/>
              </a:solidFill>
            </a:rPr>
            <a:t>Programación</a:t>
          </a:r>
          <a:r>
            <a:rPr lang="es-EC" sz="1800" b="1" dirty="0" smtClean="0">
              <a:solidFill>
                <a:schemeClr val="tx1"/>
              </a:solidFill>
            </a:rPr>
            <a:t> </a:t>
          </a:r>
          <a:endParaRPr lang="es-EC" sz="1400" b="1" dirty="0">
            <a:solidFill>
              <a:schemeClr val="tx1"/>
            </a:solidFill>
          </a:endParaRPr>
        </a:p>
      </dgm:t>
    </dgm:pt>
    <dgm:pt modelId="{402B312C-C62A-4B6E-BE48-54F10801E5DD}" type="parTrans" cxnId="{59F43E07-E92B-4F25-AE1D-3D7A05CF0D63}">
      <dgm:prSet/>
      <dgm:spPr/>
      <dgm:t>
        <a:bodyPr/>
        <a:lstStyle/>
        <a:p>
          <a:endParaRPr lang="es-EC"/>
        </a:p>
      </dgm:t>
    </dgm:pt>
    <dgm:pt modelId="{E2A3AA56-955C-4E90-815A-137660A791D0}" type="sibTrans" cxnId="{59F43E07-E92B-4F25-AE1D-3D7A05CF0D63}">
      <dgm:prSet/>
      <dgm:spPr/>
      <dgm:t>
        <a:bodyPr/>
        <a:lstStyle/>
        <a:p>
          <a:endParaRPr lang="es-EC"/>
        </a:p>
      </dgm:t>
    </dgm:pt>
    <dgm:pt modelId="{6F7F9A0F-5368-487B-AD2B-D917608486CF}">
      <dgm:prSet phldrT="[Texto]" custT="1"/>
      <dgm:spPr/>
      <dgm:t>
        <a:bodyPr/>
        <a:lstStyle/>
        <a:p>
          <a:r>
            <a:rPr lang="es-EC" sz="2000" b="1" dirty="0" smtClean="0">
              <a:solidFill>
                <a:schemeClr val="tx1"/>
              </a:solidFill>
            </a:rPr>
            <a:t>Ejecución de</a:t>
          </a:r>
          <a:r>
            <a:rPr lang="es-EC" sz="1600" b="1" dirty="0" smtClean="0">
              <a:solidFill>
                <a:schemeClr val="tx1"/>
              </a:solidFill>
            </a:rPr>
            <a:t> </a:t>
          </a:r>
          <a:r>
            <a:rPr lang="es-EC" sz="1400" b="0" dirty="0" smtClean="0">
              <a:solidFill>
                <a:schemeClr val="tx1"/>
              </a:solidFill>
            </a:rPr>
            <a:t>Mantenimiento</a:t>
          </a:r>
          <a:r>
            <a:rPr lang="es-EC" sz="1400" b="1" dirty="0" smtClean="0">
              <a:solidFill>
                <a:schemeClr val="tx1"/>
              </a:solidFill>
            </a:rPr>
            <a:t> </a:t>
          </a:r>
          <a:r>
            <a:rPr lang="es-EC" sz="2000" b="1" dirty="0" smtClean="0">
              <a:solidFill>
                <a:schemeClr val="tx1"/>
              </a:solidFill>
            </a:rPr>
            <a:t>Correctivo</a:t>
          </a:r>
          <a:endParaRPr lang="es-EC" sz="2000" b="1" dirty="0">
            <a:solidFill>
              <a:schemeClr val="tx1"/>
            </a:solidFill>
          </a:endParaRPr>
        </a:p>
      </dgm:t>
    </dgm:pt>
    <dgm:pt modelId="{361CD250-F783-40B9-9A3A-276A94B4C87B}" type="parTrans" cxnId="{6F35E096-784F-4833-A54E-916F16D45B2A}">
      <dgm:prSet/>
      <dgm:spPr/>
      <dgm:t>
        <a:bodyPr/>
        <a:lstStyle/>
        <a:p>
          <a:endParaRPr lang="es-EC"/>
        </a:p>
      </dgm:t>
    </dgm:pt>
    <dgm:pt modelId="{37DC21A4-9EC8-4103-8C5C-8FF80C68B449}" type="sibTrans" cxnId="{6F35E096-784F-4833-A54E-916F16D45B2A}">
      <dgm:prSet/>
      <dgm:spPr/>
      <dgm:t>
        <a:bodyPr/>
        <a:lstStyle/>
        <a:p>
          <a:endParaRPr lang="es-EC"/>
        </a:p>
      </dgm:t>
    </dgm:pt>
    <dgm:pt modelId="{86E44407-3D4A-42B2-B173-03AFF4C85E6A}">
      <dgm:prSet phldrT="[Texto]" custT="1"/>
      <dgm:spPr/>
      <dgm:t>
        <a:bodyPr/>
        <a:lstStyle/>
        <a:p>
          <a:r>
            <a:rPr lang="es-EC" sz="1800" b="1" dirty="0" smtClean="0">
              <a:solidFill>
                <a:schemeClr val="tx1"/>
              </a:solidFill>
            </a:rPr>
            <a:t>Ejecución de </a:t>
          </a:r>
          <a:r>
            <a:rPr lang="es-EC" sz="1200" b="1" dirty="0" smtClean="0">
              <a:solidFill>
                <a:schemeClr val="tx1"/>
              </a:solidFill>
            </a:rPr>
            <a:t>Mantenimiento</a:t>
          </a:r>
          <a:r>
            <a:rPr lang="es-EC" sz="1800" b="1" dirty="0" smtClean="0">
              <a:solidFill>
                <a:schemeClr val="tx1"/>
              </a:solidFill>
            </a:rPr>
            <a:t> Preventivo</a:t>
          </a:r>
          <a:endParaRPr lang="es-EC" sz="1800" b="1" dirty="0">
            <a:solidFill>
              <a:schemeClr val="tx1"/>
            </a:solidFill>
          </a:endParaRPr>
        </a:p>
      </dgm:t>
    </dgm:pt>
    <dgm:pt modelId="{B9575AC9-44BF-45B9-B0EC-D8DD81B73F94}" type="parTrans" cxnId="{52B01F8D-AAFB-4466-A711-3979F97A17B6}">
      <dgm:prSet/>
      <dgm:spPr/>
      <dgm:t>
        <a:bodyPr/>
        <a:lstStyle/>
        <a:p>
          <a:endParaRPr lang="es-EC"/>
        </a:p>
      </dgm:t>
    </dgm:pt>
    <dgm:pt modelId="{237354E0-BFE2-46CA-8550-30DF35124BDE}" type="sibTrans" cxnId="{52B01F8D-AAFB-4466-A711-3979F97A17B6}">
      <dgm:prSet/>
      <dgm:spPr/>
      <dgm:t>
        <a:bodyPr/>
        <a:lstStyle/>
        <a:p>
          <a:endParaRPr lang="es-EC"/>
        </a:p>
      </dgm:t>
    </dgm:pt>
    <dgm:pt modelId="{3372EF66-1E2A-464A-BBE5-B3193AA6895F}">
      <dgm:prSet phldrT="[Texto]"/>
      <dgm:spPr/>
      <dgm:t>
        <a:bodyPr/>
        <a:lstStyle/>
        <a:p>
          <a:r>
            <a:rPr lang="es-EC" b="1" dirty="0" smtClean="0">
              <a:solidFill>
                <a:schemeClr val="tx1"/>
              </a:solidFill>
            </a:rPr>
            <a:t>Monitoreo Predictivo</a:t>
          </a:r>
          <a:endParaRPr lang="es-EC" b="1" dirty="0">
            <a:solidFill>
              <a:schemeClr val="tx1"/>
            </a:solidFill>
          </a:endParaRPr>
        </a:p>
      </dgm:t>
    </dgm:pt>
    <dgm:pt modelId="{56AD02EC-0DDA-4040-BD68-E4F936D24869}" type="parTrans" cxnId="{BF949EA4-08EF-4D72-8299-652B2C371B2A}">
      <dgm:prSet/>
      <dgm:spPr/>
      <dgm:t>
        <a:bodyPr/>
        <a:lstStyle/>
        <a:p>
          <a:endParaRPr lang="es-EC"/>
        </a:p>
      </dgm:t>
    </dgm:pt>
    <dgm:pt modelId="{0EF49A61-4355-4F28-984B-6DBB254506E5}" type="sibTrans" cxnId="{BF949EA4-08EF-4D72-8299-652B2C371B2A}">
      <dgm:prSet/>
      <dgm:spPr/>
      <dgm:t>
        <a:bodyPr/>
        <a:lstStyle/>
        <a:p>
          <a:endParaRPr lang="es-EC"/>
        </a:p>
      </dgm:t>
    </dgm:pt>
    <dgm:pt modelId="{27F4A575-7399-4725-880E-2AD4D61332AE}">
      <dgm:prSet phldrT="[Texto]" custT="1"/>
      <dgm:spPr/>
      <dgm:t>
        <a:bodyPr/>
        <a:lstStyle/>
        <a:p>
          <a:r>
            <a:rPr lang="es-EC" sz="2000" b="1" dirty="0" smtClean="0">
              <a:solidFill>
                <a:schemeClr val="tx1"/>
              </a:solidFill>
            </a:rPr>
            <a:t>Control Y Evaluación</a:t>
          </a:r>
          <a:endParaRPr lang="es-EC" sz="1600" b="1" dirty="0">
            <a:solidFill>
              <a:schemeClr val="tx1"/>
            </a:solidFill>
          </a:endParaRPr>
        </a:p>
      </dgm:t>
    </dgm:pt>
    <dgm:pt modelId="{A160BD75-812A-4942-852D-219E2521CFDF}" type="parTrans" cxnId="{D038A124-C28C-440F-A930-B5D0B164DAD0}">
      <dgm:prSet/>
      <dgm:spPr/>
      <dgm:t>
        <a:bodyPr/>
        <a:lstStyle/>
        <a:p>
          <a:endParaRPr lang="es-EC"/>
        </a:p>
      </dgm:t>
    </dgm:pt>
    <dgm:pt modelId="{83555A3F-544C-4644-9E91-31001A9A11DF}" type="sibTrans" cxnId="{D038A124-C28C-440F-A930-B5D0B164DAD0}">
      <dgm:prSet/>
      <dgm:spPr/>
      <dgm:t>
        <a:bodyPr/>
        <a:lstStyle/>
        <a:p>
          <a:endParaRPr lang="es-EC"/>
        </a:p>
      </dgm:t>
    </dgm:pt>
    <dgm:pt modelId="{94399C24-9103-4C27-BA33-FAD202B842E8}">
      <dgm:prSet phldrT="[Texto]" custT="1"/>
      <dgm:spPr/>
      <dgm:t>
        <a:bodyPr/>
        <a:lstStyle/>
        <a:p>
          <a:r>
            <a:rPr lang="es-EC" sz="1400" b="1" dirty="0" smtClean="0">
              <a:solidFill>
                <a:schemeClr val="tx1"/>
              </a:solidFill>
            </a:rPr>
            <a:t>Administración</a:t>
          </a:r>
          <a:r>
            <a:rPr lang="es-EC" sz="1800" b="1" dirty="0" smtClean="0">
              <a:solidFill>
                <a:schemeClr val="tx1"/>
              </a:solidFill>
            </a:rPr>
            <a:t> de Recursos</a:t>
          </a:r>
          <a:endParaRPr lang="es-EC" sz="1400" b="1" dirty="0">
            <a:solidFill>
              <a:schemeClr val="tx1"/>
            </a:solidFill>
          </a:endParaRPr>
        </a:p>
      </dgm:t>
    </dgm:pt>
    <dgm:pt modelId="{FE35601F-98DD-4251-B388-ACEADCA8A039}" type="parTrans" cxnId="{65B23C6F-286A-4257-A99D-522FD5229E4B}">
      <dgm:prSet/>
      <dgm:spPr/>
      <dgm:t>
        <a:bodyPr/>
        <a:lstStyle/>
        <a:p>
          <a:endParaRPr lang="es-EC"/>
        </a:p>
      </dgm:t>
    </dgm:pt>
    <dgm:pt modelId="{680BAC1A-70E5-40DD-8115-222E07EB26A8}" type="sibTrans" cxnId="{65B23C6F-286A-4257-A99D-522FD5229E4B}">
      <dgm:prSet/>
      <dgm:spPr/>
      <dgm:t>
        <a:bodyPr/>
        <a:lstStyle/>
        <a:p>
          <a:endParaRPr lang="es-EC"/>
        </a:p>
      </dgm:t>
    </dgm:pt>
    <dgm:pt modelId="{818B3249-BD3A-4673-BD95-5A8082B52156}" type="pres">
      <dgm:prSet presAssocID="{26468591-663D-4B16-A052-0702C6554CE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B0BF6704-CD4B-4E7B-86BC-A5D3186449B9}" type="pres">
      <dgm:prSet presAssocID="{C88B2DDD-2F0B-4C88-96F4-6F2E868BE597}" presName="centerShape" presStyleLbl="node0" presStyleIdx="0" presStyleCnt="1" custScaleX="111901"/>
      <dgm:spPr/>
      <dgm:t>
        <a:bodyPr/>
        <a:lstStyle/>
        <a:p>
          <a:endParaRPr lang="es-EC"/>
        </a:p>
      </dgm:t>
    </dgm:pt>
    <dgm:pt modelId="{F7F10D1D-A003-4192-8B04-8929EDC99551}" type="pres">
      <dgm:prSet presAssocID="{402B312C-C62A-4B6E-BE48-54F10801E5DD}" presName="parTrans" presStyleLbl="sibTrans2D1" presStyleIdx="0" presStyleCnt="6"/>
      <dgm:spPr/>
      <dgm:t>
        <a:bodyPr/>
        <a:lstStyle/>
        <a:p>
          <a:endParaRPr lang="es-EC"/>
        </a:p>
      </dgm:t>
    </dgm:pt>
    <dgm:pt modelId="{5BD5401F-A3BB-4871-9555-1843787DBB1D}" type="pres">
      <dgm:prSet presAssocID="{402B312C-C62A-4B6E-BE48-54F10801E5DD}" presName="connectorText" presStyleLbl="sibTrans2D1" presStyleIdx="0" presStyleCnt="6"/>
      <dgm:spPr/>
      <dgm:t>
        <a:bodyPr/>
        <a:lstStyle/>
        <a:p>
          <a:endParaRPr lang="es-EC"/>
        </a:p>
      </dgm:t>
    </dgm:pt>
    <dgm:pt modelId="{F1F1063E-1B44-4D63-8461-F3122CE40B14}" type="pres">
      <dgm:prSet presAssocID="{6186DF89-D1F7-466F-B9AE-9749D7E7D170}" presName="node" presStyleLbl="node1" presStyleIdx="0" presStyleCnt="6" custScaleX="12035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56F11B6-F953-4B0F-A945-2708D9A997CE}" type="pres">
      <dgm:prSet presAssocID="{361CD250-F783-40B9-9A3A-276A94B4C87B}" presName="parTrans" presStyleLbl="sibTrans2D1" presStyleIdx="1" presStyleCnt="6"/>
      <dgm:spPr/>
      <dgm:t>
        <a:bodyPr/>
        <a:lstStyle/>
        <a:p>
          <a:endParaRPr lang="es-EC"/>
        </a:p>
      </dgm:t>
    </dgm:pt>
    <dgm:pt modelId="{F29E1DB7-26B3-497B-B143-CE3DE520FF71}" type="pres">
      <dgm:prSet presAssocID="{361CD250-F783-40B9-9A3A-276A94B4C87B}" presName="connectorText" presStyleLbl="sibTrans2D1" presStyleIdx="1" presStyleCnt="6"/>
      <dgm:spPr/>
      <dgm:t>
        <a:bodyPr/>
        <a:lstStyle/>
        <a:p>
          <a:endParaRPr lang="es-EC"/>
        </a:p>
      </dgm:t>
    </dgm:pt>
    <dgm:pt modelId="{7D42D819-58C4-40F4-8AAB-E4B895A658CB}" type="pres">
      <dgm:prSet presAssocID="{6F7F9A0F-5368-487B-AD2B-D917608486C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A1B4D4A-1080-48D4-A6B2-C20B49930500}" type="pres">
      <dgm:prSet presAssocID="{B9575AC9-44BF-45B9-B0EC-D8DD81B73F94}" presName="parTrans" presStyleLbl="sibTrans2D1" presStyleIdx="2" presStyleCnt="6"/>
      <dgm:spPr/>
      <dgm:t>
        <a:bodyPr/>
        <a:lstStyle/>
        <a:p>
          <a:endParaRPr lang="es-EC"/>
        </a:p>
      </dgm:t>
    </dgm:pt>
    <dgm:pt modelId="{466B710A-3519-456C-A990-9408DC92DAFE}" type="pres">
      <dgm:prSet presAssocID="{B9575AC9-44BF-45B9-B0EC-D8DD81B73F94}" presName="connectorText" presStyleLbl="sibTrans2D1" presStyleIdx="2" presStyleCnt="6"/>
      <dgm:spPr/>
      <dgm:t>
        <a:bodyPr/>
        <a:lstStyle/>
        <a:p>
          <a:endParaRPr lang="es-EC"/>
        </a:p>
      </dgm:t>
    </dgm:pt>
    <dgm:pt modelId="{113A0742-F9DF-437C-B80C-E7CF9A9C68F4}" type="pres">
      <dgm:prSet presAssocID="{86E44407-3D4A-42B2-B173-03AFF4C85E6A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840E8C6-FD9D-4C79-B1AD-7B30E2D4356E}" type="pres">
      <dgm:prSet presAssocID="{56AD02EC-0DDA-4040-BD68-E4F936D24869}" presName="parTrans" presStyleLbl="sibTrans2D1" presStyleIdx="3" presStyleCnt="6"/>
      <dgm:spPr/>
      <dgm:t>
        <a:bodyPr/>
        <a:lstStyle/>
        <a:p>
          <a:endParaRPr lang="es-EC"/>
        </a:p>
      </dgm:t>
    </dgm:pt>
    <dgm:pt modelId="{76CF1228-3C8F-46A3-8221-D28FF1EB5CAE}" type="pres">
      <dgm:prSet presAssocID="{56AD02EC-0DDA-4040-BD68-E4F936D24869}" presName="connectorText" presStyleLbl="sibTrans2D1" presStyleIdx="3" presStyleCnt="6"/>
      <dgm:spPr/>
      <dgm:t>
        <a:bodyPr/>
        <a:lstStyle/>
        <a:p>
          <a:endParaRPr lang="es-EC"/>
        </a:p>
      </dgm:t>
    </dgm:pt>
    <dgm:pt modelId="{A78C5D57-6210-4831-977E-75F98F4D352A}" type="pres">
      <dgm:prSet presAssocID="{3372EF66-1E2A-464A-BBE5-B3193AA6895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27C6E43-FF2B-4C22-AFC6-4CE8ED3E4CDE}" type="pres">
      <dgm:prSet presAssocID="{FE35601F-98DD-4251-B388-ACEADCA8A039}" presName="parTrans" presStyleLbl="sibTrans2D1" presStyleIdx="4" presStyleCnt="6"/>
      <dgm:spPr/>
      <dgm:t>
        <a:bodyPr/>
        <a:lstStyle/>
        <a:p>
          <a:endParaRPr lang="es-EC"/>
        </a:p>
      </dgm:t>
    </dgm:pt>
    <dgm:pt modelId="{0EDC4FCD-0FC0-465A-9D35-3F3D30677DCA}" type="pres">
      <dgm:prSet presAssocID="{FE35601F-98DD-4251-B388-ACEADCA8A039}" presName="connectorText" presStyleLbl="sibTrans2D1" presStyleIdx="4" presStyleCnt="6"/>
      <dgm:spPr/>
      <dgm:t>
        <a:bodyPr/>
        <a:lstStyle/>
        <a:p>
          <a:endParaRPr lang="es-EC"/>
        </a:p>
      </dgm:t>
    </dgm:pt>
    <dgm:pt modelId="{783FCBA8-C1A0-4C59-85E2-C9890DA708A0}" type="pres">
      <dgm:prSet presAssocID="{94399C24-9103-4C27-BA33-FAD202B842E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9D65F2F-F446-4AFE-9D89-8DAD484E37BE}" type="pres">
      <dgm:prSet presAssocID="{A160BD75-812A-4942-852D-219E2521CFDF}" presName="parTrans" presStyleLbl="sibTrans2D1" presStyleIdx="5" presStyleCnt="6"/>
      <dgm:spPr/>
      <dgm:t>
        <a:bodyPr/>
        <a:lstStyle/>
        <a:p>
          <a:endParaRPr lang="es-EC"/>
        </a:p>
      </dgm:t>
    </dgm:pt>
    <dgm:pt modelId="{B61E41F7-0B08-4659-A88E-EC4C1D854DC6}" type="pres">
      <dgm:prSet presAssocID="{A160BD75-812A-4942-852D-219E2521CFDF}" presName="connectorText" presStyleLbl="sibTrans2D1" presStyleIdx="5" presStyleCnt="6"/>
      <dgm:spPr/>
      <dgm:t>
        <a:bodyPr/>
        <a:lstStyle/>
        <a:p>
          <a:endParaRPr lang="es-EC"/>
        </a:p>
      </dgm:t>
    </dgm:pt>
    <dgm:pt modelId="{BE5EAA14-9CB3-4738-B31F-B0D16564003E}" type="pres">
      <dgm:prSet presAssocID="{27F4A575-7399-4725-880E-2AD4D61332A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CF1F9B7C-09A1-4A49-B2FB-7627BA744153}" type="presOf" srcId="{361CD250-F783-40B9-9A3A-276A94B4C87B}" destId="{356F11B6-F953-4B0F-A945-2708D9A997CE}" srcOrd="0" destOrd="0" presId="urn:microsoft.com/office/officeart/2005/8/layout/radial5"/>
    <dgm:cxn modelId="{5E2C0AA6-5956-47C0-80AD-6DFBCDBDB332}" type="presOf" srcId="{27F4A575-7399-4725-880E-2AD4D61332AE}" destId="{BE5EAA14-9CB3-4738-B31F-B0D16564003E}" srcOrd="0" destOrd="0" presId="urn:microsoft.com/office/officeart/2005/8/layout/radial5"/>
    <dgm:cxn modelId="{F0CE21A5-A1D4-4518-B2AF-595D4DF73250}" type="presOf" srcId="{A160BD75-812A-4942-852D-219E2521CFDF}" destId="{49D65F2F-F446-4AFE-9D89-8DAD484E37BE}" srcOrd="0" destOrd="0" presId="urn:microsoft.com/office/officeart/2005/8/layout/radial5"/>
    <dgm:cxn modelId="{7445601A-983A-408A-B0C5-79091E1418D6}" type="presOf" srcId="{402B312C-C62A-4B6E-BE48-54F10801E5DD}" destId="{F7F10D1D-A003-4192-8B04-8929EDC99551}" srcOrd="0" destOrd="0" presId="urn:microsoft.com/office/officeart/2005/8/layout/radial5"/>
    <dgm:cxn modelId="{52B01F8D-AAFB-4466-A711-3979F97A17B6}" srcId="{C88B2DDD-2F0B-4C88-96F4-6F2E868BE597}" destId="{86E44407-3D4A-42B2-B173-03AFF4C85E6A}" srcOrd="2" destOrd="0" parTransId="{B9575AC9-44BF-45B9-B0EC-D8DD81B73F94}" sibTransId="{237354E0-BFE2-46CA-8550-30DF35124BDE}"/>
    <dgm:cxn modelId="{CA210699-A39A-400F-A149-268312BE7D13}" type="presOf" srcId="{B9575AC9-44BF-45B9-B0EC-D8DD81B73F94}" destId="{466B710A-3519-456C-A990-9408DC92DAFE}" srcOrd="1" destOrd="0" presId="urn:microsoft.com/office/officeart/2005/8/layout/radial5"/>
    <dgm:cxn modelId="{55F14BE1-9CE9-4F37-85FF-63B749A23182}" type="presOf" srcId="{402B312C-C62A-4B6E-BE48-54F10801E5DD}" destId="{5BD5401F-A3BB-4871-9555-1843787DBB1D}" srcOrd="1" destOrd="0" presId="urn:microsoft.com/office/officeart/2005/8/layout/radial5"/>
    <dgm:cxn modelId="{33FE6105-1F0E-408D-B114-89FF752B359B}" type="presOf" srcId="{B9575AC9-44BF-45B9-B0EC-D8DD81B73F94}" destId="{0A1B4D4A-1080-48D4-A6B2-C20B49930500}" srcOrd="0" destOrd="0" presId="urn:microsoft.com/office/officeart/2005/8/layout/radial5"/>
    <dgm:cxn modelId="{A7F4F2D0-0D6F-4E8E-A3B5-47DBCA243F9F}" type="presOf" srcId="{86E44407-3D4A-42B2-B173-03AFF4C85E6A}" destId="{113A0742-F9DF-437C-B80C-E7CF9A9C68F4}" srcOrd="0" destOrd="0" presId="urn:microsoft.com/office/officeart/2005/8/layout/radial5"/>
    <dgm:cxn modelId="{C2FDF4A3-3288-4333-ABBF-B89FDC711280}" type="presOf" srcId="{56AD02EC-0DDA-4040-BD68-E4F936D24869}" destId="{76CF1228-3C8F-46A3-8221-D28FF1EB5CAE}" srcOrd="1" destOrd="0" presId="urn:microsoft.com/office/officeart/2005/8/layout/radial5"/>
    <dgm:cxn modelId="{BF949EA4-08EF-4D72-8299-652B2C371B2A}" srcId="{C88B2DDD-2F0B-4C88-96F4-6F2E868BE597}" destId="{3372EF66-1E2A-464A-BBE5-B3193AA6895F}" srcOrd="3" destOrd="0" parTransId="{56AD02EC-0DDA-4040-BD68-E4F936D24869}" sibTransId="{0EF49A61-4355-4F28-984B-6DBB254506E5}"/>
    <dgm:cxn modelId="{D038A124-C28C-440F-A930-B5D0B164DAD0}" srcId="{C88B2DDD-2F0B-4C88-96F4-6F2E868BE597}" destId="{27F4A575-7399-4725-880E-2AD4D61332AE}" srcOrd="5" destOrd="0" parTransId="{A160BD75-812A-4942-852D-219E2521CFDF}" sibTransId="{83555A3F-544C-4644-9E91-31001A9A11DF}"/>
    <dgm:cxn modelId="{672D5F82-6103-41AD-8947-9BF1F333C8C0}" type="presOf" srcId="{26468591-663D-4B16-A052-0702C6554CEC}" destId="{818B3249-BD3A-4673-BD95-5A8082B52156}" srcOrd="0" destOrd="0" presId="urn:microsoft.com/office/officeart/2005/8/layout/radial5"/>
    <dgm:cxn modelId="{E86577B9-C5F9-4D25-8FDE-C67958F662C4}" srcId="{26468591-663D-4B16-A052-0702C6554CEC}" destId="{C88B2DDD-2F0B-4C88-96F4-6F2E868BE597}" srcOrd="0" destOrd="0" parTransId="{A364CC9D-48A9-4E1E-A556-6B680F4BD34D}" sibTransId="{4D36B04D-AA45-4D8C-8AB0-10A376AE4F5E}"/>
    <dgm:cxn modelId="{379DE6BC-42FF-40C5-99F2-B99E5EEA7B51}" type="presOf" srcId="{56AD02EC-0DDA-4040-BD68-E4F936D24869}" destId="{F840E8C6-FD9D-4C79-B1AD-7B30E2D4356E}" srcOrd="0" destOrd="0" presId="urn:microsoft.com/office/officeart/2005/8/layout/radial5"/>
    <dgm:cxn modelId="{5281BC5A-053C-4362-97FB-ED12EE1113BC}" type="presOf" srcId="{C88B2DDD-2F0B-4C88-96F4-6F2E868BE597}" destId="{B0BF6704-CD4B-4E7B-86BC-A5D3186449B9}" srcOrd="0" destOrd="0" presId="urn:microsoft.com/office/officeart/2005/8/layout/radial5"/>
    <dgm:cxn modelId="{B180D7A7-AA80-4E12-8C80-124DFE3A30EE}" type="presOf" srcId="{94399C24-9103-4C27-BA33-FAD202B842E8}" destId="{783FCBA8-C1A0-4C59-85E2-C9890DA708A0}" srcOrd="0" destOrd="0" presId="urn:microsoft.com/office/officeart/2005/8/layout/radial5"/>
    <dgm:cxn modelId="{B886E77E-3A9D-49E5-8EAC-0D1530D75CA6}" type="presOf" srcId="{FE35601F-98DD-4251-B388-ACEADCA8A039}" destId="{0EDC4FCD-0FC0-465A-9D35-3F3D30677DCA}" srcOrd="1" destOrd="0" presId="urn:microsoft.com/office/officeart/2005/8/layout/radial5"/>
    <dgm:cxn modelId="{59F43E07-E92B-4F25-AE1D-3D7A05CF0D63}" srcId="{C88B2DDD-2F0B-4C88-96F4-6F2E868BE597}" destId="{6186DF89-D1F7-466F-B9AE-9749D7E7D170}" srcOrd="0" destOrd="0" parTransId="{402B312C-C62A-4B6E-BE48-54F10801E5DD}" sibTransId="{E2A3AA56-955C-4E90-815A-137660A791D0}"/>
    <dgm:cxn modelId="{6F35E096-784F-4833-A54E-916F16D45B2A}" srcId="{C88B2DDD-2F0B-4C88-96F4-6F2E868BE597}" destId="{6F7F9A0F-5368-487B-AD2B-D917608486CF}" srcOrd="1" destOrd="0" parTransId="{361CD250-F783-40B9-9A3A-276A94B4C87B}" sibTransId="{37DC21A4-9EC8-4103-8C5C-8FF80C68B449}"/>
    <dgm:cxn modelId="{105FA45B-2DDE-4885-BF81-65EDDA8992C0}" type="presOf" srcId="{A160BD75-812A-4942-852D-219E2521CFDF}" destId="{B61E41F7-0B08-4659-A88E-EC4C1D854DC6}" srcOrd="1" destOrd="0" presId="urn:microsoft.com/office/officeart/2005/8/layout/radial5"/>
    <dgm:cxn modelId="{CC848FCC-D716-47F9-AD9F-36D457756A67}" type="presOf" srcId="{6F7F9A0F-5368-487B-AD2B-D917608486CF}" destId="{7D42D819-58C4-40F4-8AAB-E4B895A658CB}" srcOrd="0" destOrd="0" presId="urn:microsoft.com/office/officeart/2005/8/layout/radial5"/>
    <dgm:cxn modelId="{259BA621-FF9F-4E32-BD63-7180AC9531B4}" type="presOf" srcId="{FE35601F-98DD-4251-B388-ACEADCA8A039}" destId="{727C6E43-FF2B-4C22-AFC6-4CE8ED3E4CDE}" srcOrd="0" destOrd="0" presId="urn:microsoft.com/office/officeart/2005/8/layout/radial5"/>
    <dgm:cxn modelId="{FB865692-06B6-4656-BDB0-BB2C96EDBC94}" type="presOf" srcId="{361CD250-F783-40B9-9A3A-276A94B4C87B}" destId="{F29E1DB7-26B3-497B-B143-CE3DE520FF71}" srcOrd="1" destOrd="0" presId="urn:microsoft.com/office/officeart/2005/8/layout/radial5"/>
    <dgm:cxn modelId="{65B23C6F-286A-4257-A99D-522FD5229E4B}" srcId="{C88B2DDD-2F0B-4C88-96F4-6F2E868BE597}" destId="{94399C24-9103-4C27-BA33-FAD202B842E8}" srcOrd="4" destOrd="0" parTransId="{FE35601F-98DD-4251-B388-ACEADCA8A039}" sibTransId="{680BAC1A-70E5-40DD-8115-222E07EB26A8}"/>
    <dgm:cxn modelId="{D35CEE6D-22BB-4CFF-A444-07E4836BE3CF}" type="presOf" srcId="{6186DF89-D1F7-466F-B9AE-9749D7E7D170}" destId="{F1F1063E-1B44-4D63-8461-F3122CE40B14}" srcOrd="0" destOrd="0" presId="urn:microsoft.com/office/officeart/2005/8/layout/radial5"/>
    <dgm:cxn modelId="{29F1CEFC-4430-422A-8387-1B6A90D45C0E}" type="presOf" srcId="{3372EF66-1E2A-464A-BBE5-B3193AA6895F}" destId="{A78C5D57-6210-4831-977E-75F98F4D352A}" srcOrd="0" destOrd="0" presId="urn:microsoft.com/office/officeart/2005/8/layout/radial5"/>
    <dgm:cxn modelId="{471D3FE5-8454-4758-816C-BEA8D5525458}" type="presParOf" srcId="{818B3249-BD3A-4673-BD95-5A8082B52156}" destId="{B0BF6704-CD4B-4E7B-86BC-A5D3186449B9}" srcOrd="0" destOrd="0" presId="urn:microsoft.com/office/officeart/2005/8/layout/radial5"/>
    <dgm:cxn modelId="{357A9270-CC58-414E-926D-CE32EAD0684D}" type="presParOf" srcId="{818B3249-BD3A-4673-BD95-5A8082B52156}" destId="{F7F10D1D-A003-4192-8B04-8929EDC99551}" srcOrd="1" destOrd="0" presId="urn:microsoft.com/office/officeart/2005/8/layout/radial5"/>
    <dgm:cxn modelId="{830A2995-1FE2-4463-BD78-1CD3623796EF}" type="presParOf" srcId="{F7F10D1D-A003-4192-8B04-8929EDC99551}" destId="{5BD5401F-A3BB-4871-9555-1843787DBB1D}" srcOrd="0" destOrd="0" presId="urn:microsoft.com/office/officeart/2005/8/layout/radial5"/>
    <dgm:cxn modelId="{BF78C712-252B-46B1-BAB4-0202EDAF4E1B}" type="presParOf" srcId="{818B3249-BD3A-4673-BD95-5A8082B52156}" destId="{F1F1063E-1B44-4D63-8461-F3122CE40B14}" srcOrd="2" destOrd="0" presId="urn:microsoft.com/office/officeart/2005/8/layout/radial5"/>
    <dgm:cxn modelId="{BBAE8A90-7816-4C76-9602-74ABC9620F7E}" type="presParOf" srcId="{818B3249-BD3A-4673-BD95-5A8082B52156}" destId="{356F11B6-F953-4B0F-A945-2708D9A997CE}" srcOrd="3" destOrd="0" presId="urn:microsoft.com/office/officeart/2005/8/layout/radial5"/>
    <dgm:cxn modelId="{F5AB8846-DB66-41D1-A48A-9952180E18BA}" type="presParOf" srcId="{356F11B6-F953-4B0F-A945-2708D9A997CE}" destId="{F29E1DB7-26B3-497B-B143-CE3DE520FF71}" srcOrd="0" destOrd="0" presId="urn:microsoft.com/office/officeart/2005/8/layout/radial5"/>
    <dgm:cxn modelId="{B1417F7E-F740-4600-86FF-E3ADA0D7560F}" type="presParOf" srcId="{818B3249-BD3A-4673-BD95-5A8082B52156}" destId="{7D42D819-58C4-40F4-8AAB-E4B895A658CB}" srcOrd="4" destOrd="0" presId="urn:microsoft.com/office/officeart/2005/8/layout/radial5"/>
    <dgm:cxn modelId="{3CB32484-A3A4-48D7-8E12-F3D0AACD8178}" type="presParOf" srcId="{818B3249-BD3A-4673-BD95-5A8082B52156}" destId="{0A1B4D4A-1080-48D4-A6B2-C20B49930500}" srcOrd="5" destOrd="0" presId="urn:microsoft.com/office/officeart/2005/8/layout/radial5"/>
    <dgm:cxn modelId="{14CC7302-8FC5-4D2B-A1C9-F9B94400AD22}" type="presParOf" srcId="{0A1B4D4A-1080-48D4-A6B2-C20B49930500}" destId="{466B710A-3519-456C-A990-9408DC92DAFE}" srcOrd="0" destOrd="0" presId="urn:microsoft.com/office/officeart/2005/8/layout/radial5"/>
    <dgm:cxn modelId="{77AB2C63-3926-4305-891E-4A9303DA6A3A}" type="presParOf" srcId="{818B3249-BD3A-4673-BD95-5A8082B52156}" destId="{113A0742-F9DF-437C-B80C-E7CF9A9C68F4}" srcOrd="6" destOrd="0" presId="urn:microsoft.com/office/officeart/2005/8/layout/radial5"/>
    <dgm:cxn modelId="{493B727C-5287-41D7-896A-5EEE6AE13B4C}" type="presParOf" srcId="{818B3249-BD3A-4673-BD95-5A8082B52156}" destId="{F840E8C6-FD9D-4C79-B1AD-7B30E2D4356E}" srcOrd="7" destOrd="0" presId="urn:microsoft.com/office/officeart/2005/8/layout/radial5"/>
    <dgm:cxn modelId="{349ACEA1-F45C-4915-80D2-A4208B6CB8C4}" type="presParOf" srcId="{F840E8C6-FD9D-4C79-B1AD-7B30E2D4356E}" destId="{76CF1228-3C8F-46A3-8221-D28FF1EB5CAE}" srcOrd="0" destOrd="0" presId="urn:microsoft.com/office/officeart/2005/8/layout/radial5"/>
    <dgm:cxn modelId="{07A8A2E7-B98B-4CB9-A315-90A9FC403C1E}" type="presParOf" srcId="{818B3249-BD3A-4673-BD95-5A8082B52156}" destId="{A78C5D57-6210-4831-977E-75F98F4D352A}" srcOrd="8" destOrd="0" presId="urn:microsoft.com/office/officeart/2005/8/layout/radial5"/>
    <dgm:cxn modelId="{68251011-DC17-4CF5-9628-FD288659B2A6}" type="presParOf" srcId="{818B3249-BD3A-4673-BD95-5A8082B52156}" destId="{727C6E43-FF2B-4C22-AFC6-4CE8ED3E4CDE}" srcOrd="9" destOrd="0" presId="urn:microsoft.com/office/officeart/2005/8/layout/radial5"/>
    <dgm:cxn modelId="{2DE10193-E9C2-4A69-B5E5-1AF07796D06B}" type="presParOf" srcId="{727C6E43-FF2B-4C22-AFC6-4CE8ED3E4CDE}" destId="{0EDC4FCD-0FC0-465A-9D35-3F3D30677DCA}" srcOrd="0" destOrd="0" presId="urn:microsoft.com/office/officeart/2005/8/layout/radial5"/>
    <dgm:cxn modelId="{7E5AD5AB-2C70-41B5-9F30-212968FAE019}" type="presParOf" srcId="{818B3249-BD3A-4673-BD95-5A8082B52156}" destId="{783FCBA8-C1A0-4C59-85E2-C9890DA708A0}" srcOrd="10" destOrd="0" presId="urn:microsoft.com/office/officeart/2005/8/layout/radial5"/>
    <dgm:cxn modelId="{9A272D7F-C9B0-40E5-AE74-3A9A76402182}" type="presParOf" srcId="{818B3249-BD3A-4673-BD95-5A8082B52156}" destId="{49D65F2F-F446-4AFE-9D89-8DAD484E37BE}" srcOrd="11" destOrd="0" presId="urn:microsoft.com/office/officeart/2005/8/layout/radial5"/>
    <dgm:cxn modelId="{34342C0B-655B-417D-8E13-B2E62A9975F9}" type="presParOf" srcId="{49D65F2F-F446-4AFE-9D89-8DAD484E37BE}" destId="{B61E41F7-0B08-4659-A88E-EC4C1D854DC6}" srcOrd="0" destOrd="0" presId="urn:microsoft.com/office/officeart/2005/8/layout/radial5"/>
    <dgm:cxn modelId="{DCC8414C-332E-489E-A1AC-FD959CE13F87}" type="presParOf" srcId="{818B3249-BD3A-4673-BD95-5A8082B52156}" destId="{BE5EAA14-9CB3-4738-B31F-B0D16564003E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6468591-663D-4B16-A052-0702C6554CEC}" type="doc">
      <dgm:prSet loTypeId="urn:microsoft.com/office/officeart/2005/8/layout/radial5" loCatId="relationship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endParaRPr lang="es-EC"/>
        </a:p>
      </dgm:t>
    </dgm:pt>
    <dgm:pt modelId="{C88B2DDD-2F0B-4C88-96F4-6F2E868BE597}">
      <dgm:prSet phldrT="[Texto]" custT="1"/>
      <dgm:spPr/>
      <dgm:t>
        <a:bodyPr/>
        <a:lstStyle/>
        <a:p>
          <a:r>
            <a:rPr lang="es-EC" sz="1400" b="1" dirty="0" smtClean="0">
              <a:solidFill>
                <a:schemeClr val="tx1"/>
              </a:solidFill>
            </a:rPr>
            <a:t>Gestión de </a:t>
          </a:r>
          <a:r>
            <a:rPr lang="es-EC" sz="900" b="1" dirty="0" smtClean="0">
              <a:solidFill>
                <a:schemeClr val="tx1"/>
              </a:solidFill>
            </a:rPr>
            <a:t>Mantenimiento</a:t>
          </a:r>
          <a:endParaRPr lang="es-EC" sz="900" b="1" dirty="0">
            <a:solidFill>
              <a:schemeClr val="tx1"/>
            </a:solidFill>
          </a:endParaRPr>
        </a:p>
      </dgm:t>
    </dgm:pt>
    <dgm:pt modelId="{A364CC9D-48A9-4E1E-A556-6B680F4BD34D}" type="parTrans" cxnId="{E86577B9-C5F9-4D25-8FDE-C67958F662C4}">
      <dgm:prSet/>
      <dgm:spPr/>
      <dgm:t>
        <a:bodyPr/>
        <a:lstStyle/>
        <a:p>
          <a:endParaRPr lang="es-EC"/>
        </a:p>
      </dgm:t>
    </dgm:pt>
    <dgm:pt modelId="{4D36B04D-AA45-4D8C-8AB0-10A376AE4F5E}" type="sibTrans" cxnId="{E86577B9-C5F9-4D25-8FDE-C67958F662C4}">
      <dgm:prSet/>
      <dgm:spPr/>
      <dgm:t>
        <a:bodyPr/>
        <a:lstStyle/>
        <a:p>
          <a:endParaRPr lang="es-EC"/>
        </a:p>
      </dgm:t>
    </dgm:pt>
    <dgm:pt modelId="{6186DF89-D1F7-466F-B9AE-9749D7E7D170}">
      <dgm:prSet phldrT="[Texto]" custT="1"/>
      <dgm:spPr/>
      <dgm:t>
        <a:bodyPr/>
        <a:lstStyle/>
        <a:p>
          <a:r>
            <a:rPr lang="es-EC" sz="1400" b="1" dirty="0" smtClean="0">
              <a:solidFill>
                <a:schemeClr val="tx1"/>
              </a:solidFill>
            </a:rPr>
            <a:t>Planificación y </a:t>
          </a:r>
          <a:r>
            <a:rPr lang="es-EC" sz="1200" b="1" dirty="0" smtClean="0">
              <a:solidFill>
                <a:schemeClr val="tx1"/>
              </a:solidFill>
            </a:rPr>
            <a:t>Progr.</a:t>
          </a:r>
          <a:endParaRPr lang="es-EC" sz="1100" b="1" dirty="0">
            <a:solidFill>
              <a:schemeClr val="tx1"/>
            </a:solidFill>
          </a:endParaRPr>
        </a:p>
      </dgm:t>
    </dgm:pt>
    <dgm:pt modelId="{402B312C-C62A-4B6E-BE48-54F10801E5DD}" type="parTrans" cxnId="{59F43E07-E92B-4F25-AE1D-3D7A05CF0D63}">
      <dgm:prSet/>
      <dgm:spPr/>
      <dgm:t>
        <a:bodyPr/>
        <a:lstStyle/>
        <a:p>
          <a:endParaRPr lang="es-EC"/>
        </a:p>
      </dgm:t>
    </dgm:pt>
    <dgm:pt modelId="{E2A3AA56-955C-4E90-815A-137660A791D0}" type="sibTrans" cxnId="{59F43E07-E92B-4F25-AE1D-3D7A05CF0D63}">
      <dgm:prSet/>
      <dgm:spPr/>
      <dgm:t>
        <a:bodyPr/>
        <a:lstStyle/>
        <a:p>
          <a:endParaRPr lang="es-EC"/>
        </a:p>
      </dgm:t>
    </dgm:pt>
    <dgm:pt modelId="{6F7F9A0F-5368-487B-AD2B-D917608486CF}">
      <dgm:prSet phldrT="[Texto]" custT="1"/>
      <dgm:spPr/>
      <dgm:t>
        <a:bodyPr/>
        <a:lstStyle/>
        <a:p>
          <a:r>
            <a:rPr lang="es-EC" sz="1200" b="1" dirty="0" smtClean="0">
              <a:solidFill>
                <a:schemeClr val="tx1"/>
              </a:solidFill>
            </a:rPr>
            <a:t>Ejecución de</a:t>
          </a:r>
          <a:r>
            <a:rPr lang="es-EC" sz="1050" b="1" dirty="0" smtClean="0">
              <a:solidFill>
                <a:schemeClr val="tx1"/>
              </a:solidFill>
            </a:rPr>
            <a:t> </a:t>
          </a:r>
          <a:r>
            <a:rPr lang="es-EC" sz="800" b="1" dirty="0" smtClean="0">
              <a:solidFill>
                <a:schemeClr val="tx1"/>
              </a:solidFill>
            </a:rPr>
            <a:t>Mantenimiento</a:t>
          </a:r>
          <a:r>
            <a:rPr lang="es-EC" sz="1000" b="1" dirty="0" smtClean="0">
              <a:solidFill>
                <a:schemeClr val="tx1"/>
              </a:solidFill>
            </a:rPr>
            <a:t> </a:t>
          </a:r>
          <a:r>
            <a:rPr lang="es-EC" sz="1200" b="1" dirty="0" smtClean="0">
              <a:solidFill>
                <a:schemeClr val="tx1"/>
              </a:solidFill>
            </a:rPr>
            <a:t>Correctivo</a:t>
          </a:r>
          <a:endParaRPr lang="es-EC" sz="1200" b="1" dirty="0">
            <a:solidFill>
              <a:schemeClr val="tx1"/>
            </a:solidFill>
          </a:endParaRPr>
        </a:p>
      </dgm:t>
    </dgm:pt>
    <dgm:pt modelId="{361CD250-F783-40B9-9A3A-276A94B4C87B}" type="parTrans" cxnId="{6F35E096-784F-4833-A54E-916F16D45B2A}">
      <dgm:prSet/>
      <dgm:spPr/>
      <dgm:t>
        <a:bodyPr/>
        <a:lstStyle/>
        <a:p>
          <a:endParaRPr lang="es-EC"/>
        </a:p>
      </dgm:t>
    </dgm:pt>
    <dgm:pt modelId="{37DC21A4-9EC8-4103-8C5C-8FF80C68B449}" type="sibTrans" cxnId="{6F35E096-784F-4833-A54E-916F16D45B2A}">
      <dgm:prSet/>
      <dgm:spPr/>
      <dgm:t>
        <a:bodyPr/>
        <a:lstStyle/>
        <a:p>
          <a:endParaRPr lang="es-EC"/>
        </a:p>
      </dgm:t>
    </dgm:pt>
    <dgm:pt modelId="{86E44407-3D4A-42B2-B173-03AFF4C85E6A}">
      <dgm:prSet phldrT="[Texto]" custT="1"/>
      <dgm:spPr/>
      <dgm:t>
        <a:bodyPr/>
        <a:lstStyle/>
        <a:p>
          <a:r>
            <a:rPr lang="es-EC" sz="1200" b="1" dirty="0" smtClean="0">
              <a:solidFill>
                <a:schemeClr val="tx1"/>
              </a:solidFill>
            </a:rPr>
            <a:t>Ejecución de </a:t>
          </a:r>
          <a:r>
            <a:rPr lang="es-EC" sz="800" b="1" dirty="0" smtClean="0">
              <a:solidFill>
                <a:schemeClr val="tx1"/>
              </a:solidFill>
            </a:rPr>
            <a:t>Mantenimiento</a:t>
          </a:r>
          <a:r>
            <a:rPr lang="es-EC" sz="1200" b="1" dirty="0" smtClean="0">
              <a:solidFill>
                <a:schemeClr val="tx1"/>
              </a:solidFill>
            </a:rPr>
            <a:t> Preventivo</a:t>
          </a:r>
          <a:endParaRPr lang="es-EC" sz="1200" b="1" dirty="0">
            <a:solidFill>
              <a:schemeClr val="tx1"/>
            </a:solidFill>
          </a:endParaRPr>
        </a:p>
      </dgm:t>
    </dgm:pt>
    <dgm:pt modelId="{B9575AC9-44BF-45B9-B0EC-D8DD81B73F94}" type="parTrans" cxnId="{52B01F8D-AAFB-4466-A711-3979F97A17B6}">
      <dgm:prSet/>
      <dgm:spPr/>
      <dgm:t>
        <a:bodyPr/>
        <a:lstStyle/>
        <a:p>
          <a:endParaRPr lang="es-EC"/>
        </a:p>
      </dgm:t>
    </dgm:pt>
    <dgm:pt modelId="{237354E0-BFE2-46CA-8550-30DF35124BDE}" type="sibTrans" cxnId="{52B01F8D-AAFB-4466-A711-3979F97A17B6}">
      <dgm:prSet/>
      <dgm:spPr/>
      <dgm:t>
        <a:bodyPr/>
        <a:lstStyle/>
        <a:p>
          <a:endParaRPr lang="es-EC"/>
        </a:p>
      </dgm:t>
    </dgm:pt>
    <dgm:pt modelId="{27F4A575-7399-4725-880E-2AD4D61332AE}">
      <dgm:prSet phldrT="[Texto]" custT="1"/>
      <dgm:spPr/>
      <dgm:t>
        <a:bodyPr/>
        <a:lstStyle/>
        <a:p>
          <a:r>
            <a:rPr lang="es-EC" sz="1200" b="1" dirty="0" smtClean="0">
              <a:solidFill>
                <a:schemeClr val="tx1"/>
              </a:solidFill>
            </a:rPr>
            <a:t>Control Y Evaluación </a:t>
          </a:r>
          <a:endParaRPr lang="es-EC" sz="1050" b="1" dirty="0">
            <a:solidFill>
              <a:schemeClr val="tx1"/>
            </a:solidFill>
          </a:endParaRPr>
        </a:p>
      </dgm:t>
    </dgm:pt>
    <dgm:pt modelId="{83555A3F-544C-4644-9E91-31001A9A11DF}" type="sibTrans" cxnId="{D038A124-C28C-440F-A930-B5D0B164DAD0}">
      <dgm:prSet/>
      <dgm:spPr/>
      <dgm:t>
        <a:bodyPr/>
        <a:lstStyle/>
        <a:p>
          <a:endParaRPr lang="es-EC"/>
        </a:p>
      </dgm:t>
    </dgm:pt>
    <dgm:pt modelId="{A160BD75-812A-4942-852D-219E2521CFDF}" type="parTrans" cxnId="{D038A124-C28C-440F-A930-B5D0B164DAD0}">
      <dgm:prSet/>
      <dgm:spPr/>
      <dgm:t>
        <a:bodyPr/>
        <a:lstStyle/>
        <a:p>
          <a:endParaRPr lang="es-EC"/>
        </a:p>
      </dgm:t>
    </dgm:pt>
    <dgm:pt modelId="{818B3249-BD3A-4673-BD95-5A8082B52156}" type="pres">
      <dgm:prSet presAssocID="{26468591-663D-4B16-A052-0702C6554CE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B0BF6704-CD4B-4E7B-86BC-A5D3186449B9}" type="pres">
      <dgm:prSet presAssocID="{C88B2DDD-2F0B-4C88-96F4-6F2E868BE597}" presName="centerShape" presStyleLbl="node0" presStyleIdx="0" presStyleCnt="1" custScaleX="111901"/>
      <dgm:spPr/>
      <dgm:t>
        <a:bodyPr/>
        <a:lstStyle/>
        <a:p>
          <a:endParaRPr lang="es-EC"/>
        </a:p>
      </dgm:t>
    </dgm:pt>
    <dgm:pt modelId="{F7F10D1D-A003-4192-8B04-8929EDC99551}" type="pres">
      <dgm:prSet presAssocID="{402B312C-C62A-4B6E-BE48-54F10801E5DD}" presName="parTrans" presStyleLbl="sibTrans2D1" presStyleIdx="0" presStyleCnt="4"/>
      <dgm:spPr/>
      <dgm:t>
        <a:bodyPr/>
        <a:lstStyle/>
        <a:p>
          <a:endParaRPr lang="es-EC"/>
        </a:p>
      </dgm:t>
    </dgm:pt>
    <dgm:pt modelId="{5BD5401F-A3BB-4871-9555-1843787DBB1D}" type="pres">
      <dgm:prSet presAssocID="{402B312C-C62A-4B6E-BE48-54F10801E5DD}" presName="connectorText" presStyleLbl="sibTrans2D1" presStyleIdx="0" presStyleCnt="4"/>
      <dgm:spPr/>
      <dgm:t>
        <a:bodyPr/>
        <a:lstStyle/>
        <a:p>
          <a:endParaRPr lang="es-EC"/>
        </a:p>
      </dgm:t>
    </dgm:pt>
    <dgm:pt modelId="{F1F1063E-1B44-4D63-8461-F3122CE40B14}" type="pres">
      <dgm:prSet presAssocID="{6186DF89-D1F7-466F-B9AE-9749D7E7D17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56F11B6-F953-4B0F-A945-2708D9A997CE}" type="pres">
      <dgm:prSet presAssocID="{361CD250-F783-40B9-9A3A-276A94B4C87B}" presName="parTrans" presStyleLbl="sibTrans2D1" presStyleIdx="1" presStyleCnt="4"/>
      <dgm:spPr/>
      <dgm:t>
        <a:bodyPr/>
        <a:lstStyle/>
        <a:p>
          <a:endParaRPr lang="es-EC"/>
        </a:p>
      </dgm:t>
    </dgm:pt>
    <dgm:pt modelId="{F29E1DB7-26B3-497B-B143-CE3DE520FF71}" type="pres">
      <dgm:prSet presAssocID="{361CD250-F783-40B9-9A3A-276A94B4C87B}" presName="connectorText" presStyleLbl="sibTrans2D1" presStyleIdx="1" presStyleCnt="4"/>
      <dgm:spPr/>
      <dgm:t>
        <a:bodyPr/>
        <a:lstStyle/>
        <a:p>
          <a:endParaRPr lang="es-EC"/>
        </a:p>
      </dgm:t>
    </dgm:pt>
    <dgm:pt modelId="{7D42D819-58C4-40F4-8AAB-E4B895A658CB}" type="pres">
      <dgm:prSet presAssocID="{6F7F9A0F-5368-487B-AD2B-D917608486C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A1B4D4A-1080-48D4-A6B2-C20B49930500}" type="pres">
      <dgm:prSet presAssocID="{B9575AC9-44BF-45B9-B0EC-D8DD81B73F94}" presName="parTrans" presStyleLbl="sibTrans2D1" presStyleIdx="2" presStyleCnt="4"/>
      <dgm:spPr/>
      <dgm:t>
        <a:bodyPr/>
        <a:lstStyle/>
        <a:p>
          <a:endParaRPr lang="es-EC"/>
        </a:p>
      </dgm:t>
    </dgm:pt>
    <dgm:pt modelId="{466B710A-3519-456C-A990-9408DC92DAFE}" type="pres">
      <dgm:prSet presAssocID="{B9575AC9-44BF-45B9-B0EC-D8DD81B73F94}" presName="connectorText" presStyleLbl="sibTrans2D1" presStyleIdx="2" presStyleCnt="4"/>
      <dgm:spPr/>
      <dgm:t>
        <a:bodyPr/>
        <a:lstStyle/>
        <a:p>
          <a:endParaRPr lang="es-EC"/>
        </a:p>
      </dgm:t>
    </dgm:pt>
    <dgm:pt modelId="{113A0742-F9DF-437C-B80C-E7CF9A9C68F4}" type="pres">
      <dgm:prSet presAssocID="{86E44407-3D4A-42B2-B173-03AFF4C85E6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9D65F2F-F446-4AFE-9D89-8DAD484E37BE}" type="pres">
      <dgm:prSet presAssocID="{A160BD75-812A-4942-852D-219E2521CFDF}" presName="parTrans" presStyleLbl="sibTrans2D1" presStyleIdx="3" presStyleCnt="4"/>
      <dgm:spPr/>
      <dgm:t>
        <a:bodyPr/>
        <a:lstStyle/>
        <a:p>
          <a:endParaRPr lang="es-EC"/>
        </a:p>
      </dgm:t>
    </dgm:pt>
    <dgm:pt modelId="{B61E41F7-0B08-4659-A88E-EC4C1D854DC6}" type="pres">
      <dgm:prSet presAssocID="{A160BD75-812A-4942-852D-219E2521CFDF}" presName="connectorText" presStyleLbl="sibTrans2D1" presStyleIdx="3" presStyleCnt="4"/>
      <dgm:spPr/>
      <dgm:t>
        <a:bodyPr/>
        <a:lstStyle/>
        <a:p>
          <a:endParaRPr lang="es-EC"/>
        </a:p>
      </dgm:t>
    </dgm:pt>
    <dgm:pt modelId="{BE5EAA14-9CB3-4738-B31F-B0D16564003E}" type="pres">
      <dgm:prSet presAssocID="{27F4A575-7399-4725-880E-2AD4D61332A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E86577B9-C5F9-4D25-8FDE-C67958F662C4}" srcId="{26468591-663D-4B16-A052-0702C6554CEC}" destId="{C88B2DDD-2F0B-4C88-96F4-6F2E868BE597}" srcOrd="0" destOrd="0" parTransId="{A364CC9D-48A9-4E1E-A556-6B680F4BD34D}" sibTransId="{4D36B04D-AA45-4D8C-8AB0-10A376AE4F5E}"/>
    <dgm:cxn modelId="{5C470DDE-1236-4C38-BEFD-80B541287F69}" type="presOf" srcId="{6186DF89-D1F7-466F-B9AE-9749D7E7D170}" destId="{F1F1063E-1B44-4D63-8461-F3122CE40B14}" srcOrd="0" destOrd="0" presId="urn:microsoft.com/office/officeart/2005/8/layout/radial5"/>
    <dgm:cxn modelId="{8E9C10FD-834C-40ED-AF31-DDC1D63ACEEE}" type="presOf" srcId="{27F4A575-7399-4725-880E-2AD4D61332AE}" destId="{BE5EAA14-9CB3-4738-B31F-B0D16564003E}" srcOrd="0" destOrd="0" presId="urn:microsoft.com/office/officeart/2005/8/layout/radial5"/>
    <dgm:cxn modelId="{1318602C-41F8-4E03-8F09-883E2E504678}" type="presOf" srcId="{A160BD75-812A-4942-852D-219E2521CFDF}" destId="{B61E41F7-0B08-4659-A88E-EC4C1D854DC6}" srcOrd="1" destOrd="0" presId="urn:microsoft.com/office/officeart/2005/8/layout/radial5"/>
    <dgm:cxn modelId="{2F2E5F8B-451E-4578-B7DF-DE50DD935BE6}" type="presOf" srcId="{26468591-663D-4B16-A052-0702C6554CEC}" destId="{818B3249-BD3A-4673-BD95-5A8082B52156}" srcOrd="0" destOrd="0" presId="urn:microsoft.com/office/officeart/2005/8/layout/radial5"/>
    <dgm:cxn modelId="{6F35E096-784F-4833-A54E-916F16D45B2A}" srcId="{C88B2DDD-2F0B-4C88-96F4-6F2E868BE597}" destId="{6F7F9A0F-5368-487B-AD2B-D917608486CF}" srcOrd="1" destOrd="0" parTransId="{361CD250-F783-40B9-9A3A-276A94B4C87B}" sibTransId="{37DC21A4-9EC8-4103-8C5C-8FF80C68B449}"/>
    <dgm:cxn modelId="{E504F9E0-8FA4-4602-8AA8-372B36F11AA7}" type="presOf" srcId="{361CD250-F783-40B9-9A3A-276A94B4C87B}" destId="{F29E1DB7-26B3-497B-B143-CE3DE520FF71}" srcOrd="1" destOrd="0" presId="urn:microsoft.com/office/officeart/2005/8/layout/radial5"/>
    <dgm:cxn modelId="{C110442A-3E7A-453C-8054-69E4199A099B}" type="presOf" srcId="{B9575AC9-44BF-45B9-B0EC-D8DD81B73F94}" destId="{466B710A-3519-456C-A990-9408DC92DAFE}" srcOrd="1" destOrd="0" presId="urn:microsoft.com/office/officeart/2005/8/layout/radial5"/>
    <dgm:cxn modelId="{59F43E07-E92B-4F25-AE1D-3D7A05CF0D63}" srcId="{C88B2DDD-2F0B-4C88-96F4-6F2E868BE597}" destId="{6186DF89-D1F7-466F-B9AE-9749D7E7D170}" srcOrd="0" destOrd="0" parTransId="{402B312C-C62A-4B6E-BE48-54F10801E5DD}" sibTransId="{E2A3AA56-955C-4E90-815A-137660A791D0}"/>
    <dgm:cxn modelId="{79D27CE0-3B46-4947-AC74-7977DA9CA441}" type="presOf" srcId="{402B312C-C62A-4B6E-BE48-54F10801E5DD}" destId="{F7F10D1D-A003-4192-8B04-8929EDC99551}" srcOrd="0" destOrd="0" presId="urn:microsoft.com/office/officeart/2005/8/layout/radial5"/>
    <dgm:cxn modelId="{3CCC2108-9E6F-4358-A2C7-0319E6B8FDDA}" type="presOf" srcId="{B9575AC9-44BF-45B9-B0EC-D8DD81B73F94}" destId="{0A1B4D4A-1080-48D4-A6B2-C20B49930500}" srcOrd="0" destOrd="0" presId="urn:microsoft.com/office/officeart/2005/8/layout/radial5"/>
    <dgm:cxn modelId="{B8431B4E-99C4-4719-AA7B-E8C553CA4303}" type="presOf" srcId="{C88B2DDD-2F0B-4C88-96F4-6F2E868BE597}" destId="{B0BF6704-CD4B-4E7B-86BC-A5D3186449B9}" srcOrd="0" destOrd="0" presId="urn:microsoft.com/office/officeart/2005/8/layout/radial5"/>
    <dgm:cxn modelId="{477A55BC-3286-4478-BDC3-C14F6195ED6B}" type="presOf" srcId="{86E44407-3D4A-42B2-B173-03AFF4C85E6A}" destId="{113A0742-F9DF-437C-B80C-E7CF9A9C68F4}" srcOrd="0" destOrd="0" presId="urn:microsoft.com/office/officeart/2005/8/layout/radial5"/>
    <dgm:cxn modelId="{4C6CB938-16CC-44B3-8F64-3A208F755EA8}" type="presOf" srcId="{A160BD75-812A-4942-852D-219E2521CFDF}" destId="{49D65F2F-F446-4AFE-9D89-8DAD484E37BE}" srcOrd="0" destOrd="0" presId="urn:microsoft.com/office/officeart/2005/8/layout/radial5"/>
    <dgm:cxn modelId="{D038A124-C28C-440F-A930-B5D0B164DAD0}" srcId="{C88B2DDD-2F0B-4C88-96F4-6F2E868BE597}" destId="{27F4A575-7399-4725-880E-2AD4D61332AE}" srcOrd="3" destOrd="0" parTransId="{A160BD75-812A-4942-852D-219E2521CFDF}" sibTransId="{83555A3F-544C-4644-9E91-31001A9A11DF}"/>
    <dgm:cxn modelId="{5A3F5CAF-F625-4AAA-BE04-7282DEBA92DE}" type="presOf" srcId="{402B312C-C62A-4B6E-BE48-54F10801E5DD}" destId="{5BD5401F-A3BB-4871-9555-1843787DBB1D}" srcOrd="1" destOrd="0" presId="urn:microsoft.com/office/officeart/2005/8/layout/radial5"/>
    <dgm:cxn modelId="{A9585BBF-73B2-427C-BC79-487E18B1DEA0}" type="presOf" srcId="{6F7F9A0F-5368-487B-AD2B-D917608486CF}" destId="{7D42D819-58C4-40F4-8AAB-E4B895A658CB}" srcOrd="0" destOrd="0" presId="urn:microsoft.com/office/officeart/2005/8/layout/radial5"/>
    <dgm:cxn modelId="{52B01F8D-AAFB-4466-A711-3979F97A17B6}" srcId="{C88B2DDD-2F0B-4C88-96F4-6F2E868BE597}" destId="{86E44407-3D4A-42B2-B173-03AFF4C85E6A}" srcOrd="2" destOrd="0" parTransId="{B9575AC9-44BF-45B9-B0EC-D8DD81B73F94}" sibTransId="{237354E0-BFE2-46CA-8550-30DF35124BDE}"/>
    <dgm:cxn modelId="{E1813A97-1DD0-4BDB-BC91-7DBAB7A12D14}" type="presOf" srcId="{361CD250-F783-40B9-9A3A-276A94B4C87B}" destId="{356F11B6-F953-4B0F-A945-2708D9A997CE}" srcOrd="0" destOrd="0" presId="urn:microsoft.com/office/officeart/2005/8/layout/radial5"/>
    <dgm:cxn modelId="{4D8FACC4-AFB1-468D-843C-58CBF2763682}" type="presParOf" srcId="{818B3249-BD3A-4673-BD95-5A8082B52156}" destId="{B0BF6704-CD4B-4E7B-86BC-A5D3186449B9}" srcOrd="0" destOrd="0" presId="urn:microsoft.com/office/officeart/2005/8/layout/radial5"/>
    <dgm:cxn modelId="{3E4D41F5-D86F-4131-929A-925593628159}" type="presParOf" srcId="{818B3249-BD3A-4673-BD95-5A8082B52156}" destId="{F7F10D1D-A003-4192-8B04-8929EDC99551}" srcOrd="1" destOrd="0" presId="urn:microsoft.com/office/officeart/2005/8/layout/radial5"/>
    <dgm:cxn modelId="{37FB2062-9CFD-418E-98BF-B992CA1C2A9F}" type="presParOf" srcId="{F7F10D1D-A003-4192-8B04-8929EDC99551}" destId="{5BD5401F-A3BB-4871-9555-1843787DBB1D}" srcOrd="0" destOrd="0" presId="urn:microsoft.com/office/officeart/2005/8/layout/radial5"/>
    <dgm:cxn modelId="{A7A1A274-118E-4588-9AB9-6B3E521BB04F}" type="presParOf" srcId="{818B3249-BD3A-4673-BD95-5A8082B52156}" destId="{F1F1063E-1B44-4D63-8461-F3122CE40B14}" srcOrd="2" destOrd="0" presId="urn:microsoft.com/office/officeart/2005/8/layout/radial5"/>
    <dgm:cxn modelId="{23BEE9E8-FDD4-4851-A687-BEE65660F455}" type="presParOf" srcId="{818B3249-BD3A-4673-BD95-5A8082B52156}" destId="{356F11B6-F953-4B0F-A945-2708D9A997CE}" srcOrd="3" destOrd="0" presId="urn:microsoft.com/office/officeart/2005/8/layout/radial5"/>
    <dgm:cxn modelId="{29EAC133-55A5-45EE-9133-CAA7EC577966}" type="presParOf" srcId="{356F11B6-F953-4B0F-A945-2708D9A997CE}" destId="{F29E1DB7-26B3-497B-B143-CE3DE520FF71}" srcOrd="0" destOrd="0" presId="urn:microsoft.com/office/officeart/2005/8/layout/radial5"/>
    <dgm:cxn modelId="{EC819FD3-B374-4054-B838-AB475CFEAC96}" type="presParOf" srcId="{818B3249-BD3A-4673-BD95-5A8082B52156}" destId="{7D42D819-58C4-40F4-8AAB-E4B895A658CB}" srcOrd="4" destOrd="0" presId="urn:microsoft.com/office/officeart/2005/8/layout/radial5"/>
    <dgm:cxn modelId="{90D91901-45A9-4CE2-819F-66D71E593553}" type="presParOf" srcId="{818B3249-BD3A-4673-BD95-5A8082B52156}" destId="{0A1B4D4A-1080-48D4-A6B2-C20B49930500}" srcOrd="5" destOrd="0" presId="urn:microsoft.com/office/officeart/2005/8/layout/radial5"/>
    <dgm:cxn modelId="{0ACD4C40-9B81-4EF8-91FD-E2634C99FE07}" type="presParOf" srcId="{0A1B4D4A-1080-48D4-A6B2-C20B49930500}" destId="{466B710A-3519-456C-A990-9408DC92DAFE}" srcOrd="0" destOrd="0" presId="urn:microsoft.com/office/officeart/2005/8/layout/radial5"/>
    <dgm:cxn modelId="{19D50A86-D53D-40A1-A64E-4D8CF87BF235}" type="presParOf" srcId="{818B3249-BD3A-4673-BD95-5A8082B52156}" destId="{113A0742-F9DF-437C-B80C-E7CF9A9C68F4}" srcOrd="6" destOrd="0" presId="urn:microsoft.com/office/officeart/2005/8/layout/radial5"/>
    <dgm:cxn modelId="{0C64534F-5ED8-4317-A924-43F3ACD9BD7B}" type="presParOf" srcId="{818B3249-BD3A-4673-BD95-5A8082B52156}" destId="{49D65F2F-F446-4AFE-9D89-8DAD484E37BE}" srcOrd="7" destOrd="0" presId="urn:microsoft.com/office/officeart/2005/8/layout/radial5"/>
    <dgm:cxn modelId="{9A52C351-AB9F-4FEC-92DD-25230D73B698}" type="presParOf" srcId="{49D65F2F-F446-4AFE-9D89-8DAD484E37BE}" destId="{B61E41F7-0B08-4659-A88E-EC4C1D854DC6}" srcOrd="0" destOrd="0" presId="urn:microsoft.com/office/officeart/2005/8/layout/radial5"/>
    <dgm:cxn modelId="{F9A88D56-039C-41F5-8343-FFEFB1C2AE40}" type="presParOf" srcId="{818B3249-BD3A-4673-BD95-5A8082B52156}" destId="{BE5EAA14-9CB3-4738-B31F-B0D16564003E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6C1B5E-D90E-4CAC-881A-91BE4A985147}">
      <dsp:nvSpPr>
        <dsp:cNvPr id="0" name=""/>
        <dsp:cNvSpPr/>
      </dsp:nvSpPr>
      <dsp:spPr>
        <a:xfrm>
          <a:off x="3122127" y="0"/>
          <a:ext cx="2608149" cy="2608546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821FA58-B0FE-4325-AF53-EFD912598B8E}">
      <dsp:nvSpPr>
        <dsp:cNvPr id="0" name=""/>
        <dsp:cNvSpPr/>
      </dsp:nvSpPr>
      <dsp:spPr>
        <a:xfrm>
          <a:off x="3698614" y="941764"/>
          <a:ext cx="1449298" cy="724475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Cantón Quito</a:t>
          </a:r>
          <a:endParaRPr lang="es-ES" sz="1600" kern="1200" dirty="0"/>
        </a:p>
      </dsp:txBody>
      <dsp:txXfrm>
        <a:off x="3698614" y="941764"/>
        <a:ext cx="1449298" cy="724475"/>
      </dsp:txXfrm>
    </dsp:sp>
    <dsp:sp modelId="{46DBBF5B-9EB6-400A-8A72-02BE59FC115D}">
      <dsp:nvSpPr>
        <dsp:cNvPr id="0" name=""/>
        <dsp:cNvSpPr/>
      </dsp:nvSpPr>
      <dsp:spPr>
        <a:xfrm>
          <a:off x="2397723" y="1498803"/>
          <a:ext cx="2608149" cy="260854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655E5AF-740B-4103-884C-992DF0C7CC14}">
      <dsp:nvSpPr>
        <dsp:cNvPr id="0" name=""/>
        <dsp:cNvSpPr/>
      </dsp:nvSpPr>
      <dsp:spPr>
        <a:xfrm>
          <a:off x="2977148" y="2449237"/>
          <a:ext cx="1449298" cy="724475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4 Motores</a:t>
          </a:r>
          <a:endParaRPr lang="es-ES" sz="1600" kern="1200" dirty="0"/>
        </a:p>
      </dsp:txBody>
      <dsp:txXfrm>
        <a:off x="2977148" y="2449237"/>
        <a:ext cx="1449298" cy="724475"/>
      </dsp:txXfrm>
    </dsp:sp>
    <dsp:sp modelId="{531AAB72-5616-4886-AAD0-9B247DD28E83}">
      <dsp:nvSpPr>
        <dsp:cNvPr id="0" name=""/>
        <dsp:cNvSpPr/>
      </dsp:nvSpPr>
      <dsp:spPr>
        <a:xfrm>
          <a:off x="3307759" y="3176964"/>
          <a:ext cx="2240804" cy="2241702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3051666-5A35-4493-84EB-1095360D6C54}">
      <dsp:nvSpPr>
        <dsp:cNvPr id="0" name=""/>
        <dsp:cNvSpPr/>
      </dsp:nvSpPr>
      <dsp:spPr>
        <a:xfrm>
          <a:off x="3702042" y="3958878"/>
          <a:ext cx="1449298" cy="724475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Capacidad Instalada       21,1MW</a:t>
          </a:r>
          <a:endParaRPr lang="es-ES" sz="1600" kern="1200" dirty="0"/>
        </a:p>
      </dsp:txBody>
      <dsp:txXfrm>
        <a:off x="3702042" y="3958878"/>
        <a:ext cx="1449298" cy="7244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ABD66D-D208-412C-9B5D-E9DCFB2AE590}">
      <dsp:nvSpPr>
        <dsp:cNvPr id="0" name=""/>
        <dsp:cNvSpPr/>
      </dsp:nvSpPr>
      <dsp:spPr>
        <a:xfrm>
          <a:off x="6412189" y="837073"/>
          <a:ext cx="91440" cy="3833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33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45F105-53A4-4115-8EB7-EE3C93383740}">
      <dsp:nvSpPr>
        <dsp:cNvPr id="0" name=""/>
        <dsp:cNvSpPr/>
      </dsp:nvSpPr>
      <dsp:spPr>
        <a:xfrm>
          <a:off x="7620482" y="4498203"/>
          <a:ext cx="91440" cy="3833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33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48B4E5-3794-4705-8C92-147C8B54BCB8}">
      <dsp:nvSpPr>
        <dsp:cNvPr id="0" name=""/>
        <dsp:cNvSpPr/>
      </dsp:nvSpPr>
      <dsp:spPr>
        <a:xfrm>
          <a:off x="4846850" y="3265597"/>
          <a:ext cx="2819352" cy="395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476"/>
              </a:lnTo>
              <a:lnTo>
                <a:pt x="2819352" y="273476"/>
              </a:lnTo>
              <a:lnTo>
                <a:pt x="2819352" y="3955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50202B-7DC2-41BD-9536-582E4630E36C}">
      <dsp:nvSpPr>
        <dsp:cNvPr id="0" name=""/>
        <dsp:cNvSpPr/>
      </dsp:nvSpPr>
      <dsp:spPr>
        <a:xfrm>
          <a:off x="5249615" y="4458779"/>
          <a:ext cx="805529" cy="422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671"/>
              </a:lnTo>
              <a:lnTo>
                <a:pt x="805529" y="300671"/>
              </a:lnTo>
              <a:lnTo>
                <a:pt x="805529" y="4227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FB8C5F-7D75-44AF-B32F-D778DBD6ACB9}">
      <dsp:nvSpPr>
        <dsp:cNvPr id="0" name=""/>
        <dsp:cNvSpPr/>
      </dsp:nvSpPr>
      <dsp:spPr>
        <a:xfrm>
          <a:off x="4444086" y="4458779"/>
          <a:ext cx="805529" cy="422782"/>
        </a:xfrm>
        <a:custGeom>
          <a:avLst/>
          <a:gdLst/>
          <a:ahLst/>
          <a:cxnLst/>
          <a:rect l="0" t="0" r="0" b="0"/>
          <a:pathLst>
            <a:path>
              <a:moveTo>
                <a:pt x="805529" y="0"/>
              </a:moveTo>
              <a:lnTo>
                <a:pt x="805529" y="300671"/>
              </a:lnTo>
              <a:lnTo>
                <a:pt x="0" y="300671"/>
              </a:lnTo>
              <a:lnTo>
                <a:pt x="0" y="4227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9D4047-C52A-44B8-AD3A-C19716B10A54}">
      <dsp:nvSpPr>
        <dsp:cNvPr id="0" name=""/>
        <dsp:cNvSpPr/>
      </dsp:nvSpPr>
      <dsp:spPr>
        <a:xfrm>
          <a:off x="4846850" y="3265597"/>
          <a:ext cx="402764" cy="3561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053"/>
              </a:lnTo>
              <a:lnTo>
                <a:pt x="402764" y="234053"/>
              </a:lnTo>
              <a:lnTo>
                <a:pt x="402764" y="3561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4C4EFE-EEF5-4D88-8D8B-BEC621497670}">
      <dsp:nvSpPr>
        <dsp:cNvPr id="0" name=""/>
        <dsp:cNvSpPr/>
      </dsp:nvSpPr>
      <dsp:spPr>
        <a:xfrm>
          <a:off x="2066923" y="4498203"/>
          <a:ext cx="766103" cy="3833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247"/>
              </a:lnTo>
              <a:lnTo>
                <a:pt x="766103" y="261247"/>
              </a:lnTo>
              <a:lnTo>
                <a:pt x="766103" y="3833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FD2618-5E0F-433D-898F-98928B541101}">
      <dsp:nvSpPr>
        <dsp:cNvPr id="0" name=""/>
        <dsp:cNvSpPr/>
      </dsp:nvSpPr>
      <dsp:spPr>
        <a:xfrm>
          <a:off x="1221969" y="4498203"/>
          <a:ext cx="844954" cy="383358"/>
        </a:xfrm>
        <a:custGeom>
          <a:avLst/>
          <a:gdLst/>
          <a:ahLst/>
          <a:cxnLst/>
          <a:rect l="0" t="0" r="0" b="0"/>
          <a:pathLst>
            <a:path>
              <a:moveTo>
                <a:pt x="844954" y="0"/>
              </a:moveTo>
              <a:lnTo>
                <a:pt x="844954" y="261247"/>
              </a:lnTo>
              <a:lnTo>
                <a:pt x="0" y="261247"/>
              </a:lnTo>
              <a:lnTo>
                <a:pt x="0" y="3833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1103C2-65AD-4017-9D32-CC53626EAE73}">
      <dsp:nvSpPr>
        <dsp:cNvPr id="0" name=""/>
        <dsp:cNvSpPr/>
      </dsp:nvSpPr>
      <dsp:spPr>
        <a:xfrm>
          <a:off x="2066923" y="3265597"/>
          <a:ext cx="2779926" cy="395587"/>
        </a:xfrm>
        <a:custGeom>
          <a:avLst/>
          <a:gdLst/>
          <a:ahLst/>
          <a:cxnLst/>
          <a:rect l="0" t="0" r="0" b="0"/>
          <a:pathLst>
            <a:path>
              <a:moveTo>
                <a:pt x="2779926" y="0"/>
              </a:moveTo>
              <a:lnTo>
                <a:pt x="2779926" y="273476"/>
              </a:lnTo>
              <a:lnTo>
                <a:pt x="0" y="273476"/>
              </a:lnTo>
              <a:lnTo>
                <a:pt x="0" y="3955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851BBB-8FD7-448C-A9A5-D2FB7CC24567}">
      <dsp:nvSpPr>
        <dsp:cNvPr id="0" name=""/>
        <dsp:cNvSpPr/>
      </dsp:nvSpPr>
      <dsp:spPr>
        <a:xfrm>
          <a:off x="4801130" y="2057449"/>
          <a:ext cx="91440" cy="371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112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9C80A4-3A77-4C85-BD54-0A660D6853DC}">
      <dsp:nvSpPr>
        <dsp:cNvPr id="0" name=""/>
        <dsp:cNvSpPr/>
      </dsp:nvSpPr>
      <dsp:spPr>
        <a:xfrm>
          <a:off x="4801130" y="837073"/>
          <a:ext cx="91440" cy="3833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33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406EBF-DFEA-4A3B-8B17-EA689403EED9}">
      <dsp:nvSpPr>
        <dsp:cNvPr id="0" name=""/>
        <dsp:cNvSpPr/>
      </dsp:nvSpPr>
      <dsp:spPr>
        <a:xfrm>
          <a:off x="3190072" y="837073"/>
          <a:ext cx="91440" cy="3833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33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C3BF4E-D9A0-4373-8C64-EE584CB3F275}">
      <dsp:nvSpPr>
        <dsp:cNvPr id="0" name=""/>
        <dsp:cNvSpPr/>
      </dsp:nvSpPr>
      <dsp:spPr>
        <a:xfrm>
          <a:off x="2576722" y="55"/>
          <a:ext cx="1318138" cy="8370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BF7E79-6259-4D19-9FEE-FE4AA2264F6B}">
      <dsp:nvSpPr>
        <dsp:cNvPr id="0" name=""/>
        <dsp:cNvSpPr/>
      </dsp:nvSpPr>
      <dsp:spPr>
        <a:xfrm>
          <a:off x="2723182" y="139191"/>
          <a:ext cx="1318138" cy="8370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/>
            <a:t>Indices de disponibilidad bajos</a:t>
          </a:r>
        </a:p>
      </dsp:txBody>
      <dsp:txXfrm>
        <a:off x="2747697" y="163706"/>
        <a:ext cx="1269108" cy="787988"/>
      </dsp:txXfrm>
    </dsp:sp>
    <dsp:sp modelId="{AD57476D-6C52-4853-A89D-C894855BBB4E}">
      <dsp:nvSpPr>
        <dsp:cNvPr id="0" name=""/>
        <dsp:cNvSpPr/>
      </dsp:nvSpPr>
      <dsp:spPr>
        <a:xfrm>
          <a:off x="2576722" y="1220431"/>
          <a:ext cx="1318138" cy="8370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B401C66-D8F1-4439-BB48-4976A38F8818}">
      <dsp:nvSpPr>
        <dsp:cNvPr id="0" name=""/>
        <dsp:cNvSpPr/>
      </dsp:nvSpPr>
      <dsp:spPr>
        <a:xfrm>
          <a:off x="2723182" y="1359568"/>
          <a:ext cx="1318138" cy="8370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smtClean="0"/>
            <a:t>Tiempos de parada excesivos por mantenimiento</a:t>
          </a:r>
          <a:endParaRPr lang="es-EC" sz="1200" kern="1200"/>
        </a:p>
      </dsp:txBody>
      <dsp:txXfrm>
        <a:off x="2747697" y="1384083"/>
        <a:ext cx="1269108" cy="787988"/>
      </dsp:txXfrm>
    </dsp:sp>
    <dsp:sp modelId="{7EA1AC04-5CF5-4E74-8E1B-37680C43C2CE}">
      <dsp:nvSpPr>
        <dsp:cNvPr id="0" name=""/>
        <dsp:cNvSpPr/>
      </dsp:nvSpPr>
      <dsp:spPr>
        <a:xfrm>
          <a:off x="4187781" y="55"/>
          <a:ext cx="1318138" cy="8370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BFAD1F7-C9EC-4FED-9E6B-69207A0F2FAA}">
      <dsp:nvSpPr>
        <dsp:cNvPr id="0" name=""/>
        <dsp:cNvSpPr/>
      </dsp:nvSpPr>
      <dsp:spPr>
        <a:xfrm>
          <a:off x="4334241" y="139191"/>
          <a:ext cx="1318138" cy="8370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/>
            <a:t>indices de confiabilidad bajos</a:t>
          </a:r>
        </a:p>
      </dsp:txBody>
      <dsp:txXfrm>
        <a:off x="4358756" y="163706"/>
        <a:ext cx="1269108" cy="787988"/>
      </dsp:txXfrm>
    </dsp:sp>
    <dsp:sp modelId="{13E7C0D3-7055-45E3-9150-EAB3F9963E27}">
      <dsp:nvSpPr>
        <dsp:cNvPr id="0" name=""/>
        <dsp:cNvSpPr/>
      </dsp:nvSpPr>
      <dsp:spPr>
        <a:xfrm>
          <a:off x="4187781" y="1220431"/>
          <a:ext cx="1318138" cy="8370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2878B33-F6FA-4E1F-BEE2-11DB7C06424C}">
      <dsp:nvSpPr>
        <dsp:cNvPr id="0" name=""/>
        <dsp:cNvSpPr/>
      </dsp:nvSpPr>
      <dsp:spPr>
        <a:xfrm>
          <a:off x="4334241" y="1359568"/>
          <a:ext cx="1318138" cy="8370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/>
            <a:t>Elevado numero de mantenimientos correctivos.</a:t>
          </a:r>
        </a:p>
      </dsp:txBody>
      <dsp:txXfrm>
        <a:off x="4358756" y="1384083"/>
        <a:ext cx="1269108" cy="787988"/>
      </dsp:txXfrm>
    </dsp:sp>
    <dsp:sp modelId="{A7DD8409-EF89-4594-AFCA-ACAC0255691D}">
      <dsp:nvSpPr>
        <dsp:cNvPr id="0" name=""/>
        <dsp:cNvSpPr/>
      </dsp:nvSpPr>
      <dsp:spPr>
        <a:xfrm>
          <a:off x="2244739" y="2428579"/>
          <a:ext cx="5204222" cy="8370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FA4446A-FC62-4B78-86D7-3F84258B0800}">
      <dsp:nvSpPr>
        <dsp:cNvPr id="0" name=""/>
        <dsp:cNvSpPr/>
      </dsp:nvSpPr>
      <dsp:spPr>
        <a:xfrm>
          <a:off x="2391199" y="2567716"/>
          <a:ext cx="5204222" cy="8370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1" kern="1200" dirty="0"/>
            <a:t>Desarrollo del proceso de gestión de mantenimiento de la Central Guangopolo es  deficiente</a:t>
          </a:r>
        </a:p>
      </dsp:txBody>
      <dsp:txXfrm>
        <a:off x="2415714" y="2592231"/>
        <a:ext cx="5155192" cy="787988"/>
      </dsp:txXfrm>
    </dsp:sp>
    <dsp:sp modelId="{571B8E86-9053-48FB-A803-9D1DEB234B5B}">
      <dsp:nvSpPr>
        <dsp:cNvPr id="0" name=""/>
        <dsp:cNvSpPr/>
      </dsp:nvSpPr>
      <dsp:spPr>
        <a:xfrm>
          <a:off x="1407854" y="3661185"/>
          <a:ext cx="1318138" cy="8370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724DDE-BB8E-44CC-A044-5556BB1EC3CC}">
      <dsp:nvSpPr>
        <dsp:cNvPr id="0" name=""/>
        <dsp:cNvSpPr/>
      </dsp:nvSpPr>
      <dsp:spPr>
        <a:xfrm>
          <a:off x="1554314" y="3800322"/>
          <a:ext cx="1318138" cy="8370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/>
            <a:t>Documentación  del proceso incompleta</a:t>
          </a:r>
        </a:p>
      </dsp:txBody>
      <dsp:txXfrm>
        <a:off x="1578829" y="3824837"/>
        <a:ext cx="1269108" cy="787988"/>
      </dsp:txXfrm>
    </dsp:sp>
    <dsp:sp modelId="{A44D586F-03E9-41B8-8E03-2D055C204D20}">
      <dsp:nvSpPr>
        <dsp:cNvPr id="0" name=""/>
        <dsp:cNvSpPr/>
      </dsp:nvSpPr>
      <dsp:spPr>
        <a:xfrm>
          <a:off x="562899" y="4881562"/>
          <a:ext cx="1318138" cy="8370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611A552-E870-4CE3-A018-A2BA6CCA308F}">
      <dsp:nvSpPr>
        <dsp:cNvPr id="0" name=""/>
        <dsp:cNvSpPr/>
      </dsp:nvSpPr>
      <dsp:spPr>
        <a:xfrm>
          <a:off x="709359" y="5020698"/>
          <a:ext cx="1318138" cy="8370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000" kern="1200"/>
            <a:t>La información característica del proceso  no es clara</a:t>
          </a:r>
        </a:p>
      </dsp:txBody>
      <dsp:txXfrm>
        <a:off x="733874" y="5045213"/>
        <a:ext cx="1269108" cy="787988"/>
      </dsp:txXfrm>
    </dsp:sp>
    <dsp:sp modelId="{666D143B-D308-4594-8352-9A0B3BD177A2}">
      <dsp:nvSpPr>
        <dsp:cNvPr id="0" name=""/>
        <dsp:cNvSpPr/>
      </dsp:nvSpPr>
      <dsp:spPr>
        <a:xfrm>
          <a:off x="2173958" y="4881562"/>
          <a:ext cx="1318138" cy="8370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AB8EB69-663A-4F28-9021-28D8DD3078CD}">
      <dsp:nvSpPr>
        <dsp:cNvPr id="0" name=""/>
        <dsp:cNvSpPr/>
      </dsp:nvSpPr>
      <dsp:spPr>
        <a:xfrm>
          <a:off x="2320418" y="5020698"/>
          <a:ext cx="1318138" cy="8370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000" kern="1200"/>
            <a:t>falta de coordinación entre las áreas para compratir información.</a:t>
          </a:r>
        </a:p>
      </dsp:txBody>
      <dsp:txXfrm>
        <a:off x="2344933" y="5045213"/>
        <a:ext cx="1269108" cy="787988"/>
      </dsp:txXfrm>
    </dsp:sp>
    <dsp:sp modelId="{073B6E94-D31C-4889-BBD5-FAD064557AE2}">
      <dsp:nvSpPr>
        <dsp:cNvPr id="0" name=""/>
        <dsp:cNvSpPr/>
      </dsp:nvSpPr>
      <dsp:spPr>
        <a:xfrm>
          <a:off x="4590545" y="3621761"/>
          <a:ext cx="1318138" cy="8370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3855647-CA02-4A9A-A2C6-48920FE8F8C2}">
      <dsp:nvSpPr>
        <dsp:cNvPr id="0" name=""/>
        <dsp:cNvSpPr/>
      </dsp:nvSpPr>
      <dsp:spPr>
        <a:xfrm>
          <a:off x="4737005" y="3760898"/>
          <a:ext cx="1318138" cy="8370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/>
            <a:t>No hay control ni seguimiento del proceso</a:t>
          </a:r>
        </a:p>
      </dsp:txBody>
      <dsp:txXfrm>
        <a:off x="4761520" y="3785413"/>
        <a:ext cx="1269108" cy="787988"/>
      </dsp:txXfrm>
    </dsp:sp>
    <dsp:sp modelId="{A682C259-751B-48C8-8E4D-12AF9ECB1011}">
      <dsp:nvSpPr>
        <dsp:cNvPr id="0" name=""/>
        <dsp:cNvSpPr/>
      </dsp:nvSpPr>
      <dsp:spPr>
        <a:xfrm>
          <a:off x="3785016" y="4881562"/>
          <a:ext cx="1318138" cy="8370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5438ED2-1543-4756-88CE-E9CAB8D0E856}">
      <dsp:nvSpPr>
        <dsp:cNvPr id="0" name=""/>
        <dsp:cNvSpPr/>
      </dsp:nvSpPr>
      <dsp:spPr>
        <a:xfrm>
          <a:off x="3931476" y="5020698"/>
          <a:ext cx="1318138" cy="8370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000" kern="1200"/>
            <a:t>No existen puntos de medición ni indicadores</a:t>
          </a:r>
        </a:p>
      </dsp:txBody>
      <dsp:txXfrm>
        <a:off x="3955991" y="5045213"/>
        <a:ext cx="1269108" cy="787988"/>
      </dsp:txXfrm>
    </dsp:sp>
    <dsp:sp modelId="{618F833A-7FFA-4528-BFF8-55B7F2E8F3A7}">
      <dsp:nvSpPr>
        <dsp:cNvPr id="0" name=""/>
        <dsp:cNvSpPr/>
      </dsp:nvSpPr>
      <dsp:spPr>
        <a:xfrm>
          <a:off x="5396075" y="4881562"/>
          <a:ext cx="1318138" cy="8370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37D7EBE-F098-42B6-A6F0-DEECB1C9A8AC}">
      <dsp:nvSpPr>
        <dsp:cNvPr id="0" name=""/>
        <dsp:cNvSpPr/>
      </dsp:nvSpPr>
      <dsp:spPr>
        <a:xfrm>
          <a:off x="5542534" y="5020698"/>
          <a:ext cx="1318138" cy="8370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000" kern="1200"/>
            <a:t>No existe  responsables</a:t>
          </a:r>
        </a:p>
      </dsp:txBody>
      <dsp:txXfrm>
        <a:off x="5567049" y="5045213"/>
        <a:ext cx="1269108" cy="787988"/>
      </dsp:txXfrm>
    </dsp:sp>
    <dsp:sp modelId="{76F7618A-6FE1-4C63-9AE3-B6AC1A87A31D}">
      <dsp:nvSpPr>
        <dsp:cNvPr id="0" name=""/>
        <dsp:cNvSpPr/>
      </dsp:nvSpPr>
      <dsp:spPr>
        <a:xfrm>
          <a:off x="7007133" y="3661185"/>
          <a:ext cx="1318138" cy="8370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7E3A261-C831-4DC2-AED5-E71E134DB442}">
      <dsp:nvSpPr>
        <dsp:cNvPr id="0" name=""/>
        <dsp:cNvSpPr/>
      </dsp:nvSpPr>
      <dsp:spPr>
        <a:xfrm>
          <a:off x="7153593" y="3800322"/>
          <a:ext cx="1318138" cy="8370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/>
            <a:t>El personal involucrado no conoce el proceso estandar</a:t>
          </a:r>
        </a:p>
      </dsp:txBody>
      <dsp:txXfrm>
        <a:off x="7178108" y="3824837"/>
        <a:ext cx="1269108" cy="787988"/>
      </dsp:txXfrm>
    </dsp:sp>
    <dsp:sp modelId="{C7562964-3625-4A3B-A259-190856C8D61D}">
      <dsp:nvSpPr>
        <dsp:cNvPr id="0" name=""/>
        <dsp:cNvSpPr/>
      </dsp:nvSpPr>
      <dsp:spPr>
        <a:xfrm>
          <a:off x="7007133" y="4881562"/>
          <a:ext cx="1318138" cy="8370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22EA94F-7DE7-4320-9694-D7DB1FF01E52}">
      <dsp:nvSpPr>
        <dsp:cNvPr id="0" name=""/>
        <dsp:cNvSpPr/>
      </dsp:nvSpPr>
      <dsp:spPr>
        <a:xfrm>
          <a:off x="7153593" y="5020698"/>
          <a:ext cx="1318138" cy="8370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000" kern="1200"/>
            <a:t>No se socializan los procesos ni procedimientos</a:t>
          </a:r>
        </a:p>
      </dsp:txBody>
      <dsp:txXfrm>
        <a:off x="7178108" y="5045213"/>
        <a:ext cx="1269108" cy="787988"/>
      </dsp:txXfrm>
    </dsp:sp>
    <dsp:sp modelId="{65898B41-C770-4872-BA30-9F918B57EBBE}">
      <dsp:nvSpPr>
        <dsp:cNvPr id="0" name=""/>
        <dsp:cNvSpPr/>
      </dsp:nvSpPr>
      <dsp:spPr>
        <a:xfrm>
          <a:off x="5798839" y="55"/>
          <a:ext cx="1318138" cy="8370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A82DAB4-F00B-4CF7-A0B5-CCEC32642EFC}">
      <dsp:nvSpPr>
        <dsp:cNvPr id="0" name=""/>
        <dsp:cNvSpPr/>
      </dsp:nvSpPr>
      <dsp:spPr>
        <a:xfrm>
          <a:off x="5945299" y="139191"/>
          <a:ext cx="1318138" cy="8370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/>
            <a:t>Aumenta el precio del kWh generado</a:t>
          </a:r>
        </a:p>
      </dsp:txBody>
      <dsp:txXfrm>
        <a:off x="5969814" y="163706"/>
        <a:ext cx="1269108" cy="787988"/>
      </dsp:txXfrm>
    </dsp:sp>
    <dsp:sp modelId="{4B392382-C564-4C05-A997-713B714FEDD3}">
      <dsp:nvSpPr>
        <dsp:cNvPr id="0" name=""/>
        <dsp:cNvSpPr/>
      </dsp:nvSpPr>
      <dsp:spPr>
        <a:xfrm>
          <a:off x="5798839" y="1220431"/>
          <a:ext cx="1318138" cy="8370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E2D9C7-432A-4322-9F74-C951F2A24527}">
      <dsp:nvSpPr>
        <dsp:cNvPr id="0" name=""/>
        <dsp:cNvSpPr/>
      </dsp:nvSpPr>
      <dsp:spPr>
        <a:xfrm>
          <a:off x="5945299" y="1359568"/>
          <a:ext cx="1318138" cy="8370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/>
            <a:t>Costos de mantenimiento  altos</a:t>
          </a:r>
        </a:p>
      </dsp:txBody>
      <dsp:txXfrm>
        <a:off x="5969814" y="1384083"/>
        <a:ext cx="1269108" cy="7879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79A05F-8A0A-437C-9D0D-4532EFF0E632}">
      <dsp:nvSpPr>
        <dsp:cNvPr id="0" name=""/>
        <dsp:cNvSpPr/>
      </dsp:nvSpPr>
      <dsp:spPr>
        <a:xfrm>
          <a:off x="2564219" y="608452"/>
          <a:ext cx="127407" cy="5581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8164"/>
              </a:lnTo>
              <a:lnTo>
                <a:pt x="127407" y="5581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438588-FAEF-4427-993F-3A22209EFE7B}">
      <dsp:nvSpPr>
        <dsp:cNvPr id="0" name=""/>
        <dsp:cNvSpPr/>
      </dsp:nvSpPr>
      <dsp:spPr>
        <a:xfrm>
          <a:off x="2436812" y="608452"/>
          <a:ext cx="127407" cy="558164"/>
        </a:xfrm>
        <a:custGeom>
          <a:avLst/>
          <a:gdLst/>
          <a:ahLst/>
          <a:cxnLst/>
          <a:rect l="0" t="0" r="0" b="0"/>
          <a:pathLst>
            <a:path>
              <a:moveTo>
                <a:pt x="127407" y="0"/>
              </a:moveTo>
              <a:lnTo>
                <a:pt x="127407" y="558164"/>
              </a:lnTo>
              <a:lnTo>
                <a:pt x="0" y="5581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817CC5-91BB-46EE-A42B-6D537A87D8D8}">
      <dsp:nvSpPr>
        <dsp:cNvPr id="0" name=""/>
        <dsp:cNvSpPr/>
      </dsp:nvSpPr>
      <dsp:spPr>
        <a:xfrm>
          <a:off x="2812967" y="2331480"/>
          <a:ext cx="182010" cy="22811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1192"/>
              </a:lnTo>
              <a:lnTo>
                <a:pt x="182010" y="22811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5B9320-1F32-4E52-A30B-FD199F265E05}">
      <dsp:nvSpPr>
        <dsp:cNvPr id="0" name=""/>
        <dsp:cNvSpPr/>
      </dsp:nvSpPr>
      <dsp:spPr>
        <a:xfrm>
          <a:off x="2812967" y="2331480"/>
          <a:ext cx="182010" cy="14196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9678"/>
              </a:lnTo>
              <a:lnTo>
                <a:pt x="182010" y="14196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BDC78A-A646-4387-9E76-E81C554DCA35}">
      <dsp:nvSpPr>
        <dsp:cNvPr id="0" name=""/>
        <dsp:cNvSpPr/>
      </dsp:nvSpPr>
      <dsp:spPr>
        <a:xfrm>
          <a:off x="2812967" y="2331480"/>
          <a:ext cx="182010" cy="5581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8164"/>
              </a:lnTo>
              <a:lnTo>
                <a:pt x="182010" y="5581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023203-0AA1-4A2B-9E9F-53E31D04EA23}">
      <dsp:nvSpPr>
        <dsp:cNvPr id="0" name=""/>
        <dsp:cNvSpPr/>
      </dsp:nvSpPr>
      <dsp:spPr>
        <a:xfrm>
          <a:off x="2564219" y="608452"/>
          <a:ext cx="734107" cy="11163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8921"/>
              </a:lnTo>
              <a:lnTo>
                <a:pt x="734107" y="988921"/>
              </a:lnTo>
              <a:lnTo>
                <a:pt x="734107" y="11163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F21EB1-8F20-4CCE-9469-B6F3F528FD31}">
      <dsp:nvSpPr>
        <dsp:cNvPr id="0" name=""/>
        <dsp:cNvSpPr/>
      </dsp:nvSpPr>
      <dsp:spPr>
        <a:xfrm>
          <a:off x="1344752" y="2331480"/>
          <a:ext cx="182010" cy="5581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8164"/>
              </a:lnTo>
              <a:lnTo>
                <a:pt x="182010" y="5581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EAD7D8-DEB6-4DC5-A2D9-C4FBB3E07E89}">
      <dsp:nvSpPr>
        <dsp:cNvPr id="0" name=""/>
        <dsp:cNvSpPr/>
      </dsp:nvSpPr>
      <dsp:spPr>
        <a:xfrm>
          <a:off x="1830112" y="608452"/>
          <a:ext cx="734107" cy="1116328"/>
        </a:xfrm>
        <a:custGeom>
          <a:avLst/>
          <a:gdLst/>
          <a:ahLst/>
          <a:cxnLst/>
          <a:rect l="0" t="0" r="0" b="0"/>
          <a:pathLst>
            <a:path>
              <a:moveTo>
                <a:pt x="734107" y="0"/>
              </a:moveTo>
              <a:lnTo>
                <a:pt x="734107" y="988921"/>
              </a:lnTo>
              <a:lnTo>
                <a:pt x="0" y="988921"/>
              </a:lnTo>
              <a:lnTo>
                <a:pt x="0" y="11163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664F3A-E5C7-43F2-BC3F-D45672D9A713}">
      <dsp:nvSpPr>
        <dsp:cNvPr id="0" name=""/>
        <dsp:cNvSpPr/>
      </dsp:nvSpPr>
      <dsp:spPr>
        <a:xfrm>
          <a:off x="1957519" y="1752"/>
          <a:ext cx="1213400" cy="6067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/>
            <a:t>Jefe de mantenimiento (1)</a:t>
          </a:r>
        </a:p>
      </dsp:txBody>
      <dsp:txXfrm>
        <a:off x="1957519" y="1752"/>
        <a:ext cx="1213400" cy="606700"/>
      </dsp:txXfrm>
    </dsp:sp>
    <dsp:sp modelId="{504D98A6-5D29-42E6-9CEC-A596EC4BF883}">
      <dsp:nvSpPr>
        <dsp:cNvPr id="0" name=""/>
        <dsp:cNvSpPr/>
      </dsp:nvSpPr>
      <dsp:spPr>
        <a:xfrm>
          <a:off x="1223412" y="1724780"/>
          <a:ext cx="1213400" cy="6067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/>
            <a:t>Supervisor eléctrico (1)</a:t>
          </a:r>
        </a:p>
      </dsp:txBody>
      <dsp:txXfrm>
        <a:off x="1223412" y="1724780"/>
        <a:ext cx="1213400" cy="606700"/>
      </dsp:txXfrm>
    </dsp:sp>
    <dsp:sp modelId="{A927306B-96A1-4539-A237-8B9C16E31334}">
      <dsp:nvSpPr>
        <dsp:cNvPr id="0" name=""/>
        <dsp:cNvSpPr/>
      </dsp:nvSpPr>
      <dsp:spPr>
        <a:xfrm>
          <a:off x="1526762" y="2586295"/>
          <a:ext cx="1213400" cy="6067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/>
            <a:t>Eléctrico (3)</a:t>
          </a:r>
        </a:p>
      </dsp:txBody>
      <dsp:txXfrm>
        <a:off x="1526762" y="2586295"/>
        <a:ext cx="1213400" cy="606700"/>
      </dsp:txXfrm>
    </dsp:sp>
    <dsp:sp modelId="{AD306D6B-7B1B-4A6B-9005-F023AD62B2FE}">
      <dsp:nvSpPr>
        <dsp:cNvPr id="0" name=""/>
        <dsp:cNvSpPr/>
      </dsp:nvSpPr>
      <dsp:spPr>
        <a:xfrm>
          <a:off x="2691626" y="1724780"/>
          <a:ext cx="1213400" cy="6067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/>
            <a:t>Supervisor mecánico (2)</a:t>
          </a:r>
        </a:p>
      </dsp:txBody>
      <dsp:txXfrm>
        <a:off x="2691626" y="1724780"/>
        <a:ext cx="1213400" cy="606700"/>
      </dsp:txXfrm>
    </dsp:sp>
    <dsp:sp modelId="{7E10898A-C856-44FD-BDE4-7C9BE3AE96DB}">
      <dsp:nvSpPr>
        <dsp:cNvPr id="0" name=""/>
        <dsp:cNvSpPr/>
      </dsp:nvSpPr>
      <dsp:spPr>
        <a:xfrm>
          <a:off x="2994977" y="2586295"/>
          <a:ext cx="1213400" cy="6067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/>
            <a:t>Mecánico (11)</a:t>
          </a:r>
        </a:p>
      </dsp:txBody>
      <dsp:txXfrm>
        <a:off x="2994977" y="2586295"/>
        <a:ext cx="1213400" cy="606700"/>
      </dsp:txXfrm>
    </dsp:sp>
    <dsp:sp modelId="{F049B86B-BF05-471B-AA29-ED71BAF324CA}">
      <dsp:nvSpPr>
        <dsp:cNvPr id="0" name=""/>
        <dsp:cNvSpPr/>
      </dsp:nvSpPr>
      <dsp:spPr>
        <a:xfrm>
          <a:off x="2994977" y="3447809"/>
          <a:ext cx="1213400" cy="6067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/>
            <a:t>Ayudante mecánico (2)</a:t>
          </a:r>
        </a:p>
      </dsp:txBody>
      <dsp:txXfrm>
        <a:off x="2994977" y="3447809"/>
        <a:ext cx="1213400" cy="606700"/>
      </dsp:txXfrm>
    </dsp:sp>
    <dsp:sp modelId="{2B59A41C-E86D-43EC-B5DF-A2FEF5C54273}">
      <dsp:nvSpPr>
        <dsp:cNvPr id="0" name=""/>
        <dsp:cNvSpPr/>
      </dsp:nvSpPr>
      <dsp:spPr>
        <a:xfrm>
          <a:off x="2994977" y="4309323"/>
          <a:ext cx="1213400" cy="6067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/>
            <a:t>Miscelaneo técnico (3)</a:t>
          </a:r>
        </a:p>
      </dsp:txBody>
      <dsp:txXfrm>
        <a:off x="2994977" y="4309323"/>
        <a:ext cx="1213400" cy="606700"/>
      </dsp:txXfrm>
    </dsp:sp>
    <dsp:sp modelId="{D9213B05-9D55-4B94-AA33-E157A74C136C}">
      <dsp:nvSpPr>
        <dsp:cNvPr id="0" name=""/>
        <dsp:cNvSpPr/>
      </dsp:nvSpPr>
      <dsp:spPr>
        <a:xfrm>
          <a:off x="1223412" y="863266"/>
          <a:ext cx="1213400" cy="6067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/>
            <a:t>Asistente de mantenimiento (1)</a:t>
          </a:r>
        </a:p>
      </dsp:txBody>
      <dsp:txXfrm>
        <a:off x="1223412" y="863266"/>
        <a:ext cx="1213400" cy="606700"/>
      </dsp:txXfrm>
    </dsp:sp>
    <dsp:sp modelId="{9BB574AD-3662-438C-B8DC-D10D66E21B25}">
      <dsp:nvSpPr>
        <dsp:cNvPr id="0" name=""/>
        <dsp:cNvSpPr/>
      </dsp:nvSpPr>
      <dsp:spPr>
        <a:xfrm>
          <a:off x="2691626" y="863266"/>
          <a:ext cx="1213400" cy="6067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/>
            <a:t>Analista de mantenimiento (1)</a:t>
          </a:r>
        </a:p>
      </dsp:txBody>
      <dsp:txXfrm>
        <a:off x="2691626" y="863266"/>
        <a:ext cx="1213400" cy="6067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BF6704-CD4B-4E7B-86BC-A5D3186449B9}">
      <dsp:nvSpPr>
        <dsp:cNvPr id="0" name=""/>
        <dsp:cNvSpPr/>
      </dsp:nvSpPr>
      <dsp:spPr>
        <a:xfrm>
          <a:off x="5034462" y="2459788"/>
          <a:ext cx="1582854" cy="1414513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b="1" kern="1200" dirty="0" smtClean="0">
              <a:solidFill>
                <a:schemeClr val="tx1"/>
              </a:solidFill>
            </a:rPr>
            <a:t>Gestión de </a:t>
          </a:r>
          <a:r>
            <a:rPr lang="es-EC" sz="1200" b="1" kern="1200" dirty="0" smtClean="0">
              <a:solidFill>
                <a:schemeClr val="tx1"/>
              </a:solidFill>
            </a:rPr>
            <a:t>Mantenimiento</a:t>
          </a:r>
          <a:endParaRPr lang="es-EC" sz="1200" b="1" kern="1200" dirty="0">
            <a:solidFill>
              <a:schemeClr val="tx1"/>
            </a:solidFill>
          </a:endParaRPr>
        </a:p>
      </dsp:txBody>
      <dsp:txXfrm>
        <a:off x="5266266" y="2666939"/>
        <a:ext cx="1119246" cy="1000211"/>
      </dsp:txXfrm>
    </dsp:sp>
    <dsp:sp modelId="{F7F10D1D-A003-4192-8B04-8929EDC99551}">
      <dsp:nvSpPr>
        <dsp:cNvPr id="0" name=""/>
        <dsp:cNvSpPr/>
      </dsp:nvSpPr>
      <dsp:spPr>
        <a:xfrm rot="16200000">
          <a:off x="5616179" y="1793076"/>
          <a:ext cx="419420" cy="56580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900" kern="1200"/>
        </a:p>
      </dsp:txBody>
      <dsp:txXfrm>
        <a:off x="5679092" y="1969150"/>
        <a:ext cx="293594" cy="339483"/>
      </dsp:txXfrm>
    </dsp:sp>
    <dsp:sp modelId="{F1F1063E-1B44-4D63-8461-F3122CE40B14}">
      <dsp:nvSpPr>
        <dsp:cNvPr id="0" name=""/>
        <dsp:cNvSpPr/>
      </dsp:nvSpPr>
      <dsp:spPr>
        <a:xfrm>
          <a:off x="4824489" y="4296"/>
          <a:ext cx="2002801" cy="166413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b="1" kern="1200" dirty="0" smtClean="0">
              <a:solidFill>
                <a:schemeClr val="tx1"/>
              </a:solidFill>
            </a:rPr>
            <a:t>Planificación y </a:t>
          </a:r>
          <a:r>
            <a:rPr lang="es-EC" sz="1600" b="1" kern="1200" dirty="0" smtClean="0">
              <a:solidFill>
                <a:schemeClr val="tx1"/>
              </a:solidFill>
            </a:rPr>
            <a:t>Programación</a:t>
          </a:r>
          <a:r>
            <a:rPr lang="es-EC" sz="1800" b="1" kern="1200" dirty="0" smtClean="0">
              <a:solidFill>
                <a:schemeClr val="tx1"/>
              </a:solidFill>
            </a:rPr>
            <a:t> </a:t>
          </a:r>
          <a:endParaRPr lang="es-EC" sz="1400" b="1" kern="1200" dirty="0">
            <a:solidFill>
              <a:schemeClr val="tx1"/>
            </a:solidFill>
          </a:endParaRPr>
        </a:p>
      </dsp:txBody>
      <dsp:txXfrm>
        <a:off x="5117792" y="248003"/>
        <a:ext cx="1416195" cy="1176719"/>
      </dsp:txXfrm>
    </dsp:sp>
    <dsp:sp modelId="{356F11B6-F953-4B0F-A945-2708D9A997CE}">
      <dsp:nvSpPr>
        <dsp:cNvPr id="0" name=""/>
        <dsp:cNvSpPr/>
      </dsp:nvSpPr>
      <dsp:spPr>
        <a:xfrm rot="19800000">
          <a:off x="6603975" y="2323071"/>
          <a:ext cx="387438" cy="56580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1960178"/>
                <a:satOff val="-8155"/>
                <a:lumOff val="1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960178"/>
                <a:satOff val="-8155"/>
                <a:lumOff val="1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960178"/>
                <a:satOff val="-8155"/>
                <a:lumOff val="1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900" kern="1200"/>
        </a:p>
      </dsp:txBody>
      <dsp:txXfrm>
        <a:off x="6611761" y="2465290"/>
        <a:ext cx="271207" cy="339483"/>
      </dsp:txXfrm>
    </dsp:sp>
    <dsp:sp modelId="{7D42D819-58C4-40F4-8AAB-E4B895A658CB}">
      <dsp:nvSpPr>
        <dsp:cNvPr id="0" name=""/>
        <dsp:cNvSpPr/>
      </dsp:nvSpPr>
      <dsp:spPr>
        <a:xfrm>
          <a:off x="7012253" y="1169637"/>
          <a:ext cx="1664133" cy="1664133"/>
        </a:xfrm>
        <a:prstGeom prst="ellipse">
          <a:avLst/>
        </a:prstGeom>
        <a:gradFill rotWithShape="0">
          <a:gsLst>
            <a:gs pos="0">
              <a:schemeClr val="accent4">
                <a:hueOff val="1960178"/>
                <a:satOff val="-8155"/>
                <a:lumOff val="1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960178"/>
                <a:satOff val="-8155"/>
                <a:lumOff val="1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960178"/>
                <a:satOff val="-8155"/>
                <a:lumOff val="1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1" kern="1200" dirty="0" smtClean="0">
              <a:solidFill>
                <a:schemeClr val="tx1"/>
              </a:solidFill>
            </a:rPr>
            <a:t>Ejecución de</a:t>
          </a:r>
          <a:r>
            <a:rPr lang="es-EC" sz="1600" b="1" kern="1200" dirty="0" smtClean="0">
              <a:solidFill>
                <a:schemeClr val="tx1"/>
              </a:solidFill>
            </a:rPr>
            <a:t> </a:t>
          </a:r>
          <a:r>
            <a:rPr lang="es-EC" sz="1400" b="0" kern="1200" dirty="0" smtClean="0">
              <a:solidFill>
                <a:schemeClr val="tx1"/>
              </a:solidFill>
            </a:rPr>
            <a:t>Mantenimiento</a:t>
          </a:r>
          <a:r>
            <a:rPr lang="es-EC" sz="1400" b="1" kern="1200" dirty="0" smtClean="0">
              <a:solidFill>
                <a:schemeClr val="tx1"/>
              </a:solidFill>
            </a:rPr>
            <a:t> </a:t>
          </a:r>
          <a:r>
            <a:rPr lang="es-EC" sz="2000" b="1" kern="1200" dirty="0" smtClean="0">
              <a:solidFill>
                <a:schemeClr val="tx1"/>
              </a:solidFill>
            </a:rPr>
            <a:t>Correctivo</a:t>
          </a:r>
          <a:endParaRPr lang="es-EC" sz="2000" b="1" kern="1200" dirty="0">
            <a:solidFill>
              <a:schemeClr val="tx1"/>
            </a:solidFill>
          </a:endParaRPr>
        </a:p>
      </dsp:txBody>
      <dsp:txXfrm>
        <a:off x="7255960" y="1413344"/>
        <a:ext cx="1176719" cy="1176719"/>
      </dsp:txXfrm>
    </dsp:sp>
    <dsp:sp modelId="{0A1B4D4A-1080-48D4-A6B2-C20B49930500}">
      <dsp:nvSpPr>
        <dsp:cNvPr id="0" name=""/>
        <dsp:cNvSpPr/>
      </dsp:nvSpPr>
      <dsp:spPr>
        <a:xfrm rot="1800000">
          <a:off x="6603975" y="3445214"/>
          <a:ext cx="387438" cy="56580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3920356"/>
                <a:satOff val="-16311"/>
                <a:lumOff val="384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3920356"/>
                <a:satOff val="-16311"/>
                <a:lumOff val="384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3920356"/>
                <a:satOff val="-16311"/>
                <a:lumOff val="384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900" kern="1200"/>
        </a:p>
      </dsp:txBody>
      <dsp:txXfrm>
        <a:off x="6611761" y="3529317"/>
        <a:ext cx="271207" cy="339483"/>
      </dsp:txXfrm>
    </dsp:sp>
    <dsp:sp modelId="{113A0742-F9DF-437C-B80C-E7CF9A9C68F4}">
      <dsp:nvSpPr>
        <dsp:cNvPr id="0" name=""/>
        <dsp:cNvSpPr/>
      </dsp:nvSpPr>
      <dsp:spPr>
        <a:xfrm>
          <a:off x="7012253" y="3500319"/>
          <a:ext cx="1664133" cy="1664133"/>
        </a:xfrm>
        <a:prstGeom prst="ellipse">
          <a:avLst/>
        </a:prstGeom>
        <a:gradFill rotWithShape="0">
          <a:gsLst>
            <a:gs pos="0">
              <a:schemeClr val="accent4">
                <a:hueOff val="3920356"/>
                <a:satOff val="-16311"/>
                <a:lumOff val="384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3920356"/>
                <a:satOff val="-16311"/>
                <a:lumOff val="384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3920356"/>
                <a:satOff val="-16311"/>
                <a:lumOff val="384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b="1" kern="1200" dirty="0" smtClean="0">
              <a:solidFill>
                <a:schemeClr val="tx1"/>
              </a:solidFill>
            </a:rPr>
            <a:t>Ejecución de </a:t>
          </a:r>
          <a:r>
            <a:rPr lang="es-EC" sz="1200" b="1" kern="1200" dirty="0" smtClean="0">
              <a:solidFill>
                <a:schemeClr val="tx1"/>
              </a:solidFill>
            </a:rPr>
            <a:t>Mantenimiento</a:t>
          </a:r>
          <a:r>
            <a:rPr lang="es-EC" sz="1800" b="1" kern="1200" dirty="0" smtClean="0">
              <a:solidFill>
                <a:schemeClr val="tx1"/>
              </a:solidFill>
            </a:rPr>
            <a:t> Preventivo</a:t>
          </a:r>
          <a:endParaRPr lang="es-EC" sz="1800" b="1" kern="1200" dirty="0">
            <a:solidFill>
              <a:schemeClr val="tx1"/>
            </a:solidFill>
          </a:endParaRPr>
        </a:p>
      </dsp:txBody>
      <dsp:txXfrm>
        <a:off x="7255960" y="3744026"/>
        <a:ext cx="1176719" cy="1176719"/>
      </dsp:txXfrm>
    </dsp:sp>
    <dsp:sp modelId="{F840E8C6-FD9D-4C79-B1AD-7B30E2D4356E}">
      <dsp:nvSpPr>
        <dsp:cNvPr id="0" name=""/>
        <dsp:cNvSpPr/>
      </dsp:nvSpPr>
      <dsp:spPr>
        <a:xfrm rot="5400000">
          <a:off x="5616179" y="3975208"/>
          <a:ext cx="419420" cy="56580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5880535"/>
                <a:satOff val="-24466"/>
                <a:lumOff val="5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880535"/>
                <a:satOff val="-24466"/>
                <a:lumOff val="5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880535"/>
                <a:satOff val="-24466"/>
                <a:lumOff val="5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900" kern="1200"/>
        </a:p>
      </dsp:txBody>
      <dsp:txXfrm>
        <a:off x="5679092" y="4025456"/>
        <a:ext cx="293594" cy="339483"/>
      </dsp:txXfrm>
    </dsp:sp>
    <dsp:sp modelId="{A78C5D57-6210-4831-977E-75F98F4D352A}">
      <dsp:nvSpPr>
        <dsp:cNvPr id="0" name=""/>
        <dsp:cNvSpPr/>
      </dsp:nvSpPr>
      <dsp:spPr>
        <a:xfrm>
          <a:off x="4993823" y="4665661"/>
          <a:ext cx="1664133" cy="1664133"/>
        </a:xfrm>
        <a:prstGeom prst="ellipse">
          <a:avLst/>
        </a:prstGeom>
        <a:gradFill rotWithShape="0">
          <a:gsLst>
            <a:gs pos="0">
              <a:schemeClr val="accent4">
                <a:hueOff val="5880535"/>
                <a:satOff val="-24466"/>
                <a:lumOff val="5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880535"/>
                <a:satOff val="-24466"/>
                <a:lumOff val="5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880535"/>
                <a:satOff val="-24466"/>
                <a:lumOff val="5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900" b="1" kern="1200" dirty="0" smtClean="0">
              <a:solidFill>
                <a:schemeClr val="tx1"/>
              </a:solidFill>
            </a:rPr>
            <a:t>Monitoreo Predictivo</a:t>
          </a:r>
          <a:endParaRPr lang="es-EC" sz="1900" b="1" kern="1200" dirty="0">
            <a:solidFill>
              <a:schemeClr val="tx1"/>
            </a:solidFill>
          </a:endParaRPr>
        </a:p>
      </dsp:txBody>
      <dsp:txXfrm>
        <a:off x="5237530" y="4909368"/>
        <a:ext cx="1176719" cy="1176719"/>
      </dsp:txXfrm>
    </dsp:sp>
    <dsp:sp modelId="{727C6E43-FF2B-4C22-AFC6-4CE8ED3E4CDE}">
      <dsp:nvSpPr>
        <dsp:cNvPr id="0" name=""/>
        <dsp:cNvSpPr/>
      </dsp:nvSpPr>
      <dsp:spPr>
        <a:xfrm rot="9000000">
          <a:off x="4660366" y="3445214"/>
          <a:ext cx="387438" cy="56580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7840713"/>
                <a:satOff val="-32622"/>
                <a:lumOff val="768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7840713"/>
                <a:satOff val="-32622"/>
                <a:lumOff val="768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7840713"/>
                <a:satOff val="-32622"/>
                <a:lumOff val="768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900" kern="1200"/>
        </a:p>
      </dsp:txBody>
      <dsp:txXfrm rot="10800000">
        <a:off x="4768811" y="3529317"/>
        <a:ext cx="271207" cy="339483"/>
      </dsp:txXfrm>
    </dsp:sp>
    <dsp:sp modelId="{783FCBA8-C1A0-4C59-85E2-C9890DA708A0}">
      <dsp:nvSpPr>
        <dsp:cNvPr id="0" name=""/>
        <dsp:cNvSpPr/>
      </dsp:nvSpPr>
      <dsp:spPr>
        <a:xfrm>
          <a:off x="2975392" y="3500319"/>
          <a:ext cx="1664133" cy="1664133"/>
        </a:xfrm>
        <a:prstGeom prst="ellipse">
          <a:avLst/>
        </a:prstGeom>
        <a:gradFill rotWithShape="0">
          <a:gsLst>
            <a:gs pos="0">
              <a:schemeClr val="accent4">
                <a:hueOff val="7840713"/>
                <a:satOff val="-32622"/>
                <a:lumOff val="768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7840713"/>
                <a:satOff val="-32622"/>
                <a:lumOff val="768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7840713"/>
                <a:satOff val="-32622"/>
                <a:lumOff val="768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>
              <a:solidFill>
                <a:schemeClr val="tx1"/>
              </a:solidFill>
            </a:rPr>
            <a:t>Administración</a:t>
          </a:r>
          <a:r>
            <a:rPr lang="es-EC" sz="1800" b="1" kern="1200" dirty="0" smtClean="0">
              <a:solidFill>
                <a:schemeClr val="tx1"/>
              </a:solidFill>
            </a:rPr>
            <a:t> de Recursos</a:t>
          </a:r>
          <a:endParaRPr lang="es-EC" sz="1400" b="1" kern="1200" dirty="0">
            <a:solidFill>
              <a:schemeClr val="tx1"/>
            </a:solidFill>
          </a:endParaRPr>
        </a:p>
      </dsp:txBody>
      <dsp:txXfrm>
        <a:off x="3219099" y="3744026"/>
        <a:ext cx="1176719" cy="1176719"/>
      </dsp:txXfrm>
    </dsp:sp>
    <dsp:sp modelId="{49D65F2F-F446-4AFE-9D89-8DAD484E37BE}">
      <dsp:nvSpPr>
        <dsp:cNvPr id="0" name=""/>
        <dsp:cNvSpPr/>
      </dsp:nvSpPr>
      <dsp:spPr>
        <a:xfrm rot="12600000">
          <a:off x="4660366" y="2323071"/>
          <a:ext cx="387438" cy="56580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900" kern="1200"/>
        </a:p>
      </dsp:txBody>
      <dsp:txXfrm rot="10800000">
        <a:off x="4768811" y="2465290"/>
        <a:ext cx="271207" cy="339483"/>
      </dsp:txXfrm>
    </dsp:sp>
    <dsp:sp modelId="{BE5EAA14-9CB3-4738-B31F-B0D16564003E}">
      <dsp:nvSpPr>
        <dsp:cNvPr id="0" name=""/>
        <dsp:cNvSpPr/>
      </dsp:nvSpPr>
      <dsp:spPr>
        <a:xfrm>
          <a:off x="2975392" y="1169637"/>
          <a:ext cx="1664133" cy="1664133"/>
        </a:xfrm>
        <a:prstGeom prst="ellipse">
          <a:avLst/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1" kern="1200" dirty="0" smtClean="0">
              <a:solidFill>
                <a:schemeClr val="tx1"/>
              </a:solidFill>
            </a:rPr>
            <a:t>Control Y Evaluación</a:t>
          </a:r>
          <a:endParaRPr lang="es-EC" sz="1600" b="1" kern="1200" dirty="0">
            <a:solidFill>
              <a:schemeClr val="tx1"/>
            </a:solidFill>
          </a:endParaRPr>
        </a:p>
      </dsp:txBody>
      <dsp:txXfrm>
        <a:off x="3219099" y="1413344"/>
        <a:ext cx="1176719" cy="11767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BF6704-CD4B-4E7B-86BC-A5D3186449B9}">
      <dsp:nvSpPr>
        <dsp:cNvPr id="0" name=""/>
        <dsp:cNvSpPr/>
      </dsp:nvSpPr>
      <dsp:spPr>
        <a:xfrm>
          <a:off x="2429368" y="1449898"/>
          <a:ext cx="1157007" cy="103395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>
              <a:solidFill>
                <a:schemeClr val="tx1"/>
              </a:solidFill>
            </a:rPr>
            <a:t>Gestión de </a:t>
          </a:r>
          <a:r>
            <a:rPr lang="es-EC" sz="900" b="1" kern="1200" dirty="0" smtClean="0">
              <a:solidFill>
                <a:schemeClr val="tx1"/>
              </a:solidFill>
            </a:rPr>
            <a:t>Mantenimiento</a:t>
          </a:r>
          <a:endParaRPr lang="es-EC" sz="900" b="1" kern="1200" dirty="0">
            <a:solidFill>
              <a:schemeClr val="tx1"/>
            </a:solidFill>
          </a:endParaRPr>
        </a:p>
      </dsp:txBody>
      <dsp:txXfrm>
        <a:off x="2598808" y="1601317"/>
        <a:ext cx="818127" cy="731118"/>
      </dsp:txXfrm>
    </dsp:sp>
    <dsp:sp modelId="{F7F10D1D-A003-4192-8B04-8929EDC99551}">
      <dsp:nvSpPr>
        <dsp:cNvPr id="0" name=""/>
        <dsp:cNvSpPr/>
      </dsp:nvSpPr>
      <dsp:spPr>
        <a:xfrm rot="16200000">
          <a:off x="2898280" y="1073553"/>
          <a:ext cx="219183" cy="3515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500" kern="1200"/>
        </a:p>
      </dsp:txBody>
      <dsp:txXfrm>
        <a:off x="2931158" y="1176740"/>
        <a:ext cx="153428" cy="210927"/>
      </dsp:txXfrm>
    </dsp:sp>
    <dsp:sp modelId="{F1F1063E-1B44-4D63-8461-F3122CE40B14}">
      <dsp:nvSpPr>
        <dsp:cNvPr id="0" name=""/>
        <dsp:cNvSpPr/>
      </dsp:nvSpPr>
      <dsp:spPr>
        <a:xfrm>
          <a:off x="2490894" y="2389"/>
          <a:ext cx="1033956" cy="103395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>
              <a:solidFill>
                <a:schemeClr val="tx1"/>
              </a:solidFill>
            </a:rPr>
            <a:t>Planificación y </a:t>
          </a:r>
          <a:r>
            <a:rPr lang="es-EC" sz="1200" b="1" kern="1200" dirty="0" smtClean="0">
              <a:solidFill>
                <a:schemeClr val="tx1"/>
              </a:solidFill>
            </a:rPr>
            <a:t>Progr.</a:t>
          </a:r>
          <a:endParaRPr lang="es-EC" sz="1100" b="1" kern="1200" dirty="0">
            <a:solidFill>
              <a:schemeClr val="tx1"/>
            </a:solidFill>
          </a:endParaRPr>
        </a:p>
      </dsp:txBody>
      <dsp:txXfrm>
        <a:off x="2642313" y="153808"/>
        <a:ext cx="731118" cy="731118"/>
      </dsp:txXfrm>
    </dsp:sp>
    <dsp:sp modelId="{356F11B6-F953-4B0F-A945-2708D9A997CE}">
      <dsp:nvSpPr>
        <dsp:cNvPr id="0" name=""/>
        <dsp:cNvSpPr/>
      </dsp:nvSpPr>
      <dsp:spPr>
        <a:xfrm>
          <a:off x="3663822" y="1791104"/>
          <a:ext cx="186574" cy="3515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500" kern="1200"/>
        </a:p>
      </dsp:txBody>
      <dsp:txXfrm>
        <a:off x="3663822" y="1861413"/>
        <a:ext cx="130602" cy="210927"/>
      </dsp:txXfrm>
    </dsp:sp>
    <dsp:sp modelId="{7D42D819-58C4-40F4-8AAB-E4B895A658CB}">
      <dsp:nvSpPr>
        <dsp:cNvPr id="0" name=""/>
        <dsp:cNvSpPr/>
      </dsp:nvSpPr>
      <dsp:spPr>
        <a:xfrm>
          <a:off x="3938403" y="1449898"/>
          <a:ext cx="1033956" cy="1033956"/>
        </a:xfrm>
        <a:prstGeom prst="ellipse">
          <a:avLst/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b="1" kern="1200" dirty="0" smtClean="0">
              <a:solidFill>
                <a:schemeClr val="tx1"/>
              </a:solidFill>
            </a:rPr>
            <a:t>Ejecución de</a:t>
          </a:r>
          <a:r>
            <a:rPr lang="es-EC" sz="1050" b="1" kern="1200" dirty="0" smtClean="0">
              <a:solidFill>
                <a:schemeClr val="tx1"/>
              </a:solidFill>
            </a:rPr>
            <a:t> </a:t>
          </a:r>
          <a:r>
            <a:rPr lang="es-EC" sz="800" b="1" kern="1200" dirty="0" smtClean="0">
              <a:solidFill>
                <a:schemeClr val="tx1"/>
              </a:solidFill>
            </a:rPr>
            <a:t>Mantenimiento</a:t>
          </a:r>
          <a:r>
            <a:rPr lang="es-EC" sz="1000" b="1" kern="1200" dirty="0" smtClean="0">
              <a:solidFill>
                <a:schemeClr val="tx1"/>
              </a:solidFill>
            </a:rPr>
            <a:t> </a:t>
          </a:r>
          <a:r>
            <a:rPr lang="es-EC" sz="1200" b="1" kern="1200" dirty="0" smtClean="0">
              <a:solidFill>
                <a:schemeClr val="tx1"/>
              </a:solidFill>
            </a:rPr>
            <a:t>Correctivo</a:t>
          </a:r>
          <a:endParaRPr lang="es-EC" sz="1200" b="1" kern="1200" dirty="0">
            <a:solidFill>
              <a:schemeClr val="tx1"/>
            </a:solidFill>
          </a:endParaRPr>
        </a:p>
      </dsp:txBody>
      <dsp:txXfrm>
        <a:off x="4089822" y="1601317"/>
        <a:ext cx="731118" cy="731118"/>
      </dsp:txXfrm>
    </dsp:sp>
    <dsp:sp modelId="{0A1B4D4A-1080-48D4-A6B2-C20B49930500}">
      <dsp:nvSpPr>
        <dsp:cNvPr id="0" name=""/>
        <dsp:cNvSpPr/>
      </dsp:nvSpPr>
      <dsp:spPr>
        <a:xfrm rot="5400000">
          <a:off x="2898280" y="2508655"/>
          <a:ext cx="219183" cy="3515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500" kern="1200"/>
        </a:p>
      </dsp:txBody>
      <dsp:txXfrm>
        <a:off x="2931158" y="2546087"/>
        <a:ext cx="153428" cy="210927"/>
      </dsp:txXfrm>
    </dsp:sp>
    <dsp:sp modelId="{113A0742-F9DF-437C-B80C-E7CF9A9C68F4}">
      <dsp:nvSpPr>
        <dsp:cNvPr id="0" name=""/>
        <dsp:cNvSpPr/>
      </dsp:nvSpPr>
      <dsp:spPr>
        <a:xfrm>
          <a:off x="2490894" y="2897408"/>
          <a:ext cx="1033956" cy="1033956"/>
        </a:xfrm>
        <a:prstGeom prst="ellipse">
          <a:avLst/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b="1" kern="1200" dirty="0" smtClean="0">
              <a:solidFill>
                <a:schemeClr val="tx1"/>
              </a:solidFill>
            </a:rPr>
            <a:t>Ejecución de </a:t>
          </a:r>
          <a:r>
            <a:rPr lang="es-EC" sz="800" b="1" kern="1200" dirty="0" smtClean="0">
              <a:solidFill>
                <a:schemeClr val="tx1"/>
              </a:solidFill>
            </a:rPr>
            <a:t>Mantenimiento</a:t>
          </a:r>
          <a:r>
            <a:rPr lang="es-EC" sz="1200" b="1" kern="1200" dirty="0" smtClean="0">
              <a:solidFill>
                <a:schemeClr val="tx1"/>
              </a:solidFill>
            </a:rPr>
            <a:t> Preventivo</a:t>
          </a:r>
          <a:endParaRPr lang="es-EC" sz="1200" b="1" kern="1200" dirty="0">
            <a:solidFill>
              <a:schemeClr val="tx1"/>
            </a:solidFill>
          </a:endParaRPr>
        </a:p>
      </dsp:txBody>
      <dsp:txXfrm>
        <a:off x="2642313" y="3048827"/>
        <a:ext cx="731118" cy="731118"/>
      </dsp:txXfrm>
    </dsp:sp>
    <dsp:sp modelId="{49D65F2F-F446-4AFE-9D89-8DAD484E37BE}">
      <dsp:nvSpPr>
        <dsp:cNvPr id="0" name=""/>
        <dsp:cNvSpPr/>
      </dsp:nvSpPr>
      <dsp:spPr>
        <a:xfrm rot="10800000">
          <a:off x="2165348" y="1791104"/>
          <a:ext cx="186574" cy="3515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500" kern="1200"/>
        </a:p>
      </dsp:txBody>
      <dsp:txXfrm rot="10800000">
        <a:off x="2221320" y="1861413"/>
        <a:ext cx="130602" cy="210927"/>
      </dsp:txXfrm>
    </dsp:sp>
    <dsp:sp modelId="{BE5EAA14-9CB3-4738-B31F-B0D16564003E}">
      <dsp:nvSpPr>
        <dsp:cNvPr id="0" name=""/>
        <dsp:cNvSpPr/>
      </dsp:nvSpPr>
      <dsp:spPr>
        <a:xfrm>
          <a:off x="1043385" y="1449898"/>
          <a:ext cx="1033956" cy="1033956"/>
        </a:xfrm>
        <a:prstGeom prst="ellipse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b="1" kern="1200" dirty="0" smtClean="0">
              <a:solidFill>
                <a:schemeClr val="tx1"/>
              </a:solidFill>
            </a:rPr>
            <a:t>Control Y Evaluación </a:t>
          </a:r>
          <a:endParaRPr lang="es-EC" sz="1050" b="1" kern="1200" dirty="0">
            <a:solidFill>
              <a:schemeClr val="tx1"/>
            </a:solidFill>
          </a:endParaRPr>
        </a:p>
      </dsp:txBody>
      <dsp:txXfrm>
        <a:off x="1194804" y="1601317"/>
        <a:ext cx="731118" cy="7311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20CC4-B76E-4AD7-9ECC-CFB833958AB2}" type="datetimeFigureOut">
              <a:rPr lang="es-EC" smtClean="0"/>
              <a:t>20/8/2018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4A3AC-7639-4253-8570-F9A7CA25327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8459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60BBF-A9A6-4079-8720-86DA0D84DFA1}" type="datetimeFigureOut">
              <a:rPr lang="en-GB" smtClean="0"/>
              <a:t>20/08/2018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3EA8F5-A042-4785-8F39-0FD8BCB10E1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607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EA8F5-A042-4785-8F39-0FD8BCB10E1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025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EA8F5-A042-4785-8F39-0FD8BCB10E1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30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EA8F5-A042-4785-8F39-0FD8BCB10E1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30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EA8F5-A042-4785-8F39-0FD8BCB10E1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304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EA8F5-A042-4785-8F39-0FD8BCB10E1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30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EA8F5-A042-4785-8F39-0FD8BCB10E1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304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EA8F5-A042-4785-8F39-0FD8BCB10E1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30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FF7D1A0-E3A8-4BE0-B3B0-A1F4E0B815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9ABFC30-9342-4E4A-A730-E28B45A72A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714ECAB-410C-4EC0-ACC4-387A2702E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A1E7-D9FF-4691-9C6D-3F9EA1DD50FB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87472FB-958D-4280-9B20-9363E9B63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60DE972-76CD-4082-9423-97A423280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470B-8DB2-4F3F-AE6C-4D5A30F1C95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193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79A2D4E-4046-4A03-819A-A0312B1FD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64B0B7A-F58D-4F10-8B10-CFF865759E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8F6ADEE-A9F8-4EFE-86FD-1DAE61DC1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A1E7-D9FF-4691-9C6D-3F9EA1DD50FB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642C405-7A81-439C-AA8D-F64C47CF7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29403D9-2FDC-410F-8303-26AB15E27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470B-8DB2-4F3F-AE6C-4D5A30F1C95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03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3656842B-7AAC-4B2B-A69C-DC47262879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6158F84-B1C8-4C1C-8E79-7C85FAB740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1BE4D7D-C968-4995-8A8C-FDD37A4DD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A1E7-D9FF-4691-9C6D-3F9EA1DD50FB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BB7A5FF-A188-409A-A3FF-CFF8356F5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6F33534-FB47-4707-B815-2B96D70C9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470B-8DB2-4F3F-AE6C-4D5A30F1C95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20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A87CF7-5460-4E01-9425-7D688B33B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1F6357F-0ED9-4161-AEC8-112AAED38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FD39AB7-7172-418E-B800-D347E8CBF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A1E7-D9FF-4691-9C6D-3F9EA1DD50FB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849A514-12E2-49E7-852E-0763E191D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EB534FA-ACB2-40E0-BB06-3721BF661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470B-8DB2-4F3F-AE6C-4D5A30F1C95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60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625235-98D6-4602-BCD4-03D78294A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59E53F1-CD1A-4446-B30C-0994BAB5DE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1F3C290-826B-4245-94EF-A1CCAF415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A1E7-D9FF-4691-9C6D-3F9EA1DD50FB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5D6BA98-4923-488E-9DBA-C9F6C8570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DF1A6C0-97D7-4D6A-835E-BCFD2954A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470B-8DB2-4F3F-AE6C-4D5A30F1C95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29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429941-A598-4B14-AE23-222338389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6C56DF6-30E1-4DA5-ACDE-772332BC45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19FC450-07D1-4235-8017-4030B45D83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9B7F45B-F52C-4337-9ED8-F8201C86C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A1E7-D9FF-4691-9C6D-3F9EA1DD50FB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EE20D19-D966-48ED-BC1A-CADB7EDBC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BC54C84-8967-40B8-A0D2-863F02AEE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470B-8DB2-4F3F-AE6C-4D5A30F1C95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286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C2502E4-6DBD-48D7-8A2C-43EB84E85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C3E86F0-6CD2-4510-9078-2EB46798A8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8B77068-5FE3-42BD-AEDB-5D030AE764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0196682F-619A-439E-BB87-CF8BB5E7F9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FFC5B83-B795-45A8-A84C-4DB58EDD45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D39D0904-35AC-4350-AE66-07FDAB984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A1E7-D9FF-4691-9C6D-3F9EA1DD50FB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9C045FDD-6402-4B91-B432-B99FB0FFA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68F9507C-D746-4E2F-B239-B79877DE1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470B-8DB2-4F3F-AE6C-4D5A30F1C95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5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23EC90A-5467-4FFD-BFB0-3697B3183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57BB1A6-F4E8-4F66-A711-0204E6543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A1E7-D9FF-4691-9C6D-3F9EA1DD50FB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3952655-5DAC-4D80-B714-92FA6B786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82BCBD4-7DD3-4DD2-B356-9EC1CF223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470B-8DB2-4F3F-AE6C-4D5A30F1C95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591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3739FAF-4DC6-4865-858F-84145309C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A1E7-D9FF-4691-9C6D-3F9EA1DD50FB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E6B7834A-BE44-4368-B7F8-9397370CC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459EF8E-0672-4E44-AE5F-9E8503EB1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470B-8DB2-4F3F-AE6C-4D5A30F1C95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495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842034-ED62-405C-9FE8-9FB54EAB2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F1CFB56-0F31-44F2-A126-A33484CB6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6ADB3F1-AADB-4590-8AFE-4E0CE7C76D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19E898C-D127-4F16-8D80-FD71330C1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A1E7-D9FF-4691-9C6D-3F9EA1DD50FB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937D058-9EB2-4C32-A288-DCC77CBFE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37A03B1-E43E-41E8-90CA-2486AF12E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470B-8DB2-4F3F-AE6C-4D5A30F1C95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2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88D6332-6A07-4DDF-A6BC-54A223DE6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AAD36A2-36EB-43AA-BDCF-358F469E09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BE72D66-3CC0-4FCE-9975-A816153796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D18B56F-F267-42BC-842F-9E55D3A40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A1E7-D9FF-4691-9C6D-3F9EA1DD50FB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4F5F626-B7EA-43FB-9297-5554B0EDE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E26217B-786C-4103-8014-DE00DA851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470B-8DB2-4F3F-AE6C-4D5A30F1C95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379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0E94C753-865E-4F15-8015-6219BB588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496AA8A-CA87-4BB3-820F-8C9E9FC94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2F7B488-AFB2-424A-8E34-F69CE23EF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6A1E7-D9FF-4691-9C6D-3F9EA1DD50FB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0FD4B91-9955-466B-858E-8610F8D3F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4063BB0-F258-4990-B615-B760A2BBE7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5470B-8DB2-4F3F-AE6C-4D5A30F1C95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823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17.jp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8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g"/><Relationship Id="rId4" Type="http://schemas.openxmlformats.org/officeDocument/2006/relationships/hyperlink" Target="Plan%20de%20Acci&#243;n.docx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12" Type="http://schemas.openxmlformats.org/officeDocument/2006/relationships/image" Target="../media/image1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11" Type="http://schemas.openxmlformats.org/officeDocument/2006/relationships/image" Target="../media/image11.jpg"/><Relationship Id="rId5" Type="http://schemas.openxmlformats.org/officeDocument/2006/relationships/diagramLayout" Target="../diagrams/layout3.xml"/><Relationship Id="rId10" Type="http://schemas.openxmlformats.org/officeDocument/2006/relationships/image" Target="../media/image10.jpg"/><Relationship Id="rId4" Type="http://schemas.openxmlformats.org/officeDocument/2006/relationships/diagramData" Target="../diagrams/data3.xml"/><Relationship Id="rId9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13" Type="http://schemas.openxmlformats.org/officeDocument/2006/relationships/diagramQuickStyle" Target="../diagrams/quickStyle5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4.xml"/><Relationship Id="rId12" Type="http://schemas.openxmlformats.org/officeDocument/2006/relationships/diagramLayout" Target="../diagrams/layout5.xml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11" Type="http://schemas.openxmlformats.org/officeDocument/2006/relationships/diagramData" Target="../diagrams/data5.xml"/><Relationship Id="rId5" Type="http://schemas.openxmlformats.org/officeDocument/2006/relationships/diagramLayout" Target="../diagrams/layout4.xml"/><Relationship Id="rId15" Type="http://schemas.microsoft.com/office/2007/relationships/diagramDrawing" Target="../diagrams/drawing5.xml"/><Relationship Id="rId10" Type="http://schemas.openxmlformats.org/officeDocument/2006/relationships/image" Target="../media/image13.jpg"/><Relationship Id="rId4" Type="http://schemas.openxmlformats.org/officeDocument/2006/relationships/diagramData" Target="../diagrams/data4.xml"/><Relationship Id="rId9" Type="http://schemas.openxmlformats.org/officeDocument/2006/relationships/slide" Target="slide17.xml"/><Relationship Id="rId14" Type="http://schemas.openxmlformats.org/officeDocument/2006/relationships/diagramColors" Target="../diagrams/colors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g"/><Relationship Id="rId4" Type="http://schemas.openxmlformats.org/officeDocument/2006/relationships/hyperlink" Target="Indicadores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0AF861F6-2411-45BB-A46A-7226B116B82F}"/>
              </a:ext>
            </a:extLst>
          </p:cNvPr>
          <p:cNvSpPr/>
          <p:nvPr/>
        </p:nvSpPr>
        <p:spPr>
          <a:xfrm>
            <a:off x="94918" y="0"/>
            <a:ext cx="402671" cy="6858000"/>
          </a:xfrm>
          <a:prstGeom prst="rect">
            <a:avLst/>
          </a:prstGeom>
          <a:solidFill>
            <a:srgbClr val="236A1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551D395F-9E3C-47BF-82CC-2D9EA7E82FE1}"/>
              </a:ext>
            </a:extLst>
          </p:cNvPr>
          <p:cNvSpPr/>
          <p:nvPr/>
        </p:nvSpPr>
        <p:spPr>
          <a:xfrm>
            <a:off x="556410" y="0"/>
            <a:ext cx="58723" cy="6858000"/>
          </a:xfrm>
          <a:prstGeom prst="rect">
            <a:avLst/>
          </a:prstGeom>
          <a:solidFill>
            <a:srgbClr val="236A1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Connector: Elbow 6">
            <a:extLst>
              <a:ext uri="{FF2B5EF4-FFF2-40B4-BE49-F238E27FC236}">
                <a16:creationId xmlns="" xmlns:a16="http://schemas.microsoft.com/office/drawing/2014/main" id="{3ABC92C1-35FE-4007-AFBE-D07815DDE8A5}"/>
              </a:ext>
            </a:extLst>
          </p:cNvPr>
          <p:cNvCxnSpPr>
            <a:cxnSpLocks/>
          </p:cNvCxnSpPr>
          <p:nvPr/>
        </p:nvCxnSpPr>
        <p:spPr>
          <a:xfrm>
            <a:off x="858416" y="365126"/>
            <a:ext cx="11016115" cy="1159066"/>
          </a:xfrm>
          <a:prstGeom prst="bentConnector3">
            <a:avLst>
              <a:gd name="adj1" fmla="val 38481"/>
            </a:avLst>
          </a:prstGeom>
          <a:ln w="47625">
            <a:solidFill>
              <a:srgbClr val="236A10"/>
            </a:solidFill>
            <a:headEnd type="oval"/>
            <a:tailEnd type="oval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26" name="Picture 2" descr="Image result for espe ecuador">
            <a:extLst>
              <a:ext uri="{FF2B5EF4-FFF2-40B4-BE49-F238E27FC236}">
                <a16:creationId xmlns="" xmlns:a16="http://schemas.microsoft.com/office/drawing/2014/main" id="{46116C4C-DD57-4C24-921E-5DF801D411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1353" y="550718"/>
            <a:ext cx="2887878" cy="787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 Box 23">
            <a:extLst>
              <a:ext uri="{FF2B5EF4-FFF2-40B4-BE49-F238E27FC236}">
                <a16:creationId xmlns="" xmlns:a16="http://schemas.microsoft.com/office/drawing/2014/main" id="{6F7CF18C-FB83-4EBF-9F1A-4D3D29EE11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9298" y="531076"/>
            <a:ext cx="665607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" altLang="es-ES" b="1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UNIDAD DE GESTIÓN DE POSGRADOS</a:t>
            </a:r>
            <a:endParaRPr lang="es-EC" altLang="es-ES" b="1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Text Box 23">
            <a:extLst>
              <a:ext uri="{FF2B5EF4-FFF2-40B4-BE49-F238E27FC236}">
                <a16:creationId xmlns="" xmlns:a16="http://schemas.microsoft.com/office/drawing/2014/main" id="{E200FE87-98B2-4636-BDFF-EC2F1DB7E6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848" y="1830116"/>
            <a:ext cx="77152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" altLang="es-ES" sz="2400" b="1" dirty="0"/>
              <a:t>MAESTRÍA EN GESTIÓN DE LA CALIDAD Y PRODUCTIVIDAD</a:t>
            </a:r>
            <a:endParaRPr lang="es-EC" altLang="es-ES" sz="2400" b="1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es-ES" altLang="es-ES" sz="2400" b="1" dirty="0"/>
              <a:t>PROMOCIÓN XVI</a:t>
            </a:r>
            <a:endParaRPr lang="es-EC" altLang="es-ES" sz="2400" b="1" dirty="0"/>
          </a:p>
        </p:txBody>
      </p:sp>
      <p:sp>
        <p:nvSpPr>
          <p:cNvPr id="16" name="Text Box 23">
            <a:extLst>
              <a:ext uri="{FF2B5EF4-FFF2-40B4-BE49-F238E27FC236}">
                <a16:creationId xmlns="" xmlns:a16="http://schemas.microsoft.com/office/drawing/2014/main" id="{8300257C-9AF1-48D8-898E-4B356CC64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848" y="2967038"/>
            <a:ext cx="77152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s-ES" sz="2400" b="1" dirty="0">
                <a:cs typeface="Arial" panose="020B0604020202020204" pitchFamily="34" charset="0"/>
              </a:rPr>
              <a:t>PROYECTO </a:t>
            </a:r>
            <a:r>
              <a:rPr lang="en-US" altLang="es-ES" sz="2400" b="1" dirty="0" smtClean="0">
                <a:cs typeface="Arial" panose="020B0604020202020204" pitchFamily="34" charset="0"/>
              </a:rPr>
              <a:t>2</a:t>
            </a:r>
            <a:endParaRPr lang="es-EC" altLang="es-ES" sz="2400" dirty="0"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CEFCD497-8642-430E-A3C7-A412D943C025}"/>
              </a:ext>
            </a:extLst>
          </p:cNvPr>
          <p:cNvSpPr/>
          <p:nvPr/>
        </p:nvSpPr>
        <p:spPr>
          <a:xfrm>
            <a:off x="615133" y="5714809"/>
            <a:ext cx="6096000" cy="104644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es-EC" sz="1400" b="1" dirty="0"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AUTORES: </a:t>
            </a:r>
            <a:endParaRPr lang="en-US" sz="1400" b="1" dirty="0">
              <a:latin typeface="Calibri" panose="020F050202020403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es-EC" sz="1400" b="1" dirty="0"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Ing. </a:t>
            </a:r>
            <a:r>
              <a:rPr lang="es-EC" sz="1400" b="1" dirty="0" smtClean="0"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Guapulema Cisneros, Yadira Alexandra</a:t>
            </a:r>
            <a:endParaRPr lang="en-US" sz="1400" b="1" dirty="0">
              <a:latin typeface="Calibri" panose="020F050202020403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es-EC" sz="1400" b="1" dirty="0"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Ing. </a:t>
            </a:r>
            <a:r>
              <a:rPr lang="es-EC" sz="1400" b="1" dirty="0" smtClean="0"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Llumiquinga Suquillo, Jenny Elizabeth</a:t>
            </a:r>
            <a:endParaRPr lang="en-US" sz="1400" b="1" dirty="0">
              <a:latin typeface="Calibri" panose="020F050202020403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D675D23B-82B4-4C21-8DF3-27CDEFCC57FE}"/>
              </a:ext>
            </a:extLst>
          </p:cNvPr>
          <p:cNvSpPr/>
          <p:nvPr/>
        </p:nvSpPr>
        <p:spPr>
          <a:xfrm>
            <a:off x="2226791" y="3979952"/>
            <a:ext cx="82793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</a:rPr>
              <a:t>“</a:t>
            </a:r>
            <a:r>
              <a:rPr lang="es-EC" sz="2400" b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</a:rPr>
              <a:t>DISEÑO DE UNA PROPUESTA DE MEJORA DEL PROCESO DE MANTENIMIENTO, CASO CELEC EP UNIDAD DE NEGOCIOS TERMOPICHINCHA  CENTRAL GUANGOPOLO</a:t>
            </a:r>
            <a:r>
              <a:rPr lang="es-ES" sz="2400" b="1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</a:rPr>
              <a:t>”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8F8756F4-3C01-40D5-98E5-92C6D1DEA0DC}"/>
              </a:ext>
            </a:extLst>
          </p:cNvPr>
          <p:cNvSpPr/>
          <p:nvPr/>
        </p:nvSpPr>
        <p:spPr>
          <a:xfrm>
            <a:off x="5974015" y="5714809"/>
            <a:ext cx="6096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es-EC" sz="1400" b="1" dirty="0"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DIRECTOR:</a:t>
            </a:r>
            <a:endParaRPr lang="en-US" sz="1400" b="1" dirty="0">
              <a:latin typeface="Calibri" panose="020F050202020403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es-EC" sz="1400" b="1" dirty="0"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Ing. </a:t>
            </a:r>
            <a:r>
              <a:rPr lang="es-EC" sz="1400" b="1" dirty="0" smtClean="0"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Jorge Villavicencio</a:t>
            </a:r>
            <a:endParaRPr lang="es-EC" sz="1400" b="1" dirty="0">
              <a:latin typeface="Calibri" panose="020F050202020403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26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AFA7DBE-038B-4FE4-A35C-7C22B16EC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3868" y="365126"/>
            <a:ext cx="8209383" cy="661242"/>
          </a:xfrm>
        </p:spPr>
        <p:txBody>
          <a:bodyPr>
            <a:normAutofit/>
          </a:bodyPr>
          <a:lstStyle/>
          <a:p>
            <a:r>
              <a:rPr lang="es-EC" sz="3200" b="1" noProof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Documentación </a:t>
            </a:r>
            <a:endParaRPr lang="en-US" sz="3200" b="1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0AF861F6-2411-45BB-A46A-7226B116B82F}"/>
              </a:ext>
            </a:extLst>
          </p:cNvPr>
          <p:cNvSpPr/>
          <p:nvPr/>
        </p:nvSpPr>
        <p:spPr>
          <a:xfrm>
            <a:off x="94918" y="0"/>
            <a:ext cx="402671" cy="6858000"/>
          </a:xfrm>
          <a:prstGeom prst="rect">
            <a:avLst/>
          </a:prstGeom>
          <a:solidFill>
            <a:srgbClr val="236A1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551D395F-9E3C-47BF-82CC-2D9EA7E82FE1}"/>
              </a:ext>
            </a:extLst>
          </p:cNvPr>
          <p:cNvSpPr/>
          <p:nvPr/>
        </p:nvSpPr>
        <p:spPr>
          <a:xfrm>
            <a:off x="556410" y="0"/>
            <a:ext cx="58723" cy="6858000"/>
          </a:xfrm>
          <a:prstGeom prst="rect">
            <a:avLst/>
          </a:prstGeom>
          <a:solidFill>
            <a:srgbClr val="236A1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Connector: Elbow 6">
            <a:extLst>
              <a:ext uri="{FF2B5EF4-FFF2-40B4-BE49-F238E27FC236}">
                <a16:creationId xmlns="" xmlns:a16="http://schemas.microsoft.com/office/drawing/2014/main" id="{3ABC92C1-35FE-4007-AFBE-D07815DDE8A5}"/>
              </a:ext>
            </a:extLst>
          </p:cNvPr>
          <p:cNvCxnSpPr>
            <a:cxnSpLocks/>
          </p:cNvCxnSpPr>
          <p:nvPr/>
        </p:nvCxnSpPr>
        <p:spPr>
          <a:xfrm>
            <a:off x="858416" y="365126"/>
            <a:ext cx="10684835" cy="775777"/>
          </a:xfrm>
          <a:prstGeom prst="bentConnector3">
            <a:avLst>
              <a:gd name="adj1" fmla="val 20047"/>
            </a:avLst>
          </a:prstGeom>
          <a:ln w="25400">
            <a:solidFill>
              <a:srgbClr val="236A10"/>
            </a:solidFill>
            <a:headEnd type="oval"/>
            <a:tailEnd type="oval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21" name="Picture 2" descr="Image result for espe ecuador">
            <a:extLst>
              <a:ext uri="{FF2B5EF4-FFF2-40B4-BE49-F238E27FC236}">
                <a16:creationId xmlns="" xmlns:a16="http://schemas.microsoft.com/office/drawing/2014/main" id="{46116C4C-DD57-4C24-921E-5DF801D411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417" y="458055"/>
            <a:ext cx="1966846" cy="589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2" descr="Resultado de imagen para plan de acc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6" name="AutoShape 4" descr="Resultado de imagen para plan de acci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13" name="AutoShape 6" descr="Resultado de imagen para plan de accion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10" name="AutoShape 2" descr="Resultado de imagen para software"/>
          <p:cNvSpPr>
            <a:spLocks noChangeAspect="1" noChangeArrowheads="1"/>
          </p:cNvSpPr>
          <p:nvPr/>
        </p:nvSpPr>
        <p:spPr bwMode="auto">
          <a:xfrm>
            <a:off x="155575" y="-2041525"/>
            <a:ext cx="5324475" cy="425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12" name="AutoShape 4" descr="Resultado de imagen para motores de generación electrica"/>
          <p:cNvSpPr>
            <a:spLocks noChangeAspect="1" noChangeArrowheads="1"/>
          </p:cNvSpPr>
          <p:nvPr/>
        </p:nvSpPr>
        <p:spPr bwMode="auto">
          <a:xfrm>
            <a:off x="155575" y="-2041525"/>
            <a:ext cx="5734050" cy="425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9" name="8 Rectángulo redondeado"/>
          <p:cNvSpPr/>
          <p:nvPr/>
        </p:nvSpPr>
        <p:spPr>
          <a:xfrm>
            <a:off x="7122780" y="1253729"/>
            <a:ext cx="3759128" cy="559305"/>
          </a:xfrm>
          <a:prstGeom prst="roundRect">
            <a:avLst/>
          </a:prstGeom>
          <a:ln w="25400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s-EC" dirty="0"/>
              <a:t>Disponibilidad de recursos humanos</a:t>
            </a:r>
          </a:p>
        </p:txBody>
      </p:sp>
      <p:sp>
        <p:nvSpPr>
          <p:cNvPr id="15" name="14 Rectángulo redondeado"/>
          <p:cNvSpPr/>
          <p:nvPr/>
        </p:nvSpPr>
        <p:spPr>
          <a:xfrm>
            <a:off x="7138546" y="1961613"/>
            <a:ext cx="3759128" cy="509073"/>
          </a:xfrm>
          <a:prstGeom prst="roundRect">
            <a:avLst/>
          </a:prstGeom>
          <a:ln w="25400">
            <a:solidFill>
              <a:srgbClr val="0070C0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s-EC" dirty="0"/>
              <a:t>Disponibilidad de herramientas</a:t>
            </a:r>
          </a:p>
        </p:txBody>
      </p:sp>
      <p:sp>
        <p:nvSpPr>
          <p:cNvPr id="16" name="15 Rectángulo redondeado"/>
          <p:cNvSpPr/>
          <p:nvPr/>
        </p:nvSpPr>
        <p:spPr>
          <a:xfrm>
            <a:off x="7122780" y="2624012"/>
            <a:ext cx="3759128" cy="513322"/>
          </a:xfrm>
          <a:prstGeom prst="roundRect">
            <a:avLst/>
          </a:prstGeom>
          <a:ln w="25400">
            <a:solidFill>
              <a:srgbClr val="0070C0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s-EC" dirty="0"/>
              <a:t>Disponibilidad de repuestos</a:t>
            </a:r>
          </a:p>
        </p:txBody>
      </p:sp>
      <p:sp>
        <p:nvSpPr>
          <p:cNvPr id="17" name="16 Rectángulo redondeado"/>
          <p:cNvSpPr/>
          <p:nvPr/>
        </p:nvSpPr>
        <p:spPr>
          <a:xfrm>
            <a:off x="1553451" y="5196604"/>
            <a:ext cx="3759128" cy="797169"/>
          </a:xfrm>
          <a:prstGeom prst="roundRect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Técnico-administrativos </a:t>
            </a:r>
            <a:r>
              <a:rPr lang="es-EC" dirty="0"/>
              <a:t>disponibles</a:t>
            </a:r>
          </a:p>
        </p:txBody>
      </p:sp>
      <p:sp>
        <p:nvSpPr>
          <p:cNvPr id="18" name="17 Rectángulo redondeado"/>
          <p:cNvSpPr/>
          <p:nvPr/>
        </p:nvSpPr>
        <p:spPr>
          <a:xfrm>
            <a:off x="7138546" y="3279189"/>
            <a:ext cx="3759128" cy="520296"/>
          </a:xfrm>
          <a:prstGeom prst="roundRect">
            <a:avLst/>
          </a:prstGeom>
          <a:ln w="25400">
            <a:solidFill>
              <a:srgbClr val="0070C0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s-EC" dirty="0"/>
              <a:t>Plan de mantenimiento actualizado</a:t>
            </a:r>
          </a:p>
        </p:txBody>
      </p:sp>
      <p:sp>
        <p:nvSpPr>
          <p:cNvPr id="19" name="18 Rectángulo redondeado"/>
          <p:cNvSpPr/>
          <p:nvPr/>
        </p:nvSpPr>
        <p:spPr>
          <a:xfrm>
            <a:off x="7122780" y="3967174"/>
            <a:ext cx="3759128" cy="652123"/>
          </a:xfrm>
          <a:prstGeom prst="roundRect">
            <a:avLst/>
          </a:prstGeom>
          <a:ln w="25400">
            <a:solidFill>
              <a:srgbClr val="0070C0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s-EC" dirty="0"/>
              <a:t>Procedimientos técnicos y técnico-administrativos disponibles</a:t>
            </a:r>
          </a:p>
        </p:txBody>
      </p:sp>
      <p:sp>
        <p:nvSpPr>
          <p:cNvPr id="20" name="19 Rectángulo redondeado"/>
          <p:cNvSpPr/>
          <p:nvPr/>
        </p:nvSpPr>
        <p:spPr>
          <a:xfrm>
            <a:off x="7138546" y="4836709"/>
            <a:ext cx="3759128" cy="423077"/>
          </a:xfrm>
          <a:prstGeom prst="roundRect">
            <a:avLst/>
          </a:prstGeom>
          <a:ln w="25400">
            <a:solidFill>
              <a:srgbClr val="0070C0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s-EC" dirty="0"/>
              <a:t>Gestión de Órdenes de trabajo</a:t>
            </a:r>
          </a:p>
        </p:txBody>
      </p:sp>
      <p:sp>
        <p:nvSpPr>
          <p:cNvPr id="22" name="21 Rectángulo redondeado"/>
          <p:cNvSpPr/>
          <p:nvPr/>
        </p:nvSpPr>
        <p:spPr>
          <a:xfrm>
            <a:off x="7122780" y="5446831"/>
            <a:ext cx="3759128" cy="423077"/>
          </a:xfrm>
          <a:prstGeom prst="roundRect">
            <a:avLst/>
          </a:prstGeom>
          <a:ln w="25400">
            <a:solidFill>
              <a:srgbClr val="0070C0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s-EC" dirty="0"/>
              <a:t>Registros y análisis de históricos</a:t>
            </a:r>
          </a:p>
        </p:txBody>
      </p:sp>
      <p:sp>
        <p:nvSpPr>
          <p:cNvPr id="23" name="22 Rectángulo redondeado"/>
          <p:cNvSpPr/>
          <p:nvPr/>
        </p:nvSpPr>
        <p:spPr>
          <a:xfrm>
            <a:off x="7122780" y="6022308"/>
            <a:ext cx="3759128" cy="423077"/>
          </a:xfrm>
          <a:prstGeom prst="roundRect">
            <a:avLst/>
          </a:prstGeom>
          <a:ln w="25400">
            <a:solidFill>
              <a:srgbClr val="0070C0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s-EC" dirty="0"/>
              <a:t>Propuestas de mejora</a:t>
            </a:r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6452527" y="1277003"/>
            <a:ext cx="453542" cy="557857"/>
          </a:xfrm>
          <a:prstGeom prst="rect">
            <a:avLst/>
          </a:prstGeom>
        </p:spPr>
      </p:pic>
      <p:pic>
        <p:nvPicPr>
          <p:cNvPr id="24" name="23 Imagen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6420995" y="1871592"/>
            <a:ext cx="453542" cy="557857"/>
          </a:xfrm>
          <a:prstGeom prst="rect">
            <a:avLst/>
          </a:prstGeom>
        </p:spPr>
      </p:pic>
      <p:pic>
        <p:nvPicPr>
          <p:cNvPr id="25" name="24 Imagen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6389463" y="2470686"/>
            <a:ext cx="453542" cy="557857"/>
          </a:xfrm>
          <a:prstGeom prst="rect">
            <a:avLst/>
          </a:prstGeom>
        </p:spPr>
      </p:pic>
      <p:pic>
        <p:nvPicPr>
          <p:cNvPr id="26" name="25 Imagen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6384182" y="3090036"/>
            <a:ext cx="453542" cy="557857"/>
          </a:xfrm>
          <a:prstGeom prst="rect">
            <a:avLst/>
          </a:prstGeom>
        </p:spPr>
      </p:pic>
      <p:pic>
        <p:nvPicPr>
          <p:cNvPr id="27" name="26 Imagen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6383359" y="3914863"/>
            <a:ext cx="453542" cy="557857"/>
          </a:xfrm>
          <a:prstGeom prst="rect">
            <a:avLst/>
          </a:prstGeom>
        </p:spPr>
      </p:pic>
      <p:pic>
        <p:nvPicPr>
          <p:cNvPr id="28" name="27 Imagen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6432251" y="4627158"/>
            <a:ext cx="453542" cy="557857"/>
          </a:xfrm>
          <a:prstGeom prst="rect">
            <a:avLst/>
          </a:prstGeom>
        </p:spPr>
      </p:pic>
      <p:pic>
        <p:nvPicPr>
          <p:cNvPr id="29" name="28 Imagen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6411150" y="5312051"/>
            <a:ext cx="453542" cy="557857"/>
          </a:xfrm>
          <a:prstGeom prst="rect">
            <a:avLst/>
          </a:prstGeom>
        </p:spPr>
      </p:pic>
      <p:pic>
        <p:nvPicPr>
          <p:cNvPr id="30" name="29 Imagen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6421766" y="5923263"/>
            <a:ext cx="453542" cy="557857"/>
          </a:xfrm>
          <a:prstGeom prst="rect">
            <a:avLst/>
          </a:prstGeom>
        </p:spPr>
      </p:pic>
      <p:pic>
        <p:nvPicPr>
          <p:cNvPr id="14" name="13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669" y="1713455"/>
            <a:ext cx="5697857" cy="3190799"/>
          </a:xfrm>
          <a:prstGeom prst="rect">
            <a:avLst/>
          </a:prstGeom>
        </p:spPr>
      </p:pic>
      <p:pic>
        <p:nvPicPr>
          <p:cNvPr id="31" name="Picture 8" descr="Resultado de imagen para x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417" y="5342027"/>
            <a:ext cx="525185" cy="497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409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AFA7DBE-038B-4FE4-A35C-7C22B16EC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3868" y="365126"/>
            <a:ext cx="8209383" cy="661242"/>
          </a:xfrm>
        </p:spPr>
        <p:txBody>
          <a:bodyPr>
            <a:normAutofit/>
          </a:bodyPr>
          <a:lstStyle/>
          <a:p>
            <a:r>
              <a:rPr lang="es-EC" sz="3200" b="1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10. Conclusiones</a:t>
            </a:r>
            <a:endParaRPr lang="en-US" sz="3200" b="1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0AF861F6-2411-45BB-A46A-7226B116B82F}"/>
              </a:ext>
            </a:extLst>
          </p:cNvPr>
          <p:cNvSpPr/>
          <p:nvPr/>
        </p:nvSpPr>
        <p:spPr>
          <a:xfrm>
            <a:off x="94918" y="0"/>
            <a:ext cx="402671" cy="6858000"/>
          </a:xfrm>
          <a:prstGeom prst="rect">
            <a:avLst/>
          </a:prstGeom>
          <a:solidFill>
            <a:srgbClr val="236A1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551D395F-9E3C-47BF-82CC-2D9EA7E82FE1}"/>
              </a:ext>
            </a:extLst>
          </p:cNvPr>
          <p:cNvSpPr/>
          <p:nvPr/>
        </p:nvSpPr>
        <p:spPr>
          <a:xfrm>
            <a:off x="556410" y="0"/>
            <a:ext cx="58723" cy="6858000"/>
          </a:xfrm>
          <a:prstGeom prst="rect">
            <a:avLst/>
          </a:prstGeom>
          <a:solidFill>
            <a:srgbClr val="236A1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Connector: Elbow 6">
            <a:extLst>
              <a:ext uri="{FF2B5EF4-FFF2-40B4-BE49-F238E27FC236}">
                <a16:creationId xmlns="" xmlns:a16="http://schemas.microsoft.com/office/drawing/2014/main" id="{3ABC92C1-35FE-4007-AFBE-D07815DDE8A5}"/>
              </a:ext>
            </a:extLst>
          </p:cNvPr>
          <p:cNvCxnSpPr>
            <a:cxnSpLocks/>
          </p:cNvCxnSpPr>
          <p:nvPr/>
        </p:nvCxnSpPr>
        <p:spPr>
          <a:xfrm>
            <a:off x="858416" y="365126"/>
            <a:ext cx="10684835" cy="775777"/>
          </a:xfrm>
          <a:prstGeom prst="bentConnector3">
            <a:avLst>
              <a:gd name="adj1" fmla="val 20047"/>
            </a:avLst>
          </a:prstGeom>
          <a:ln w="25400">
            <a:solidFill>
              <a:srgbClr val="236A10"/>
            </a:solidFill>
            <a:headEnd type="oval"/>
            <a:tailEnd type="oval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9" name="Picture 4" descr="Image result for check icon">
            <a:extLst>
              <a:ext uri="{FF2B5EF4-FFF2-40B4-BE49-F238E27FC236}">
                <a16:creationId xmlns="" xmlns:a16="http://schemas.microsoft.com/office/drawing/2014/main" id="{B177C311-E7E9-417F-8D23-7912A6A580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7059" y="1716613"/>
            <a:ext cx="489857" cy="489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Image result for check icon">
            <a:extLst>
              <a:ext uri="{FF2B5EF4-FFF2-40B4-BE49-F238E27FC236}">
                <a16:creationId xmlns="" xmlns:a16="http://schemas.microsoft.com/office/drawing/2014/main" id="{F0DED64C-9F6D-4EEB-B8D8-88A4C2DC74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247" y="2790474"/>
            <a:ext cx="489857" cy="489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Image result for check icon">
            <a:extLst>
              <a:ext uri="{FF2B5EF4-FFF2-40B4-BE49-F238E27FC236}">
                <a16:creationId xmlns="" xmlns:a16="http://schemas.microsoft.com/office/drawing/2014/main" id="{2BF8FC8B-2891-4735-B6DD-75161CEE25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7059" y="3964866"/>
            <a:ext cx="489857" cy="489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Image result for check icon">
            <a:extLst>
              <a:ext uri="{FF2B5EF4-FFF2-40B4-BE49-F238E27FC236}">
                <a16:creationId xmlns="" xmlns:a16="http://schemas.microsoft.com/office/drawing/2014/main" id="{C859C6EE-D7E9-4423-8282-64950D173D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334" y="5066866"/>
            <a:ext cx="489857" cy="489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C0CA7BD0-B5A8-48B1-8FA4-DD3D75E242FD}"/>
              </a:ext>
            </a:extLst>
          </p:cNvPr>
          <p:cNvSpPr txBox="1"/>
          <p:nvPr/>
        </p:nvSpPr>
        <p:spPr>
          <a:xfrm>
            <a:off x="3971471" y="1238657"/>
            <a:ext cx="75717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sz="2400" dirty="0"/>
              <a:t>Con la propuesta de mejora del proceso de gestión de mantenimiento se busca reducir los tiempos de respuesta y el tiempo en la ejecución de mantenimiento</a:t>
            </a:r>
            <a:endParaRPr lang="en-US" sz="2400" dirty="0"/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C99336D4-2300-4D18-8039-4203371BDBF4}"/>
              </a:ext>
            </a:extLst>
          </p:cNvPr>
          <p:cNvSpPr txBox="1"/>
          <p:nvPr/>
        </p:nvSpPr>
        <p:spPr>
          <a:xfrm>
            <a:off x="3971471" y="5650864"/>
            <a:ext cx="75717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sz="2400" dirty="0"/>
              <a:t>Los </a:t>
            </a:r>
            <a:r>
              <a:rPr lang="es-EC" sz="2400" dirty="0">
                <a:hlinkClick r:id="rId3" action="ppaction://hlinksldjump"/>
              </a:rPr>
              <a:t>cambios</a:t>
            </a:r>
            <a:r>
              <a:rPr lang="es-EC" sz="2400" dirty="0"/>
              <a:t> y mejoras en el proceso deben instaurarse con la participación y compromiso de todos los involucrados en el mismo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469BAAB8-A37C-4141-9280-9ACBF0948A64}"/>
              </a:ext>
            </a:extLst>
          </p:cNvPr>
          <p:cNvSpPr txBox="1"/>
          <p:nvPr/>
        </p:nvSpPr>
        <p:spPr>
          <a:xfrm>
            <a:off x="3971471" y="3635606"/>
            <a:ext cx="75717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sz="2400" dirty="0"/>
              <a:t>Las tareas para gestionar los recursos requeridos para la ejecución del mantenimiento, deberán ser consideradas como un sub-proceso adicional </a:t>
            </a:r>
            <a:endParaRPr lang="en-US" sz="240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56ADAA5E-52AF-4396-9ABB-18F201991307}"/>
              </a:ext>
            </a:extLst>
          </p:cNvPr>
          <p:cNvSpPr txBox="1"/>
          <p:nvPr/>
        </p:nvSpPr>
        <p:spPr>
          <a:xfrm>
            <a:off x="3971471" y="2435277"/>
            <a:ext cx="75717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sz="2400" dirty="0"/>
              <a:t>Los índices de disponibilidad y confiabilidad son objetivos de la gestión de mantenimiento y no deben ser considerados como indicadores del proceso</a:t>
            </a:r>
            <a:endParaRPr lang="en-US" sz="2400" dirty="0"/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A9FA4D77-D00B-469D-940F-76484D45B014}"/>
              </a:ext>
            </a:extLst>
          </p:cNvPr>
          <p:cNvSpPr txBox="1"/>
          <p:nvPr/>
        </p:nvSpPr>
        <p:spPr>
          <a:xfrm>
            <a:off x="3971471" y="4852084"/>
            <a:ext cx="75717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sz="2400" dirty="0"/>
              <a:t>Para mejorar el proceso es necesario definir las </a:t>
            </a:r>
            <a:r>
              <a:rPr lang="es-EC" sz="2400" dirty="0" smtClean="0"/>
              <a:t>directrices </a:t>
            </a:r>
            <a:r>
              <a:rPr lang="es-EC" sz="2400" dirty="0"/>
              <a:t>para la ejecución de todas las actividades del proceso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2" name="Picture 4" descr="Image result for check icon">
            <a:extLst>
              <a:ext uri="{FF2B5EF4-FFF2-40B4-BE49-F238E27FC236}">
                <a16:creationId xmlns="" xmlns:a16="http://schemas.microsoft.com/office/drawing/2014/main" id="{EBE6084E-C59C-4156-B5E4-5330003626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333" y="5908770"/>
            <a:ext cx="489857" cy="489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2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416" y="2707087"/>
            <a:ext cx="2178036" cy="2178036"/>
          </a:xfrm>
          <a:prstGeom prst="rect">
            <a:avLst/>
          </a:prstGeom>
        </p:spPr>
      </p:pic>
      <p:pic>
        <p:nvPicPr>
          <p:cNvPr id="20" name="Picture 2" descr="Image result for espe ecuador">
            <a:extLst>
              <a:ext uri="{FF2B5EF4-FFF2-40B4-BE49-F238E27FC236}">
                <a16:creationId xmlns="" xmlns:a16="http://schemas.microsoft.com/office/drawing/2014/main" id="{46116C4C-DD57-4C24-921E-5DF801D411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417" y="458055"/>
            <a:ext cx="1966846" cy="589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0734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AFA7DBE-038B-4FE4-A35C-7C22B16EC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3868" y="365126"/>
            <a:ext cx="8209383" cy="661242"/>
          </a:xfrm>
        </p:spPr>
        <p:txBody>
          <a:bodyPr>
            <a:normAutofit/>
          </a:bodyPr>
          <a:lstStyle/>
          <a:p>
            <a:r>
              <a:rPr lang="es-EC" sz="3200" b="1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11. Recomendaciones</a:t>
            </a:r>
            <a:endParaRPr lang="en-US" sz="3200" b="1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0AF861F6-2411-45BB-A46A-7226B116B82F}"/>
              </a:ext>
            </a:extLst>
          </p:cNvPr>
          <p:cNvSpPr/>
          <p:nvPr/>
        </p:nvSpPr>
        <p:spPr>
          <a:xfrm>
            <a:off x="94918" y="0"/>
            <a:ext cx="402671" cy="6858000"/>
          </a:xfrm>
          <a:prstGeom prst="rect">
            <a:avLst/>
          </a:prstGeom>
          <a:solidFill>
            <a:srgbClr val="236A1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551D395F-9E3C-47BF-82CC-2D9EA7E82FE1}"/>
              </a:ext>
            </a:extLst>
          </p:cNvPr>
          <p:cNvSpPr/>
          <p:nvPr/>
        </p:nvSpPr>
        <p:spPr>
          <a:xfrm>
            <a:off x="556410" y="0"/>
            <a:ext cx="58723" cy="6858000"/>
          </a:xfrm>
          <a:prstGeom prst="rect">
            <a:avLst/>
          </a:prstGeom>
          <a:solidFill>
            <a:srgbClr val="236A1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Connector: Elbow 6">
            <a:extLst>
              <a:ext uri="{FF2B5EF4-FFF2-40B4-BE49-F238E27FC236}">
                <a16:creationId xmlns="" xmlns:a16="http://schemas.microsoft.com/office/drawing/2014/main" id="{3ABC92C1-35FE-4007-AFBE-D07815DDE8A5}"/>
              </a:ext>
            </a:extLst>
          </p:cNvPr>
          <p:cNvCxnSpPr>
            <a:cxnSpLocks/>
          </p:cNvCxnSpPr>
          <p:nvPr/>
        </p:nvCxnSpPr>
        <p:spPr>
          <a:xfrm>
            <a:off x="858416" y="365126"/>
            <a:ext cx="10684835" cy="775777"/>
          </a:xfrm>
          <a:prstGeom prst="bentConnector3">
            <a:avLst>
              <a:gd name="adj1" fmla="val 20047"/>
            </a:avLst>
          </a:prstGeom>
          <a:ln w="25400">
            <a:solidFill>
              <a:srgbClr val="236A10"/>
            </a:solidFill>
            <a:headEnd type="oval"/>
            <a:tailEnd type="oval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" name="Picture 4" descr="Image result for check icon">
            <a:extLst>
              <a:ext uri="{FF2B5EF4-FFF2-40B4-BE49-F238E27FC236}">
                <a16:creationId xmlns="" xmlns:a16="http://schemas.microsoft.com/office/drawing/2014/main" id="{B1C0DAFE-7B88-436C-84F8-C1260336E1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135" y="1602314"/>
            <a:ext cx="489857" cy="489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Image result for check icon">
            <a:extLst>
              <a:ext uri="{FF2B5EF4-FFF2-40B4-BE49-F238E27FC236}">
                <a16:creationId xmlns="" xmlns:a16="http://schemas.microsoft.com/office/drawing/2014/main" id="{D94E2F36-2072-43A6-BEE5-550DA489D2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133" y="3578038"/>
            <a:ext cx="489857" cy="489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Image result for check icon">
            <a:extLst>
              <a:ext uri="{FF2B5EF4-FFF2-40B4-BE49-F238E27FC236}">
                <a16:creationId xmlns="" xmlns:a16="http://schemas.microsoft.com/office/drawing/2014/main" id="{48C24C10-7DB5-488B-86D7-FF55FC1C12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134" y="2633076"/>
            <a:ext cx="489857" cy="489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Image result for check icon">
            <a:extLst>
              <a:ext uri="{FF2B5EF4-FFF2-40B4-BE49-F238E27FC236}">
                <a16:creationId xmlns="" xmlns:a16="http://schemas.microsoft.com/office/drawing/2014/main" id="{BC2CE107-70B7-4A4C-9DE8-02E7B9DD97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68" y="4429598"/>
            <a:ext cx="489857" cy="489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DE4DF782-D6D8-4CD4-96AD-513A9616E189}"/>
              </a:ext>
            </a:extLst>
          </p:cNvPr>
          <p:cNvSpPr txBox="1"/>
          <p:nvPr/>
        </p:nvSpPr>
        <p:spPr>
          <a:xfrm>
            <a:off x="3971471" y="2485097"/>
            <a:ext cx="75717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sz="2400" dirty="0"/>
              <a:t>Asignar responsables para la realización de las actividades técnico-administrativas dentro del proceso</a:t>
            </a:r>
            <a:endParaRPr lang="en-US" sz="2400" dirty="0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7BD49CE1-F5E0-46EF-A387-4DDFA4D90435}"/>
              </a:ext>
            </a:extLst>
          </p:cNvPr>
          <p:cNvSpPr txBox="1"/>
          <p:nvPr/>
        </p:nvSpPr>
        <p:spPr>
          <a:xfrm>
            <a:off x="3971471" y="1247077"/>
            <a:ext cx="75717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sz="2400" dirty="0"/>
              <a:t>Para realizar el control y seguimiento del proceso se recomienda acoger por lo menos los tres indicadores para el proceso propuestos en este proyecto</a:t>
            </a:r>
            <a:endParaRPr lang="en-US" sz="240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3535DAE6-94BE-432B-9A3B-F6515DFD5C21}"/>
              </a:ext>
            </a:extLst>
          </p:cNvPr>
          <p:cNvSpPr txBox="1"/>
          <p:nvPr/>
        </p:nvSpPr>
        <p:spPr>
          <a:xfrm>
            <a:off x="3971471" y="3441142"/>
            <a:ext cx="75717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sz="2400" dirty="0"/>
              <a:t>Planificar de forma mensual los mantenimientos a realizarse</a:t>
            </a:r>
            <a:endParaRPr lang="en-US" sz="2400" dirty="0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E32994DD-9255-47D9-AB11-3D3D4C1E6E83}"/>
              </a:ext>
            </a:extLst>
          </p:cNvPr>
          <p:cNvSpPr txBox="1"/>
          <p:nvPr/>
        </p:nvSpPr>
        <p:spPr>
          <a:xfrm>
            <a:off x="3971471" y="4288922"/>
            <a:ext cx="75717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sz="2400" dirty="0"/>
              <a:t>Elaborar procedimientos o instrucciones para la ejecución de actividades que forman parte del proceso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DD1937F5-ABA0-48DF-AECD-ED4CD552DCAF}"/>
              </a:ext>
            </a:extLst>
          </p:cNvPr>
          <p:cNvSpPr txBox="1"/>
          <p:nvPr/>
        </p:nvSpPr>
        <p:spPr>
          <a:xfrm>
            <a:off x="3971471" y="5228126"/>
            <a:ext cx="75717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sz="2400" dirty="0"/>
              <a:t>En la ejecución de los mantenimientos se genera gran cantidad de desechos contaminados por hidrocarburos, por lo que se recomienda coordinar con el departamento de gestión ambiental y social 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1" name="Picture 4" descr="Image result for check icon">
            <a:extLst>
              <a:ext uri="{FF2B5EF4-FFF2-40B4-BE49-F238E27FC236}">
                <a16:creationId xmlns="" xmlns:a16="http://schemas.microsoft.com/office/drawing/2014/main" id="{9531F5AF-F335-4C63-A00A-14A731533C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68" y="5696084"/>
            <a:ext cx="489857" cy="489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2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363" y="2622377"/>
            <a:ext cx="2444186" cy="2471804"/>
          </a:xfrm>
          <a:prstGeom prst="rect">
            <a:avLst/>
          </a:prstGeom>
        </p:spPr>
      </p:pic>
      <p:pic>
        <p:nvPicPr>
          <p:cNvPr id="19" name="Picture 2" descr="Image result for espe ecuador">
            <a:extLst>
              <a:ext uri="{FF2B5EF4-FFF2-40B4-BE49-F238E27FC236}">
                <a16:creationId xmlns="" xmlns:a16="http://schemas.microsoft.com/office/drawing/2014/main" id="{46116C4C-DD57-4C24-921E-5DF801D411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417" y="458055"/>
            <a:ext cx="1966846" cy="589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5958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0AF861F6-2411-45BB-A46A-7226B116B82F}"/>
              </a:ext>
            </a:extLst>
          </p:cNvPr>
          <p:cNvSpPr/>
          <p:nvPr/>
        </p:nvSpPr>
        <p:spPr>
          <a:xfrm>
            <a:off x="94918" y="0"/>
            <a:ext cx="402671" cy="6858000"/>
          </a:xfrm>
          <a:prstGeom prst="rect">
            <a:avLst/>
          </a:prstGeom>
          <a:solidFill>
            <a:srgbClr val="236A1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551D395F-9E3C-47BF-82CC-2D9EA7E82FE1}"/>
              </a:ext>
            </a:extLst>
          </p:cNvPr>
          <p:cNvSpPr/>
          <p:nvPr/>
        </p:nvSpPr>
        <p:spPr>
          <a:xfrm>
            <a:off x="556410" y="0"/>
            <a:ext cx="58723" cy="6858000"/>
          </a:xfrm>
          <a:prstGeom prst="rect">
            <a:avLst/>
          </a:prstGeom>
          <a:solidFill>
            <a:srgbClr val="236A1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Connector: Elbow 6">
            <a:extLst>
              <a:ext uri="{FF2B5EF4-FFF2-40B4-BE49-F238E27FC236}">
                <a16:creationId xmlns="" xmlns:a16="http://schemas.microsoft.com/office/drawing/2014/main" id="{3ABC92C1-35FE-4007-AFBE-D07815DDE8A5}"/>
              </a:ext>
            </a:extLst>
          </p:cNvPr>
          <p:cNvCxnSpPr>
            <a:cxnSpLocks/>
          </p:cNvCxnSpPr>
          <p:nvPr/>
        </p:nvCxnSpPr>
        <p:spPr>
          <a:xfrm>
            <a:off x="858416" y="365126"/>
            <a:ext cx="10684835" cy="775777"/>
          </a:xfrm>
          <a:prstGeom prst="bentConnector3">
            <a:avLst>
              <a:gd name="adj1" fmla="val 20047"/>
            </a:avLst>
          </a:prstGeom>
          <a:ln w="25400">
            <a:solidFill>
              <a:srgbClr val="236A10"/>
            </a:solidFill>
            <a:headEnd type="oval"/>
            <a:tailEnd type="oval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20" name="Picture 2" descr="Image result for espe ecuador">
            <a:extLst>
              <a:ext uri="{FF2B5EF4-FFF2-40B4-BE49-F238E27FC236}">
                <a16:creationId xmlns="" xmlns:a16="http://schemas.microsoft.com/office/drawing/2014/main" id="{46116C4C-DD57-4C24-921E-5DF801D411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060" y="2804522"/>
            <a:ext cx="6667284" cy="1818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6926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0AF861F6-2411-45BB-A46A-7226B116B82F}"/>
              </a:ext>
            </a:extLst>
          </p:cNvPr>
          <p:cNvSpPr/>
          <p:nvPr/>
        </p:nvSpPr>
        <p:spPr>
          <a:xfrm>
            <a:off x="94918" y="0"/>
            <a:ext cx="402671" cy="6858000"/>
          </a:xfrm>
          <a:prstGeom prst="rect">
            <a:avLst/>
          </a:prstGeom>
          <a:solidFill>
            <a:srgbClr val="236A1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551D395F-9E3C-47BF-82CC-2D9EA7E82FE1}"/>
              </a:ext>
            </a:extLst>
          </p:cNvPr>
          <p:cNvSpPr/>
          <p:nvPr/>
        </p:nvSpPr>
        <p:spPr>
          <a:xfrm>
            <a:off x="556410" y="0"/>
            <a:ext cx="58723" cy="6858000"/>
          </a:xfrm>
          <a:prstGeom prst="rect">
            <a:avLst/>
          </a:prstGeom>
          <a:solidFill>
            <a:srgbClr val="236A1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Connector: Elbow 6">
            <a:extLst>
              <a:ext uri="{FF2B5EF4-FFF2-40B4-BE49-F238E27FC236}">
                <a16:creationId xmlns="" xmlns:a16="http://schemas.microsoft.com/office/drawing/2014/main" id="{3ABC92C1-35FE-4007-AFBE-D07815DDE8A5}"/>
              </a:ext>
            </a:extLst>
          </p:cNvPr>
          <p:cNvCxnSpPr>
            <a:cxnSpLocks/>
          </p:cNvCxnSpPr>
          <p:nvPr/>
        </p:nvCxnSpPr>
        <p:spPr>
          <a:xfrm>
            <a:off x="858416" y="365126"/>
            <a:ext cx="10684835" cy="775777"/>
          </a:xfrm>
          <a:prstGeom prst="bentConnector3">
            <a:avLst>
              <a:gd name="adj1" fmla="val 20047"/>
            </a:avLst>
          </a:prstGeom>
          <a:ln w="25400">
            <a:solidFill>
              <a:srgbClr val="236A10"/>
            </a:solidFill>
            <a:headEnd type="oval"/>
            <a:tailEnd type="oval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9" name="18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121" y="0"/>
            <a:ext cx="6561726" cy="677593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" descr="Image result for espe ecuador">
            <a:extLst>
              <a:ext uri="{FF2B5EF4-FFF2-40B4-BE49-F238E27FC236}">
                <a16:creationId xmlns="" xmlns:a16="http://schemas.microsoft.com/office/drawing/2014/main" id="{46116C4C-DD57-4C24-921E-5DF801D411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103" y="416066"/>
            <a:ext cx="2146389" cy="585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6016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0AF861F6-2411-45BB-A46A-7226B116B82F}"/>
              </a:ext>
            </a:extLst>
          </p:cNvPr>
          <p:cNvSpPr/>
          <p:nvPr/>
        </p:nvSpPr>
        <p:spPr>
          <a:xfrm>
            <a:off x="94918" y="0"/>
            <a:ext cx="402671" cy="6858000"/>
          </a:xfrm>
          <a:prstGeom prst="rect">
            <a:avLst/>
          </a:prstGeom>
          <a:solidFill>
            <a:srgbClr val="236A1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551D395F-9E3C-47BF-82CC-2D9EA7E82FE1}"/>
              </a:ext>
            </a:extLst>
          </p:cNvPr>
          <p:cNvSpPr/>
          <p:nvPr/>
        </p:nvSpPr>
        <p:spPr>
          <a:xfrm>
            <a:off x="556410" y="0"/>
            <a:ext cx="58723" cy="6858000"/>
          </a:xfrm>
          <a:prstGeom prst="rect">
            <a:avLst/>
          </a:prstGeom>
          <a:solidFill>
            <a:srgbClr val="236A1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Connector: Elbow 6">
            <a:extLst>
              <a:ext uri="{FF2B5EF4-FFF2-40B4-BE49-F238E27FC236}">
                <a16:creationId xmlns="" xmlns:a16="http://schemas.microsoft.com/office/drawing/2014/main" id="{3ABC92C1-35FE-4007-AFBE-D07815DDE8A5}"/>
              </a:ext>
            </a:extLst>
          </p:cNvPr>
          <p:cNvCxnSpPr>
            <a:cxnSpLocks/>
          </p:cNvCxnSpPr>
          <p:nvPr/>
        </p:nvCxnSpPr>
        <p:spPr>
          <a:xfrm>
            <a:off x="858416" y="365126"/>
            <a:ext cx="10684835" cy="775777"/>
          </a:xfrm>
          <a:prstGeom prst="bentConnector3">
            <a:avLst>
              <a:gd name="adj1" fmla="val 20047"/>
            </a:avLst>
          </a:prstGeom>
          <a:ln w="25400">
            <a:solidFill>
              <a:srgbClr val="236A10"/>
            </a:solidFill>
            <a:headEnd type="oval"/>
            <a:tailEnd type="oval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22" name="Picture 2" descr="Image result for espe ecuador">
            <a:hlinkClick r:id="rId2" action="ppaction://hlinksldjump"/>
            <a:extLst>
              <a:ext uri="{FF2B5EF4-FFF2-40B4-BE49-F238E27FC236}">
                <a16:creationId xmlns="" xmlns:a16="http://schemas.microsoft.com/office/drawing/2014/main" id="{46116C4C-DD57-4C24-921E-5DF801D411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103" y="416066"/>
            <a:ext cx="2146389" cy="585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23 Image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310" y="0"/>
            <a:ext cx="5205046" cy="677593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0864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0AF861F6-2411-45BB-A46A-7226B116B82F}"/>
              </a:ext>
            </a:extLst>
          </p:cNvPr>
          <p:cNvSpPr/>
          <p:nvPr/>
        </p:nvSpPr>
        <p:spPr>
          <a:xfrm>
            <a:off x="94918" y="0"/>
            <a:ext cx="402671" cy="6858000"/>
          </a:xfrm>
          <a:prstGeom prst="rect">
            <a:avLst/>
          </a:prstGeom>
          <a:solidFill>
            <a:srgbClr val="236A1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551D395F-9E3C-47BF-82CC-2D9EA7E82FE1}"/>
              </a:ext>
            </a:extLst>
          </p:cNvPr>
          <p:cNvSpPr/>
          <p:nvPr/>
        </p:nvSpPr>
        <p:spPr>
          <a:xfrm>
            <a:off x="556410" y="0"/>
            <a:ext cx="58723" cy="6858000"/>
          </a:xfrm>
          <a:prstGeom prst="rect">
            <a:avLst/>
          </a:prstGeom>
          <a:solidFill>
            <a:srgbClr val="236A1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Connector: Elbow 6">
            <a:extLst>
              <a:ext uri="{FF2B5EF4-FFF2-40B4-BE49-F238E27FC236}">
                <a16:creationId xmlns="" xmlns:a16="http://schemas.microsoft.com/office/drawing/2014/main" id="{3ABC92C1-35FE-4007-AFBE-D07815DDE8A5}"/>
              </a:ext>
            </a:extLst>
          </p:cNvPr>
          <p:cNvCxnSpPr>
            <a:cxnSpLocks/>
          </p:cNvCxnSpPr>
          <p:nvPr/>
        </p:nvCxnSpPr>
        <p:spPr>
          <a:xfrm>
            <a:off x="858416" y="365126"/>
            <a:ext cx="10684835" cy="775777"/>
          </a:xfrm>
          <a:prstGeom prst="bentConnector3">
            <a:avLst>
              <a:gd name="adj1" fmla="val 20047"/>
            </a:avLst>
          </a:prstGeom>
          <a:ln w="25400">
            <a:solidFill>
              <a:srgbClr val="236A10"/>
            </a:solidFill>
            <a:headEnd type="oval"/>
            <a:tailEnd type="oval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22" name="Picture 2" descr="Image result for espe ecuador">
            <a:hlinkClick r:id="rId2" action="ppaction://hlinksldjump"/>
            <a:extLst>
              <a:ext uri="{FF2B5EF4-FFF2-40B4-BE49-F238E27FC236}">
                <a16:creationId xmlns="" xmlns:a16="http://schemas.microsoft.com/office/drawing/2014/main" id="{46116C4C-DD57-4C24-921E-5DF801D411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103" y="416066"/>
            <a:ext cx="2146389" cy="585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7 Image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937" y="82062"/>
            <a:ext cx="6060831" cy="66587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256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94" y="0"/>
            <a:ext cx="12109206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6 Imagen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792" y="59792"/>
            <a:ext cx="649531" cy="646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271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29" y="84627"/>
            <a:ext cx="11931894" cy="677337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792" y="108073"/>
            <a:ext cx="649531" cy="646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AFA7DBE-038B-4FE4-A35C-7C22B16EC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3868" y="365126"/>
            <a:ext cx="8209383" cy="661242"/>
          </a:xfrm>
        </p:spPr>
        <p:txBody>
          <a:bodyPr>
            <a:normAutofit/>
          </a:bodyPr>
          <a:lstStyle/>
          <a:p>
            <a:r>
              <a:rPr lang="es-ES" sz="3200" b="1" noProof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Central Guangopolo</a:t>
            </a:r>
            <a:endParaRPr lang="en-US" sz="3200" b="1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0AF861F6-2411-45BB-A46A-7226B116B82F}"/>
              </a:ext>
            </a:extLst>
          </p:cNvPr>
          <p:cNvSpPr/>
          <p:nvPr/>
        </p:nvSpPr>
        <p:spPr>
          <a:xfrm>
            <a:off x="94918" y="0"/>
            <a:ext cx="402671" cy="6858000"/>
          </a:xfrm>
          <a:prstGeom prst="rect">
            <a:avLst/>
          </a:prstGeom>
          <a:solidFill>
            <a:srgbClr val="236A1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551D395F-9E3C-47BF-82CC-2D9EA7E82FE1}"/>
              </a:ext>
            </a:extLst>
          </p:cNvPr>
          <p:cNvSpPr/>
          <p:nvPr/>
        </p:nvSpPr>
        <p:spPr>
          <a:xfrm>
            <a:off x="556410" y="0"/>
            <a:ext cx="58723" cy="6858000"/>
          </a:xfrm>
          <a:prstGeom prst="rect">
            <a:avLst/>
          </a:prstGeom>
          <a:solidFill>
            <a:srgbClr val="236A1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Connector: Elbow 6">
            <a:extLst>
              <a:ext uri="{FF2B5EF4-FFF2-40B4-BE49-F238E27FC236}">
                <a16:creationId xmlns="" xmlns:a16="http://schemas.microsoft.com/office/drawing/2014/main" id="{3ABC92C1-35FE-4007-AFBE-D07815DDE8A5}"/>
              </a:ext>
            </a:extLst>
          </p:cNvPr>
          <p:cNvCxnSpPr>
            <a:cxnSpLocks/>
          </p:cNvCxnSpPr>
          <p:nvPr/>
        </p:nvCxnSpPr>
        <p:spPr>
          <a:xfrm>
            <a:off x="858416" y="365126"/>
            <a:ext cx="10684835" cy="775777"/>
          </a:xfrm>
          <a:prstGeom prst="bentConnector3">
            <a:avLst>
              <a:gd name="adj1" fmla="val 20047"/>
            </a:avLst>
          </a:prstGeom>
          <a:ln w="25400">
            <a:solidFill>
              <a:srgbClr val="236A10"/>
            </a:solidFill>
            <a:headEnd type="oval"/>
            <a:tailEnd type="oval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9" name="Picture 2" descr="Image result for espe ecuador">
            <a:extLst>
              <a:ext uri="{FF2B5EF4-FFF2-40B4-BE49-F238E27FC236}">
                <a16:creationId xmlns="" xmlns:a16="http://schemas.microsoft.com/office/drawing/2014/main" id="{46116C4C-DD57-4C24-921E-5DF801D411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417" y="458055"/>
            <a:ext cx="1966846" cy="589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2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472" y="2173252"/>
            <a:ext cx="4576021" cy="3045134"/>
          </a:xfrm>
          <a:prstGeom prst="rect">
            <a:avLst/>
          </a:prstGeom>
        </p:spPr>
      </p:pic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189617882"/>
              </p:ext>
            </p:extLst>
          </p:nvPr>
        </p:nvGraphicFramePr>
        <p:xfrm>
          <a:off x="-884621" y="104797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09075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AFA7DBE-038B-4FE4-A35C-7C22B16EC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3868" y="365126"/>
            <a:ext cx="8209383" cy="661242"/>
          </a:xfrm>
        </p:spPr>
        <p:txBody>
          <a:bodyPr>
            <a:normAutofit/>
          </a:bodyPr>
          <a:lstStyle/>
          <a:p>
            <a:r>
              <a:rPr lang="es-EC" sz="3200" b="1" noProof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Problema</a:t>
            </a:r>
            <a:endParaRPr lang="en-US" sz="3200" b="1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0AF861F6-2411-45BB-A46A-7226B116B82F}"/>
              </a:ext>
            </a:extLst>
          </p:cNvPr>
          <p:cNvSpPr/>
          <p:nvPr/>
        </p:nvSpPr>
        <p:spPr>
          <a:xfrm>
            <a:off x="94918" y="0"/>
            <a:ext cx="402671" cy="6858000"/>
          </a:xfrm>
          <a:prstGeom prst="rect">
            <a:avLst/>
          </a:prstGeom>
          <a:solidFill>
            <a:srgbClr val="236A1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551D395F-9E3C-47BF-82CC-2D9EA7E82FE1}"/>
              </a:ext>
            </a:extLst>
          </p:cNvPr>
          <p:cNvSpPr/>
          <p:nvPr/>
        </p:nvSpPr>
        <p:spPr>
          <a:xfrm>
            <a:off x="556410" y="0"/>
            <a:ext cx="58723" cy="6858000"/>
          </a:xfrm>
          <a:prstGeom prst="rect">
            <a:avLst/>
          </a:prstGeom>
          <a:solidFill>
            <a:srgbClr val="236A1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Connector: Elbow 6">
            <a:extLst>
              <a:ext uri="{FF2B5EF4-FFF2-40B4-BE49-F238E27FC236}">
                <a16:creationId xmlns="" xmlns:a16="http://schemas.microsoft.com/office/drawing/2014/main" id="{3ABC92C1-35FE-4007-AFBE-D07815DDE8A5}"/>
              </a:ext>
            </a:extLst>
          </p:cNvPr>
          <p:cNvCxnSpPr>
            <a:cxnSpLocks/>
          </p:cNvCxnSpPr>
          <p:nvPr/>
        </p:nvCxnSpPr>
        <p:spPr>
          <a:xfrm>
            <a:off x="858416" y="365126"/>
            <a:ext cx="10684835" cy="775777"/>
          </a:xfrm>
          <a:prstGeom prst="bentConnector3">
            <a:avLst>
              <a:gd name="adj1" fmla="val 20047"/>
            </a:avLst>
          </a:prstGeom>
          <a:ln w="25400">
            <a:solidFill>
              <a:srgbClr val="236A10"/>
            </a:solidFill>
            <a:headEnd type="oval"/>
            <a:tailEnd type="oval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23" name="22 Diagrama"/>
          <p:cNvGraphicFramePr/>
          <p:nvPr>
            <p:extLst>
              <p:ext uri="{D42A27DB-BD31-4B8C-83A1-F6EECF244321}">
                <p14:modId xmlns:p14="http://schemas.microsoft.com/office/powerpoint/2010/main" val="2591119677"/>
              </p:ext>
            </p:extLst>
          </p:nvPr>
        </p:nvGraphicFramePr>
        <p:xfrm>
          <a:off x="1985060" y="882997"/>
          <a:ext cx="9034632" cy="5857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4" name="Picture 2" descr="Image result for espe ecuador">
            <a:extLst>
              <a:ext uri="{FF2B5EF4-FFF2-40B4-BE49-F238E27FC236}">
                <a16:creationId xmlns="" xmlns:a16="http://schemas.microsoft.com/office/drawing/2014/main" id="{46116C4C-DD57-4C24-921E-5DF801D411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417" y="458055"/>
            <a:ext cx="1966846" cy="589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9039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AFA7DBE-038B-4FE4-A35C-7C22B16EC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3868" y="365126"/>
            <a:ext cx="8209383" cy="661242"/>
          </a:xfrm>
        </p:spPr>
        <p:txBody>
          <a:bodyPr>
            <a:normAutofit/>
          </a:bodyPr>
          <a:lstStyle/>
          <a:p>
            <a:r>
              <a:rPr lang="es-EC" sz="3200" b="1" noProof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Objetivos</a:t>
            </a:r>
            <a:endParaRPr lang="en-US" sz="3200" b="1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0AF861F6-2411-45BB-A46A-7226B116B82F}"/>
              </a:ext>
            </a:extLst>
          </p:cNvPr>
          <p:cNvSpPr/>
          <p:nvPr/>
        </p:nvSpPr>
        <p:spPr>
          <a:xfrm>
            <a:off x="94918" y="0"/>
            <a:ext cx="402671" cy="6858000"/>
          </a:xfrm>
          <a:prstGeom prst="rect">
            <a:avLst/>
          </a:prstGeom>
          <a:solidFill>
            <a:srgbClr val="236A1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551D395F-9E3C-47BF-82CC-2D9EA7E82FE1}"/>
              </a:ext>
            </a:extLst>
          </p:cNvPr>
          <p:cNvSpPr/>
          <p:nvPr/>
        </p:nvSpPr>
        <p:spPr>
          <a:xfrm>
            <a:off x="556410" y="0"/>
            <a:ext cx="58723" cy="6858000"/>
          </a:xfrm>
          <a:prstGeom prst="rect">
            <a:avLst/>
          </a:prstGeom>
          <a:solidFill>
            <a:srgbClr val="236A1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Connector: Elbow 6">
            <a:extLst>
              <a:ext uri="{FF2B5EF4-FFF2-40B4-BE49-F238E27FC236}">
                <a16:creationId xmlns="" xmlns:a16="http://schemas.microsoft.com/office/drawing/2014/main" id="{3ABC92C1-35FE-4007-AFBE-D07815DDE8A5}"/>
              </a:ext>
            </a:extLst>
          </p:cNvPr>
          <p:cNvCxnSpPr>
            <a:cxnSpLocks/>
          </p:cNvCxnSpPr>
          <p:nvPr/>
        </p:nvCxnSpPr>
        <p:spPr>
          <a:xfrm>
            <a:off x="858416" y="365126"/>
            <a:ext cx="10684835" cy="775777"/>
          </a:xfrm>
          <a:prstGeom prst="bentConnector3">
            <a:avLst>
              <a:gd name="adj1" fmla="val 20047"/>
            </a:avLst>
          </a:prstGeom>
          <a:ln w="25400">
            <a:solidFill>
              <a:srgbClr val="236A10"/>
            </a:solidFill>
            <a:headEnd type="oval"/>
            <a:tailEnd type="oval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Rectangle 10">
            <a:extLst>
              <a:ext uri="{FF2B5EF4-FFF2-40B4-BE49-F238E27FC236}">
                <a16:creationId xmlns="" xmlns:a16="http://schemas.microsoft.com/office/drawing/2014/main" id="{3C20747C-9D6B-48D7-8541-C2BF88ABB2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3100" y="1409846"/>
            <a:ext cx="1368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EC" sz="25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General</a:t>
            </a:r>
            <a:endParaRPr lang="es-ES" sz="25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Rectangle 10">
            <a:extLst>
              <a:ext uri="{FF2B5EF4-FFF2-40B4-BE49-F238E27FC236}">
                <a16:creationId xmlns="" xmlns:a16="http://schemas.microsoft.com/office/drawing/2014/main" id="{249500A8-5FA0-466C-9339-A0A7B94DD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3653" y="2974378"/>
            <a:ext cx="1909763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EC" sz="25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Específicos</a:t>
            </a:r>
            <a:endParaRPr lang="es-ES" sz="25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" name="Picture 4" descr="Image result for check icon">
            <a:extLst>
              <a:ext uri="{FF2B5EF4-FFF2-40B4-BE49-F238E27FC236}">
                <a16:creationId xmlns="" xmlns:a16="http://schemas.microsoft.com/office/drawing/2014/main" id="{DD423D42-5765-475C-B039-52217C401C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8510" y="5141856"/>
            <a:ext cx="489857" cy="489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Image result for check icon">
            <a:extLst>
              <a:ext uri="{FF2B5EF4-FFF2-40B4-BE49-F238E27FC236}">
                <a16:creationId xmlns="" xmlns:a16="http://schemas.microsoft.com/office/drawing/2014/main" id="{C14ED249-38FB-4AB9-89B9-C883439D57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455" y="4375614"/>
            <a:ext cx="489857" cy="489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Image result for check icon">
            <a:extLst>
              <a:ext uri="{FF2B5EF4-FFF2-40B4-BE49-F238E27FC236}">
                <a16:creationId xmlns="" xmlns:a16="http://schemas.microsoft.com/office/drawing/2014/main" id="{554DE2F4-6BEE-4461-B782-9E53CA08D1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8511" y="3564470"/>
            <a:ext cx="489857" cy="489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409F7347-97C3-4B90-8B54-7B4814D64DAB}"/>
              </a:ext>
            </a:extLst>
          </p:cNvPr>
          <p:cNvSpPr/>
          <p:nvPr/>
        </p:nvSpPr>
        <p:spPr>
          <a:xfrm>
            <a:off x="4088534" y="3650041"/>
            <a:ext cx="77230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C" sz="2000" dirty="0"/>
              <a:t>Revisar los recursos disponibles y las leyes y reglamentos de la empresa pública.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F4CDB270-1F7E-40DA-9F2A-D4A78F2D18E5}"/>
              </a:ext>
            </a:extLst>
          </p:cNvPr>
          <p:cNvSpPr/>
          <p:nvPr/>
        </p:nvSpPr>
        <p:spPr>
          <a:xfrm>
            <a:off x="4072239" y="4442059"/>
            <a:ext cx="77230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C" sz="2000" dirty="0"/>
              <a:t>Realizar un análisis causa efecto con la finalidad de  determinar las causas del problema o problemas prioritarios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AC90D122-83EE-42C0-8B46-0C84229E205F}"/>
              </a:ext>
            </a:extLst>
          </p:cNvPr>
          <p:cNvSpPr/>
          <p:nvPr/>
        </p:nvSpPr>
        <p:spPr>
          <a:xfrm>
            <a:off x="3213100" y="1886096"/>
            <a:ext cx="84396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2000" dirty="0"/>
              <a:t>Diseñar una propuesta de mejora del proceso de mantenimiento de la Central Térmica Guangopolo, que permita cumplir con los objetivos de disponibilidad y confiabilidad planificadas.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FADA7D65-74EF-449F-9D53-9EDB1465C1D8}"/>
              </a:ext>
            </a:extLst>
          </p:cNvPr>
          <p:cNvSpPr/>
          <p:nvPr/>
        </p:nvSpPr>
        <p:spPr>
          <a:xfrm>
            <a:off x="4088534" y="5141856"/>
            <a:ext cx="77230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C" sz="2000" dirty="0"/>
              <a:t>Simplificar los sub-procesos y actividades del proceso de gestión de mantenimiento.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6DD5C1F8-A801-43A5-AC6F-973398B32F53}"/>
              </a:ext>
            </a:extLst>
          </p:cNvPr>
          <p:cNvSpPr/>
          <p:nvPr/>
        </p:nvSpPr>
        <p:spPr>
          <a:xfrm>
            <a:off x="4088534" y="6041531"/>
            <a:ext cx="77230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C" sz="2000" dirty="0"/>
              <a:t>Diseñar indicadores específicos que nos permitan medir el proceso gestión de mantenimiento de la Central Guangopolo.</a:t>
            </a:r>
          </a:p>
        </p:txBody>
      </p:sp>
      <p:pic>
        <p:nvPicPr>
          <p:cNvPr id="19" name="Picture 4" descr="Image result for check icon">
            <a:extLst>
              <a:ext uri="{FF2B5EF4-FFF2-40B4-BE49-F238E27FC236}">
                <a16:creationId xmlns="" xmlns:a16="http://schemas.microsoft.com/office/drawing/2014/main" id="{6E493854-A010-4791-AC03-79CBA9FF3B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8510" y="6034247"/>
            <a:ext cx="489857" cy="489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Resultado de imagen para objetiv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3049439"/>
            <a:ext cx="2276475" cy="200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Image result for espe ecuador">
            <a:extLst>
              <a:ext uri="{FF2B5EF4-FFF2-40B4-BE49-F238E27FC236}">
                <a16:creationId xmlns="" xmlns:a16="http://schemas.microsoft.com/office/drawing/2014/main" id="{46116C4C-DD57-4C24-921E-5DF801D411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417" y="458055"/>
            <a:ext cx="1966846" cy="589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2775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AFA7DBE-038B-4FE4-A35C-7C22B16EC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133" y="-82062"/>
            <a:ext cx="8209383" cy="661242"/>
          </a:xfrm>
        </p:spPr>
        <p:txBody>
          <a:bodyPr>
            <a:normAutofit/>
          </a:bodyPr>
          <a:lstStyle/>
          <a:p>
            <a:r>
              <a:rPr lang="es-EC" sz="3200" b="1" noProof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Causa Efecto</a:t>
            </a:r>
            <a:endParaRPr lang="en-US" sz="3200" b="1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0AF861F6-2411-45BB-A46A-7226B116B82F}"/>
              </a:ext>
            </a:extLst>
          </p:cNvPr>
          <p:cNvSpPr/>
          <p:nvPr/>
        </p:nvSpPr>
        <p:spPr>
          <a:xfrm>
            <a:off x="94918" y="0"/>
            <a:ext cx="402671" cy="6858000"/>
          </a:xfrm>
          <a:prstGeom prst="rect">
            <a:avLst/>
          </a:prstGeom>
          <a:solidFill>
            <a:srgbClr val="236A1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551D395F-9E3C-47BF-82CC-2D9EA7E82FE1}"/>
              </a:ext>
            </a:extLst>
          </p:cNvPr>
          <p:cNvSpPr/>
          <p:nvPr/>
        </p:nvSpPr>
        <p:spPr>
          <a:xfrm>
            <a:off x="556410" y="0"/>
            <a:ext cx="58723" cy="6858000"/>
          </a:xfrm>
          <a:prstGeom prst="rect">
            <a:avLst/>
          </a:prstGeom>
          <a:solidFill>
            <a:srgbClr val="236A1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Connector: Elbow 6">
            <a:extLst>
              <a:ext uri="{FF2B5EF4-FFF2-40B4-BE49-F238E27FC236}">
                <a16:creationId xmlns="" xmlns:a16="http://schemas.microsoft.com/office/drawing/2014/main" id="{3ABC92C1-35FE-4007-AFBE-D07815DDE8A5}"/>
              </a:ext>
            </a:extLst>
          </p:cNvPr>
          <p:cNvCxnSpPr>
            <a:cxnSpLocks/>
          </p:cNvCxnSpPr>
          <p:nvPr/>
        </p:nvCxnSpPr>
        <p:spPr>
          <a:xfrm>
            <a:off x="858416" y="365126"/>
            <a:ext cx="10684835" cy="775777"/>
          </a:xfrm>
          <a:prstGeom prst="bentConnector3">
            <a:avLst>
              <a:gd name="adj1" fmla="val 20047"/>
            </a:avLst>
          </a:prstGeom>
          <a:ln w="25400">
            <a:solidFill>
              <a:srgbClr val="236A10"/>
            </a:solidFill>
            <a:headEnd type="oval"/>
            <a:tailEnd type="oval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8" name="17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93" y="423742"/>
            <a:ext cx="11310138" cy="6317028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12297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AFA7DBE-038B-4FE4-A35C-7C22B16EC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3868" y="365126"/>
            <a:ext cx="8209383" cy="661242"/>
          </a:xfrm>
        </p:spPr>
        <p:txBody>
          <a:bodyPr>
            <a:normAutofit/>
          </a:bodyPr>
          <a:lstStyle/>
          <a:p>
            <a:r>
              <a:rPr lang="es-EC" sz="3200" b="1" noProof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Problemas encontrados</a:t>
            </a:r>
            <a:endParaRPr lang="en-US" sz="3200" b="1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0AF861F6-2411-45BB-A46A-7226B116B82F}"/>
              </a:ext>
            </a:extLst>
          </p:cNvPr>
          <p:cNvSpPr/>
          <p:nvPr/>
        </p:nvSpPr>
        <p:spPr>
          <a:xfrm>
            <a:off x="94918" y="0"/>
            <a:ext cx="402671" cy="6858000"/>
          </a:xfrm>
          <a:prstGeom prst="rect">
            <a:avLst/>
          </a:prstGeom>
          <a:solidFill>
            <a:srgbClr val="236A1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551D395F-9E3C-47BF-82CC-2D9EA7E82FE1}"/>
              </a:ext>
            </a:extLst>
          </p:cNvPr>
          <p:cNvSpPr/>
          <p:nvPr/>
        </p:nvSpPr>
        <p:spPr>
          <a:xfrm>
            <a:off x="556410" y="0"/>
            <a:ext cx="58723" cy="6858000"/>
          </a:xfrm>
          <a:prstGeom prst="rect">
            <a:avLst/>
          </a:prstGeom>
          <a:solidFill>
            <a:srgbClr val="236A1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Connector: Elbow 6">
            <a:extLst>
              <a:ext uri="{FF2B5EF4-FFF2-40B4-BE49-F238E27FC236}">
                <a16:creationId xmlns="" xmlns:a16="http://schemas.microsoft.com/office/drawing/2014/main" id="{3ABC92C1-35FE-4007-AFBE-D07815DDE8A5}"/>
              </a:ext>
            </a:extLst>
          </p:cNvPr>
          <p:cNvCxnSpPr>
            <a:cxnSpLocks/>
          </p:cNvCxnSpPr>
          <p:nvPr/>
        </p:nvCxnSpPr>
        <p:spPr>
          <a:xfrm>
            <a:off x="858416" y="365126"/>
            <a:ext cx="10684835" cy="775777"/>
          </a:xfrm>
          <a:prstGeom prst="bentConnector3">
            <a:avLst>
              <a:gd name="adj1" fmla="val 20047"/>
            </a:avLst>
          </a:prstGeom>
          <a:ln w="25400">
            <a:solidFill>
              <a:srgbClr val="236A10"/>
            </a:solidFill>
            <a:headEnd type="oval"/>
            <a:tailEnd type="oval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409F7347-97C3-4B90-8B54-7B4814D64DAB}"/>
              </a:ext>
            </a:extLst>
          </p:cNvPr>
          <p:cNvSpPr/>
          <p:nvPr/>
        </p:nvSpPr>
        <p:spPr>
          <a:xfrm>
            <a:off x="6200833" y="4861322"/>
            <a:ext cx="77230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C" sz="2000" b="1" dirty="0"/>
              <a:t>Demoras por método</a:t>
            </a:r>
            <a:endParaRPr lang="es-EC" sz="2000" dirty="0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F4CDB270-1F7E-40DA-9F2A-D4A78F2D18E5}"/>
              </a:ext>
            </a:extLst>
          </p:cNvPr>
          <p:cNvSpPr/>
          <p:nvPr/>
        </p:nvSpPr>
        <p:spPr>
          <a:xfrm>
            <a:off x="6217548" y="5593002"/>
            <a:ext cx="77230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C" sz="2000" b="1" dirty="0"/>
              <a:t>Demoras por medida</a:t>
            </a:r>
            <a:endParaRPr lang="es-EC" sz="2000" dirty="0"/>
          </a:p>
        </p:txBody>
      </p:sp>
      <p:pic>
        <p:nvPicPr>
          <p:cNvPr id="21" name="Picture 2" descr="Image result for espe ecuador">
            <a:extLst>
              <a:ext uri="{FF2B5EF4-FFF2-40B4-BE49-F238E27FC236}">
                <a16:creationId xmlns="" xmlns:a16="http://schemas.microsoft.com/office/drawing/2014/main" id="{46116C4C-DD57-4C24-921E-5DF801D411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417" y="458055"/>
            <a:ext cx="1966846" cy="589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2" descr="Resultado de imagen para plan de acc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6" name="AutoShape 4" descr="Resultado de imagen para plan de acci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13" name="AutoShape 6" descr="Resultado de imagen para plan de accion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pic>
        <p:nvPicPr>
          <p:cNvPr id="20" name="19 Imagen">
            <a:hlinkClick r:id="rId4" action="ppaction://hlinkfil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691" y="2379977"/>
            <a:ext cx="3183144" cy="2788103"/>
          </a:xfrm>
          <a:prstGeom prst="rect">
            <a:avLst/>
          </a:prstGeom>
        </p:spPr>
      </p:pic>
      <p:sp>
        <p:nvSpPr>
          <p:cNvPr id="23" name="Rectangle 13">
            <a:extLst>
              <a:ext uri="{FF2B5EF4-FFF2-40B4-BE49-F238E27FC236}">
                <a16:creationId xmlns="" xmlns:a16="http://schemas.microsoft.com/office/drawing/2014/main" id="{409F7347-97C3-4B90-8B54-7B4814D64DAB}"/>
              </a:ext>
            </a:extLst>
          </p:cNvPr>
          <p:cNvSpPr/>
          <p:nvPr/>
        </p:nvSpPr>
        <p:spPr>
          <a:xfrm>
            <a:off x="6200832" y="4200529"/>
            <a:ext cx="77230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C" sz="2000" b="1" dirty="0"/>
              <a:t>Demoras por medio ambiente</a:t>
            </a:r>
            <a:endParaRPr lang="es-EC" sz="2000" dirty="0"/>
          </a:p>
        </p:txBody>
      </p:sp>
      <p:sp>
        <p:nvSpPr>
          <p:cNvPr id="24" name="Rectangle 13">
            <a:extLst>
              <a:ext uri="{FF2B5EF4-FFF2-40B4-BE49-F238E27FC236}">
                <a16:creationId xmlns="" xmlns:a16="http://schemas.microsoft.com/office/drawing/2014/main" id="{409F7347-97C3-4B90-8B54-7B4814D64DAB}"/>
              </a:ext>
            </a:extLst>
          </p:cNvPr>
          <p:cNvSpPr/>
          <p:nvPr/>
        </p:nvSpPr>
        <p:spPr>
          <a:xfrm>
            <a:off x="6215652" y="3477896"/>
            <a:ext cx="77230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C" sz="2000" b="1" dirty="0"/>
              <a:t>Demoras por Maquinaria o equipo</a:t>
            </a:r>
            <a:endParaRPr lang="es-EC" sz="2000" dirty="0"/>
          </a:p>
        </p:txBody>
      </p:sp>
      <p:sp>
        <p:nvSpPr>
          <p:cNvPr id="25" name="Rectangle 13">
            <a:extLst>
              <a:ext uri="{FF2B5EF4-FFF2-40B4-BE49-F238E27FC236}">
                <a16:creationId xmlns="" xmlns:a16="http://schemas.microsoft.com/office/drawing/2014/main" id="{409F7347-97C3-4B90-8B54-7B4814D64DAB}"/>
              </a:ext>
            </a:extLst>
          </p:cNvPr>
          <p:cNvSpPr/>
          <p:nvPr/>
        </p:nvSpPr>
        <p:spPr>
          <a:xfrm>
            <a:off x="6212555" y="2791183"/>
            <a:ext cx="77230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C" sz="2000" b="1" dirty="0"/>
              <a:t>Demoras por mano de obra</a:t>
            </a:r>
            <a:endParaRPr lang="es-EC" sz="2000" dirty="0"/>
          </a:p>
        </p:txBody>
      </p:sp>
      <p:sp>
        <p:nvSpPr>
          <p:cNvPr id="26" name="Rectangle 13">
            <a:extLst>
              <a:ext uri="{FF2B5EF4-FFF2-40B4-BE49-F238E27FC236}">
                <a16:creationId xmlns="" xmlns:a16="http://schemas.microsoft.com/office/drawing/2014/main" id="{409F7347-97C3-4B90-8B54-7B4814D64DAB}"/>
              </a:ext>
            </a:extLst>
          </p:cNvPr>
          <p:cNvSpPr/>
          <p:nvPr/>
        </p:nvSpPr>
        <p:spPr>
          <a:xfrm>
            <a:off x="6217548" y="2087802"/>
            <a:ext cx="77230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C" sz="2000" b="1" dirty="0"/>
              <a:t>Demoras por materiales</a:t>
            </a:r>
            <a:endParaRPr lang="es-EC" sz="2000" dirty="0"/>
          </a:p>
        </p:txBody>
      </p:sp>
      <p:pic>
        <p:nvPicPr>
          <p:cNvPr id="5128" name="Picture 8" descr="Resultado de imagen para x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9984" y="2038906"/>
            <a:ext cx="525185" cy="497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8" descr="Resultado de imagen para x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7769" y="3429000"/>
            <a:ext cx="525185" cy="497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8" descr="Resultado de imagen para x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3083" y="4151633"/>
            <a:ext cx="525185" cy="497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8" descr="Resultado de imagen para x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9983" y="4812426"/>
            <a:ext cx="525185" cy="497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8" descr="Resultado de imagen para x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145" y="5544106"/>
            <a:ext cx="525185" cy="497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4333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AFA7DBE-038B-4FE4-A35C-7C22B16EC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3868" y="365126"/>
            <a:ext cx="8209383" cy="661242"/>
          </a:xfrm>
        </p:spPr>
        <p:txBody>
          <a:bodyPr>
            <a:normAutofit/>
          </a:bodyPr>
          <a:lstStyle/>
          <a:p>
            <a:r>
              <a:rPr lang="es-EC" sz="3200" b="1" noProof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Recursos </a:t>
            </a:r>
            <a:r>
              <a:rPr lang="es-EC" sz="3200" b="1" noProof="1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y herramientas del proceso</a:t>
            </a:r>
            <a:endParaRPr lang="en-US" sz="3200" b="1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0AF861F6-2411-45BB-A46A-7226B116B82F}"/>
              </a:ext>
            </a:extLst>
          </p:cNvPr>
          <p:cNvSpPr/>
          <p:nvPr/>
        </p:nvSpPr>
        <p:spPr>
          <a:xfrm>
            <a:off x="94918" y="0"/>
            <a:ext cx="402671" cy="6858000"/>
          </a:xfrm>
          <a:prstGeom prst="rect">
            <a:avLst/>
          </a:prstGeom>
          <a:solidFill>
            <a:srgbClr val="236A1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551D395F-9E3C-47BF-82CC-2D9EA7E82FE1}"/>
              </a:ext>
            </a:extLst>
          </p:cNvPr>
          <p:cNvSpPr/>
          <p:nvPr/>
        </p:nvSpPr>
        <p:spPr>
          <a:xfrm>
            <a:off x="556410" y="0"/>
            <a:ext cx="58723" cy="6858000"/>
          </a:xfrm>
          <a:prstGeom prst="rect">
            <a:avLst/>
          </a:prstGeom>
          <a:solidFill>
            <a:srgbClr val="236A1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Connector: Elbow 6">
            <a:extLst>
              <a:ext uri="{FF2B5EF4-FFF2-40B4-BE49-F238E27FC236}">
                <a16:creationId xmlns="" xmlns:a16="http://schemas.microsoft.com/office/drawing/2014/main" id="{3ABC92C1-35FE-4007-AFBE-D07815DDE8A5}"/>
              </a:ext>
            </a:extLst>
          </p:cNvPr>
          <p:cNvCxnSpPr>
            <a:cxnSpLocks/>
          </p:cNvCxnSpPr>
          <p:nvPr/>
        </p:nvCxnSpPr>
        <p:spPr>
          <a:xfrm>
            <a:off x="858416" y="365126"/>
            <a:ext cx="10684835" cy="775777"/>
          </a:xfrm>
          <a:prstGeom prst="bentConnector3">
            <a:avLst>
              <a:gd name="adj1" fmla="val 20047"/>
            </a:avLst>
          </a:prstGeom>
          <a:ln w="25400">
            <a:solidFill>
              <a:srgbClr val="236A10"/>
            </a:solidFill>
            <a:headEnd type="oval"/>
            <a:tailEnd type="oval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21" name="Picture 2" descr="Image result for espe ecuador">
            <a:extLst>
              <a:ext uri="{FF2B5EF4-FFF2-40B4-BE49-F238E27FC236}">
                <a16:creationId xmlns="" xmlns:a16="http://schemas.microsoft.com/office/drawing/2014/main" id="{46116C4C-DD57-4C24-921E-5DF801D411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417" y="458055"/>
            <a:ext cx="1966846" cy="589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2" descr="Resultado de imagen para plan de acc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6" name="AutoShape 4" descr="Resultado de imagen para plan de acci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13" name="AutoShape 6" descr="Resultado de imagen para plan de accion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8" name="7 Rectángulo"/>
          <p:cNvSpPr/>
          <p:nvPr/>
        </p:nvSpPr>
        <p:spPr>
          <a:xfrm>
            <a:off x="858417" y="1339114"/>
            <a:ext cx="36458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s-EC" sz="2000" b="1" dirty="0">
                <a:solidFill>
                  <a:schemeClr val="accent1">
                    <a:lumMod val="50000"/>
                  </a:schemeClr>
                </a:solidFill>
              </a:rPr>
              <a:t>Estructura organizacional</a:t>
            </a:r>
          </a:p>
        </p:txBody>
      </p:sp>
      <p:graphicFrame>
        <p:nvGraphicFramePr>
          <p:cNvPr id="27" name="26 Diagrama"/>
          <p:cNvGraphicFramePr/>
          <p:nvPr>
            <p:extLst>
              <p:ext uri="{D42A27DB-BD31-4B8C-83A1-F6EECF244321}">
                <p14:modId xmlns:p14="http://schemas.microsoft.com/office/powerpoint/2010/main" val="3066355518"/>
              </p:ext>
            </p:extLst>
          </p:nvPr>
        </p:nvGraphicFramePr>
        <p:xfrm>
          <a:off x="-348162" y="1818207"/>
          <a:ext cx="5431790" cy="4917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AutoShape 2" descr="Resultado de imagen para software"/>
          <p:cNvSpPr>
            <a:spLocks noChangeAspect="1" noChangeArrowheads="1"/>
          </p:cNvSpPr>
          <p:nvPr/>
        </p:nvSpPr>
        <p:spPr bwMode="auto">
          <a:xfrm>
            <a:off x="155575" y="-2041525"/>
            <a:ext cx="5324475" cy="425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1136">
            <a:off x="7156705" y="4513355"/>
            <a:ext cx="2434196" cy="1947357"/>
          </a:xfrm>
          <a:prstGeom prst="rect">
            <a:avLst/>
          </a:prstGeom>
        </p:spPr>
      </p:pic>
      <p:pic>
        <p:nvPicPr>
          <p:cNvPr id="17" name="16 Imagen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75" y="5165595"/>
            <a:ext cx="2091816" cy="1201381"/>
          </a:xfrm>
          <a:prstGeom prst="rect">
            <a:avLst/>
          </a:prstGeom>
        </p:spPr>
      </p:pic>
      <p:sp>
        <p:nvSpPr>
          <p:cNvPr id="12" name="AutoShape 4" descr="Resultado de imagen para motores de generación electrica"/>
          <p:cNvSpPr>
            <a:spLocks noChangeAspect="1" noChangeArrowheads="1"/>
          </p:cNvSpPr>
          <p:nvPr/>
        </p:nvSpPr>
        <p:spPr bwMode="auto">
          <a:xfrm>
            <a:off x="155575" y="-2041525"/>
            <a:ext cx="5734050" cy="425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14" name="13 CuadroTexto"/>
          <p:cNvSpPr txBox="1"/>
          <p:nvPr/>
        </p:nvSpPr>
        <p:spPr>
          <a:xfrm>
            <a:off x="6450553" y="4433204"/>
            <a:ext cx="239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chemeClr val="accent1">
                    <a:lumMod val="50000"/>
                  </a:schemeClr>
                </a:solidFill>
              </a:rPr>
              <a:t>Software</a:t>
            </a:r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7956301" y="1529154"/>
            <a:ext cx="239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chemeClr val="accent1">
                    <a:lumMod val="50000"/>
                  </a:schemeClr>
                </a:solidFill>
              </a:rPr>
              <a:t>Infraestructura Física</a:t>
            </a:r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4281871" y="1977776"/>
            <a:ext cx="239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chemeClr val="accent1">
                    <a:lumMod val="50000"/>
                  </a:schemeClr>
                </a:solidFill>
              </a:rPr>
              <a:t>Documentación</a:t>
            </a:r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5" name="14 Imagen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9184" y="2495496"/>
            <a:ext cx="1520879" cy="1520879"/>
          </a:xfrm>
          <a:prstGeom prst="rect">
            <a:avLst/>
          </a:prstGeom>
        </p:spPr>
      </p:pic>
      <p:pic>
        <p:nvPicPr>
          <p:cNvPr id="18" name="17 Imagen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6911" y="1977776"/>
            <a:ext cx="2533650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160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AFA7DBE-038B-4FE4-A35C-7C22B16EC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2600" y="55687"/>
            <a:ext cx="8209383" cy="661242"/>
          </a:xfrm>
        </p:spPr>
        <p:txBody>
          <a:bodyPr>
            <a:normAutofit/>
          </a:bodyPr>
          <a:lstStyle/>
          <a:p>
            <a:r>
              <a:rPr lang="es-EC" sz="3200" b="1" noProof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Proceso de Gestión de Mantenimiento</a:t>
            </a:r>
            <a:endParaRPr lang="en-US" sz="3200" b="1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0AF861F6-2411-45BB-A46A-7226B116B82F}"/>
              </a:ext>
            </a:extLst>
          </p:cNvPr>
          <p:cNvSpPr/>
          <p:nvPr/>
        </p:nvSpPr>
        <p:spPr>
          <a:xfrm>
            <a:off x="94918" y="0"/>
            <a:ext cx="402671" cy="6858000"/>
          </a:xfrm>
          <a:prstGeom prst="rect">
            <a:avLst/>
          </a:prstGeom>
          <a:solidFill>
            <a:srgbClr val="236A1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551D395F-9E3C-47BF-82CC-2D9EA7E82FE1}"/>
              </a:ext>
            </a:extLst>
          </p:cNvPr>
          <p:cNvSpPr/>
          <p:nvPr/>
        </p:nvSpPr>
        <p:spPr>
          <a:xfrm>
            <a:off x="556410" y="0"/>
            <a:ext cx="58723" cy="6858000"/>
          </a:xfrm>
          <a:prstGeom prst="rect">
            <a:avLst/>
          </a:prstGeom>
          <a:solidFill>
            <a:srgbClr val="236A1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Connector: Elbow 6">
            <a:extLst>
              <a:ext uri="{FF2B5EF4-FFF2-40B4-BE49-F238E27FC236}">
                <a16:creationId xmlns="" xmlns:a16="http://schemas.microsoft.com/office/drawing/2014/main" id="{3ABC92C1-35FE-4007-AFBE-D07815DDE8A5}"/>
              </a:ext>
            </a:extLst>
          </p:cNvPr>
          <p:cNvCxnSpPr>
            <a:cxnSpLocks/>
          </p:cNvCxnSpPr>
          <p:nvPr/>
        </p:nvCxnSpPr>
        <p:spPr>
          <a:xfrm>
            <a:off x="858416" y="365126"/>
            <a:ext cx="10684835" cy="775777"/>
          </a:xfrm>
          <a:prstGeom prst="bentConnector3">
            <a:avLst>
              <a:gd name="adj1" fmla="val 20047"/>
            </a:avLst>
          </a:prstGeom>
          <a:ln w="25400">
            <a:solidFill>
              <a:srgbClr val="236A10"/>
            </a:solidFill>
            <a:headEnd type="oval"/>
            <a:tailEnd type="oval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21" name="Picture 2" descr="Image result for espe ecuador">
            <a:extLst>
              <a:ext uri="{FF2B5EF4-FFF2-40B4-BE49-F238E27FC236}">
                <a16:creationId xmlns="" xmlns:a16="http://schemas.microsoft.com/office/drawing/2014/main" id="{46116C4C-DD57-4C24-921E-5DF801D411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417" y="458055"/>
            <a:ext cx="1966846" cy="589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2" descr="Resultado de imagen para plan de acc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6" name="AutoShape 4" descr="Resultado de imagen para plan de acci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13" name="AutoShape 6" descr="Resultado de imagen para plan de accion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10" name="AutoShape 2" descr="Resultado de imagen para software"/>
          <p:cNvSpPr>
            <a:spLocks noChangeAspect="1" noChangeArrowheads="1"/>
          </p:cNvSpPr>
          <p:nvPr/>
        </p:nvSpPr>
        <p:spPr bwMode="auto">
          <a:xfrm>
            <a:off x="155575" y="-2041525"/>
            <a:ext cx="5324475" cy="425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12" name="AutoShape 4" descr="Resultado de imagen para motores de generación electrica"/>
          <p:cNvSpPr>
            <a:spLocks noChangeAspect="1" noChangeArrowheads="1"/>
          </p:cNvSpPr>
          <p:nvPr/>
        </p:nvSpPr>
        <p:spPr bwMode="auto">
          <a:xfrm>
            <a:off x="155575" y="-2041525"/>
            <a:ext cx="5734050" cy="425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175316935"/>
              </p:ext>
            </p:extLst>
          </p:nvPr>
        </p:nvGraphicFramePr>
        <p:xfrm>
          <a:off x="2660156" y="484550"/>
          <a:ext cx="11651780" cy="63340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9" name="18 Imagen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8485" y="2459034"/>
            <a:ext cx="649531" cy="646644"/>
          </a:xfrm>
          <a:prstGeom prst="rect">
            <a:avLst/>
          </a:prstGeom>
        </p:spPr>
      </p:pic>
      <p:graphicFrame>
        <p:nvGraphicFramePr>
          <p:cNvPr id="15" name="14 Diagrama"/>
          <p:cNvGraphicFramePr/>
          <p:nvPr>
            <p:extLst>
              <p:ext uri="{D42A27DB-BD31-4B8C-83A1-F6EECF244321}">
                <p14:modId xmlns:p14="http://schemas.microsoft.com/office/powerpoint/2010/main" val="442906078"/>
              </p:ext>
            </p:extLst>
          </p:nvPr>
        </p:nvGraphicFramePr>
        <p:xfrm>
          <a:off x="-535695" y="2782356"/>
          <a:ext cx="6015745" cy="3933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pic>
        <p:nvPicPr>
          <p:cNvPr id="8" name="7 Imagen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0255" y="2278516"/>
            <a:ext cx="2481486" cy="165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746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AFA7DBE-038B-4FE4-A35C-7C22B16EC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3868" y="365126"/>
            <a:ext cx="8209383" cy="661242"/>
          </a:xfrm>
        </p:spPr>
        <p:txBody>
          <a:bodyPr>
            <a:normAutofit/>
          </a:bodyPr>
          <a:lstStyle/>
          <a:p>
            <a:r>
              <a:rPr lang="es-EC" sz="3200" b="1" noProof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Indicadores </a:t>
            </a:r>
            <a:endParaRPr lang="en-US" sz="3200" b="1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0AF861F6-2411-45BB-A46A-7226B116B82F}"/>
              </a:ext>
            </a:extLst>
          </p:cNvPr>
          <p:cNvSpPr/>
          <p:nvPr/>
        </p:nvSpPr>
        <p:spPr>
          <a:xfrm>
            <a:off x="94918" y="0"/>
            <a:ext cx="402671" cy="6858000"/>
          </a:xfrm>
          <a:prstGeom prst="rect">
            <a:avLst/>
          </a:prstGeom>
          <a:solidFill>
            <a:srgbClr val="236A1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551D395F-9E3C-47BF-82CC-2D9EA7E82FE1}"/>
              </a:ext>
            </a:extLst>
          </p:cNvPr>
          <p:cNvSpPr/>
          <p:nvPr/>
        </p:nvSpPr>
        <p:spPr>
          <a:xfrm>
            <a:off x="556410" y="0"/>
            <a:ext cx="58723" cy="6858000"/>
          </a:xfrm>
          <a:prstGeom prst="rect">
            <a:avLst/>
          </a:prstGeom>
          <a:solidFill>
            <a:srgbClr val="236A1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Connector: Elbow 6">
            <a:extLst>
              <a:ext uri="{FF2B5EF4-FFF2-40B4-BE49-F238E27FC236}">
                <a16:creationId xmlns="" xmlns:a16="http://schemas.microsoft.com/office/drawing/2014/main" id="{3ABC92C1-35FE-4007-AFBE-D07815DDE8A5}"/>
              </a:ext>
            </a:extLst>
          </p:cNvPr>
          <p:cNvCxnSpPr>
            <a:cxnSpLocks/>
          </p:cNvCxnSpPr>
          <p:nvPr/>
        </p:nvCxnSpPr>
        <p:spPr>
          <a:xfrm>
            <a:off x="858416" y="365126"/>
            <a:ext cx="10684835" cy="775777"/>
          </a:xfrm>
          <a:prstGeom prst="bentConnector3">
            <a:avLst>
              <a:gd name="adj1" fmla="val 20047"/>
            </a:avLst>
          </a:prstGeom>
          <a:ln w="25400">
            <a:solidFill>
              <a:srgbClr val="236A10"/>
            </a:solidFill>
            <a:headEnd type="oval"/>
            <a:tailEnd type="oval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21" name="Picture 2" descr="Image result for espe ecuador">
            <a:extLst>
              <a:ext uri="{FF2B5EF4-FFF2-40B4-BE49-F238E27FC236}">
                <a16:creationId xmlns="" xmlns:a16="http://schemas.microsoft.com/office/drawing/2014/main" id="{46116C4C-DD57-4C24-921E-5DF801D411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417" y="458055"/>
            <a:ext cx="1966846" cy="589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2" descr="Resultado de imagen para plan de acc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6" name="AutoShape 4" descr="Resultado de imagen para plan de acci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13" name="AutoShape 6" descr="Resultado de imagen para plan de accion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10" name="AutoShape 2" descr="Resultado de imagen para software"/>
          <p:cNvSpPr>
            <a:spLocks noChangeAspect="1" noChangeArrowheads="1"/>
          </p:cNvSpPr>
          <p:nvPr/>
        </p:nvSpPr>
        <p:spPr bwMode="auto">
          <a:xfrm>
            <a:off x="155575" y="-2041525"/>
            <a:ext cx="5324475" cy="425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12" name="AutoShape 4" descr="Resultado de imagen para motores de generación electrica"/>
          <p:cNvSpPr>
            <a:spLocks noChangeAspect="1" noChangeArrowheads="1"/>
          </p:cNvSpPr>
          <p:nvPr/>
        </p:nvSpPr>
        <p:spPr bwMode="auto">
          <a:xfrm>
            <a:off x="155575" y="-2041525"/>
            <a:ext cx="5734050" cy="425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pic>
        <p:nvPicPr>
          <p:cNvPr id="8" name="7 Imagen">
            <a:hlinkClick r:id="rId4" action="ppaction://hlinkfil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241" y="2333381"/>
            <a:ext cx="5525227" cy="2942004"/>
          </a:xfrm>
          <a:prstGeom prst="rect">
            <a:avLst/>
          </a:prstGeom>
        </p:spPr>
      </p:pic>
      <p:sp>
        <p:nvSpPr>
          <p:cNvPr id="9" name="8 Rectángulo redondeado"/>
          <p:cNvSpPr/>
          <p:nvPr/>
        </p:nvSpPr>
        <p:spPr>
          <a:xfrm>
            <a:off x="7690339" y="2321658"/>
            <a:ext cx="3759128" cy="797169"/>
          </a:xfrm>
          <a:prstGeom prst="roundRect">
            <a:avLst/>
          </a:prstGeom>
          <a:ln w="25400"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MTTR (tiempo medio de reparación)</a:t>
            </a:r>
            <a:endParaRPr lang="es-EC" dirty="0"/>
          </a:p>
        </p:txBody>
      </p:sp>
      <p:sp>
        <p:nvSpPr>
          <p:cNvPr id="15" name="14 Rectángulo redondeado"/>
          <p:cNvSpPr/>
          <p:nvPr/>
        </p:nvSpPr>
        <p:spPr>
          <a:xfrm>
            <a:off x="7690339" y="3441212"/>
            <a:ext cx="3759128" cy="797169"/>
          </a:xfrm>
          <a:prstGeom prst="roundRect">
            <a:avLst/>
          </a:prstGeom>
          <a:ln w="25400"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Tasa de mantenimiento preventivo</a:t>
            </a:r>
            <a:endParaRPr lang="es-EC" dirty="0"/>
          </a:p>
        </p:txBody>
      </p:sp>
      <p:sp>
        <p:nvSpPr>
          <p:cNvPr id="16" name="15 Rectángulo redondeado"/>
          <p:cNvSpPr/>
          <p:nvPr/>
        </p:nvSpPr>
        <p:spPr>
          <a:xfrm>
            <a:off x="7690339" y="4677996"/>
            <a:ext cx="3759128" cy="797169"/>
          </a:xfrm>
          <a:prstGeom prst="roundRect">
            <a:avLst/>
          </a:prstGeom>
          <a:ln w="25400"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Número de Ordenes de trabajo Generadas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693964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7182</TotalTime>
  <Words>648</Words>
  <Application>Microsoft Office PowerPoint</Application>
  <PresentationFormat>Personalizado</PresentationFormat>
  <Paragraphs>106</Paragraphs>
  <Slides>18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Office Theme</vt:lpstr>
      <vt:lpstr>Presentación de PowerPoint</vt:lpstr>
      <vt:lpstr>Central Guangopolo</vt:lpstr>
      <vt:lpstr>Problema</vt:lpstr>
      <vt:lpstr>Objetivos</vt:lpstr>
      <vt:lpstr>Causa Efecto</vt:lpstr>
      <vt:lpstr>Problemas encontrados</vt:lpstr>
      <vt:lpstr>Recursos y herramientas del proceso</vt:lpstr>
      <vt:lpstr>Proceso de Gestión de Mantenimiento</vt:lpstr>
      <vt:lpstr>Indicadores </vt:lpstr>
      <vt:lpstr>Documentación </vt:lpstr>
      <vt:lpstr>10. Conclusiones</vt:lpstr>
      <vt:lpstr>11. Recomendaciones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Carolina Cárdenas</dc:creator>
  <cp:lastModifiedBy>Yadira</cp:lastModifiedBy>
  <cp:revision>118</cp:revision>
  <cp:lastPrinted>2018-04-19T21:04:01Z</cp:lastPrinted>
  <dcterms:created xsi:type="dcterms:W3CDTF">2018-01-16T13:40:08Z</dcterms:created>
  <dcterms:modified xsi:type="dcterms:W3CDTF">2018-08-20T13:25:00Z</dcterms:modified>
</cp:coreProperties>
</file>